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7"/>
  </p:notesMasterIdLst>
  <p:sldIdLst>
    <p:sldId id="256" r:id="rId3"/>
    <p:sldId id="257" r:id="rId4"/>
    <p:sldId id="258"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0" r:id="rId24"/>
    <p:sldId id="268" r:id="rId25"/>
    <p:sldId id="279" r:id="rId26"/>
    <p:sldId id="283" r:id="rId27"/>
    <p:sldId id="284" r:id="rId28"/>
    <p:sldId id="285" r:id="rId29"/>
    <p:sldId id="287" r:id="rId30"/>
    <p:sldId id="288" r:id="rId31"/>
    <p:sldId id="289" r:id="rId32"/>
    <p:sldId id="290" r:id="rId33"/>
    <p:sldId id="291" r:id="rId34"/>
    <p:sldId id="292" r:id="rId35"/>
    <p:sldId id="293" r:id="rId36"/>
  </p:sldIdLst>
  <p:sldSz cx="9144000" cy="5143500" type="screen16x9"/>
  <p:notesSz cx="6858000" cy="9144000"/>
  <p:custDataLst>
    <p:tags r:id="rId3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000"/>
    <a:srgbClr val="663A77"/>
    <a:srgbClr val="E87071"/>
    <a:srgbClr val="01ACBE"/>
    <a:srgbClr val="FF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6" d="100"/>
          <a:sy n="96" d="100"/>
        </p:scale>
        <p:origin x="66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314EC-1180-415D-8EA1-EC993D44A579}" type="datetimeFigureOut">
              <a:rPr lang="zh-CN" altLang="en-US" smtClean="0"/>
              <a:t>2021/8/4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98AFE-9AB4-45BF-A4F0-C7F2633E983B}" type="slidenum">
              <a:rPr lang="zh-CN" altLang="en-US" smtClean="0"/>
              <a:t>‹#›</a:t>
            </a:fld>
            <a:endParaRPr lang="zh-CN" altLang="en-US"/>
          </a:p>
        </p:txBody>
      </p:sp>
    </p:spTree>
    <p:extLst>
      <p:ext uri="{BB962C8B-B14F-4D97-AF65-F5344CB8AC3E}">
        <p14:creationId xmlns:p14="http://schemas.microsoft.com/office/powerpoint/2010/main" val="48920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a:t>
            </a:fld>
            <a:endParaRPr lang="zh-CN" altLang="en-US"/>
          </a:p>
        </p:txBody>
      </p:sp>
    </p:spTree>
    <p:extLst>
      <p:ext uri="{BB962C8B-B14F-4D97-AF65-F5344CB8AC3E}">
        <p14:creationId xmlns:p14="http://schemas.microsoft.com/office/powerpoint/2010/main" val="157066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10</a:t>
            </a:fld>
            <a:endParaRPr lang="zh-CN" altLang="en-US"/>
          </a:p>
        </p:txBody>
      </p:sp>
    </p:spTree>
    <p:extLst>
      <p:ext uri="{BB962C8B-B14F-4D97-AF65-F5344CB8AC3E}">
        <p14:creationId xmlns:p14="http://schemas.microsoft.com/office/powerpoint/2010/main" val="289190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11</a:t>
            </a:fld>
            <a:endParaRPr lang="zh-CN" altLang="en-US"/>
          </a:p>
        </p:txBody>
      </p:sp>
    </p:spTree>
    <p:extLst>
      <p:ext uri="{BB962C8B-B14F-4D97-AF65-F5344CB8AC3E}">
        <p14:creationId xmlns:p14="http://schemas.microsoft.com/office/powerpoint/2010/main" val="148141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12</a:t>
            </a:fld>
            <a:endParaRPr lang="zh-CN" altLang="en-US"/>
          </a:p>
        </p:txBody>
      </p:sp>
    </p:spTree>
    <p:extLst>
      <p:ext uri="{BB962C8B-B14F-4D97-AF65-F5344CB8AC3E}">
        <p14:creationId xmlns:p14="http://schemas.microsoft.com/office/powerpoint/2010/main" val="43369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13</a:t>
            </a:fld>
            <a:endParaRPr lang="zh-CN" altLang="en-US"/>
          </a:p>
        </p:txBody>
      </p:sp>
    </p:spTree>
    <p:extLst>
      <p:ext uri="{BB962C8B-B14F-4D97-AF65-F5344CB8AC3E}">
        <p14:creationId xmlns:p14="http://schemas.microsoft.com/office/powerpoint/2010/main" val="46777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14</a:t>
            </a:fld>
            <a:endParaRPr lang="zh-CN" altLang="en-US"/>
          </a:p>
        </p:txBody>
      </p:sp>
    </p:spTree>
    <p:extLst>
      <p:ext uri="{BB962C8B-B14F-4D97-AF65-F5344CB8AC3E}">
        <p14:creationId xmlns:p14="http://schemas.microsoft.com/office/powerpoint/2010/main" val="171555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15</a:t>
            </a:fld>
            <a:endParaRPr lang="zh-CN" altLang="en-US"/>
          </a:p>
        </p:txBody>
      </p:sp>
    </p:spTree>
    <p:extLst>
      <p:ext uri="{BB962C8B-B14F-4D97-AF65-F5344CB8AC3E}">
        <p14:creationId xmlns:p14="http://schemas.microsoft.com/office/powerpoint/2010/main" val="287961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16</a:t>
            </a:fld>
            <a:endParaRPr lang="zh-CN" altLang="en-US"/>
          </a:p>
        </p:txBody>
      </p:sp>
    </p:spTree>
    <p:extLst>
      <p:ext uri="{BB962C8B-B14F-4D97-AF65-F5344CB8AC3E}">
        <p14:creationId xmlns:p14="http://schemas.microsoft.com/office/powerpoint/2010/main" val="268475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17</a:t>
            </a:fld>
            <a:endParaRPr lang="zh-CN" altLang="en-US"/>
          </a:p>
        </p:txBody>
      </p:sp>
    </p:spTree>
    <p:extLst>
      <p:ext uri="{BB962C8B-B14F-4D97-AF65-F5344CB8AC3E}">
        <p14:creationId xmlns:p14="http://schemas.microsoft.com/office/powerpoint/2010/main" val="862615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18</a:t>
            </a:fld>
            <a:endParaRPr lang="zh-CN" altLang="en-US"/>
          </a:p>
        </p:txBody>
      </p:sp>
    </p:spTree>
    <p:extLst>
      <p:ext uri="{BB962C8B-B14F-4D97-AF65-F5344CB8AC3E}">
        <p14:creationId xmlns:p14="http://schemas.microsoft.com/office/powerpoint/2010/main" val="354481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19</a:t>
            </a:fld>
            <a:endParaRPr lang="zh-CN" altLang="en-US"/>
          </a:p>
        </p:txBody>
      </p:sp>
    </p:spTree>
    <p:extLst>
      <p:ext uri="{BB962C8B-B14F-4D97-AF65-F5344CB8AC3E}">
        <p14:creationId xmlns:p14="http://schemas.microsoft.com/office/powerpoint/2010/main" val="202128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a:t>
            </a:fld>
            <a:endParaRPr lang="zh-CN" altLang="en-US"/>
          </a:p>
        </p:txBody>
      </p:sp>
    </p:spTree>
    <p:extLst>
      <p:ext uri="{BB962C8B-B14F-4D97-AF65-F5344CB8AC3E}">
        <p14:creationId xmlns:p14="http://schemas.microsoft.com/office/powerpoint/2010/main" val="2108772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20</a:t>
            </a:fld>
            <a:endParaRPr lang="zh-CN" altLang="en-US"/>
          </a:p>
        </p:txBody>
      </p:sp>
    </p:spTree>
    <p:extLst>
      <p:ext uri="{BB962C8B-B14F-4D97-AF65-F5344CB8AC3E}">
        <p14:creationId xmlns:p14="http://schemas.microsoft.com/office/powerpoint/2010/main" val="3843098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21</a:t>
            </a:fld>
            <a:endParaRPr lang="zh-CN" altLang="en-US"/>
          </a:p>
        </p:txBody>
      </p:sp>
    </p:spTree>
    <p:extLst>
      <p:ext uri="{BB962C8B-B14F-4D97-AF65-F5344CB8AC3E}">
        <p14:creationId xmlns:p14="http://schemas.microsoft.com/office/powerpoint/2010/main" val="3486871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22</a:t>
            </a:fld>
            <a:endParaRPr lang="zh-CN" altLang="en-US"/>
          </a:p>
        </p:txBody>
      </p:sp>
    </p:spTree>
    <p:extLst>
      <p:ext uri="{BB962C8B-B14F-4D97-AF65-F5344CB8AC3E}">
        <p14:creationId xmlns:p14="http://schemas.microsoft.com/office/powerpoint/2010/main" val="3688856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23</a:t>
            </a:fld>
            <a:endParaRPr lang="zh-CN" altLang="en-US"/>
          </a:p>
        </p:txBody>
      </p:sp>
    </p:spTree>
    <p:extLst>
      <p:ext uri="{BB962C8B-B14F-4D97-AF65-F5344CB8AC3E}">
        <p14:creationId xmlns:p14="http://schemas.microsoft.com/office/powerpoint/2010/main" val="255419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24</a:t>
            </a:fld>
            <a:endParaRPr lang="zh-CN" altLang="en-US"/>
          </a:p>
        </p:txBody>
      </p:sp>
    </p:spTree>
    <p:extLst>
      <p:ext uri="{BB962C8B-B14F-4D97-AF65-F5344CB8AC3E}">
        <p14:creationId xmlns:p14="http://schemas.microsoft.com/office/powerpoint/2010/main" val="45473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25</a:t>
            </a:fld>
            <a:endParaRPr lang="zh-CN" altLang="en-US"/>
          </a:p>
        </p:txBody>
      </p:sp>
    </p:spTree>
    <p:extLst>
      <p:ext uri="{BB962C8B-B14F-4D97-AF65-F5344CB8AC3E}">
        <p14:creationId xmlns:p14="http://schemas.microsoft.com/office/powerpoint/2010/main" val="3208753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26</a:t>
            </a:fld>
            <a:endParaRPr lang="zh-CN" altLang="en-US"/>
          </a:p>
        </p:txBody>
      </p:sp>
    </p:spTree>
    <p:extLst>
      <p:ext uri="{BB962C8B-B14F-4D97-AF65-F5344CB8AC3E}">
        <p14:creationId xmlns:p14="http://schemas.microsoft.com/office/powerpoint/2010/main" val="230763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27</a:t>
            </a:fld>
            <a:endParaRPr lang="zh-CN" altLang="en-US"/>
          </a:p>
        </p:txBody>
      </p:sp>
    </p:spTree>
    <p:extLst>
      <p:ext uri="{BB962C8B-B14F-4D97-AF65-F5344CB8AC3E}">
        <p14:creationId xmlns:p14="http://schemas.microsoft.com/office/powerpoint/2010/main" val="685945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28</a:t>
            </a:fld>
            <a:endParaRPr lang="zh-CN" altLang="en-US"/>
          </a:p>
        </p:txBody>
      </p:sp>
    </p:spTree>
    <p:extLst>
      <p:ext uri="{BB962C8B-B14F-4D97-AF65-F5344CB8AC3E}">
        <p14:creationId xmlns:p14="http://schemas.microsoft.com/office/powerpoint/2010/main" val="324537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29</a:t>
            </a:fld>
            <a:endParaRPr lang="zh-CN" altLang="en-US"/>
          </a:p>
        </p:txBody>
      </p:sp>
    </p:spTree>
    <p:extLst>
      <p:ext uri="{BB962C8B-B14F-4D97-AF65-F5344CB8AC3E}">
        <p14:creationId xmlns:p14="http://schemas.microsoft.com/office/powerpoint/2010/main" val="3881451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3</a:t>
            </a:fld>
            <a:endParaRPr lang="zh-CN" altLang="en-US"/>
          </a:p>
        </p:txBody>
      </p:sp>
    </p:spTree>
    <p:extLst>
      <p:ext uri="{BB962C8B-B14F-4D97-AF65-F5344CB8AC3E}">
        <p14:creationId xmlns:p14="http://schemas.microsoft.com/office/powerpoint/2010/main" val="3955398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30</a:t>
            </a:fld>
            <a:endParaRPr lang="zh-CN" altLang="en-US"/>
          </a:p>
        </p:txBody>
      </p:sp>
    </p:spTree>
    <p:extLst>
      <p:ext uri="{BB962C8B-B14F-4D97-AF65-F5344CB8AC3E}">
        <p14:creationId xmlns:p14="http://schemas.microsoft.com/office/powerpoint/2010/main" val="319108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31</a:t>
            </a:fld>
            <a:endParaRPr lang="zh-CN" altLang="en-US"/>
          </a:p>
        </p:txBody>
      </p:sp>
    </p:spTree>
    <p:extLst>
      <p:ext uri="{BB962C8B-B14F-4D97-AF65-F5344CB8AC3E}">
        <p14:creationId xmlns:p14="http://schemas.microsoft.com/office/powerpoint/2010/main" val="3556041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32</a:t>
            </a:fld>
            <a:endParaRPr lang="zh-CN" altLang="en-US"/>
          </a:p>
        </p:txBody>
      </p:sp>
    </p:spTree>
    <p:extLst>
      <p:ext uri="{BB962C8B-B14F-4D97-AF65-F5344CB8AC3E}">
        <p14:creationId xmlns:p14="http://schemas.microsoft.com/office/powerpoint/2010/main" val="2279878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33</a:t>
            </a:fld>
            <a:endParaRPr lang="zh-CN" altLang="en-US"/>
          </a:p>
        </p:txBody>
      </p:sp>
    </p:spTree>
    <p:extLst>
      <p:ext uri="{BB962C8B-B14F-4D97-AF65-F5344CB8AC3E}">
        <p14:creationId xmlns:p14="http://schemas.microsoft.com/office/powerpoint/2010/main" val="244492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solidFill>
                  <a:prstClr val="black"/>
                </a:solidFill>
                <a:latin typeface="Calibri"/>
                <a:ea typeface="宋体"/>
              </a:rPr>
              <a:pPr/>
              <a:t>34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57066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4</a:t>
            </a:fld>
            <a:endParaRPr lang="zh-CN" altLang="en-US"/>
          </a:p>
        </p:txBody>
      </p:sp>
    </p:spTree>
    <p:extLst>
      <p:ext uri="{BB962C8B-B14F-4D97-AF65-F5344CB8AC3E}">
        <p14:creationId xmlns:p14="http://schemas.microsoft.com/office/powerpoint/2010/main" val="228552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5</a:t>
            </a:fld>
            <a:endParaRPr lang="zh-CN" altLang="en-US"/>
          </a:p>
        </p:txBody>
      </p:sp>
    </p:spTree>
    <p:extLst>
      <p:ext uri="{BB962C8B-B14F-4D97-AF65-F5344CB8AC3E}">
        <p14:creationId xmlns:p14="http://schemas.microsoft.com/office/powerpoint/2010/main" val="367216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6</a:t>
            </a:fld>
            <a:endParaRPr lang="zh-CN" altLang="en-US"/>
          </a:p>
        </p:txBody>
      </p:sp>
    </p:spTree>
    <p:extLst>
      <p:ext uri="{BB962C8B-B14F-4D97-AF65-F5344CB8AC3E}">
        <p14:creationId xmlns:p14="http://schemas.microsoft.com/office/powerpoint/2010/main" val="369781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7</a:t>
            </a:fld>
            <a:endParaRPr lang="zh-CN" altLang="en-US"/>
          </a:p>
        </p:txBody>
      </p:sp>
    </p:spTree>
    <p:extLst>
      <p:ext uri="{BB962C8B-B14F-4D97-AF65-F5344CB8AC3E}">
        <p14:creationId xmlns:p14="http://schemas.microsoft.com/office/powerpoint/2010/main" val="274073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8</a:t>
            </a:fld>
            <a:endParaRPr lang="zh-CN" altLang="en-US"/>
          </a:p>
        </p:txBody>
      </p:sp>
    </p:spTree>
    <p:extLst>
      <p:ext uri="{BB962C8B-B14F-4D97-AF65-F5344CB8AC3E}">
        <p14:creationId xmlns:p14="http://schemas.microsoft.com/office/powerpoint/2010/main" val="49685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A98AFE-9AB4-45BF-A4F0-C7F2633E983B}" type="slidenum">
              <a:rPr lang="zh-CN" altLang="en-US" smtClean="0"/>
              <a:t>9</a:t>
            </a:fld>
            <a:endParaRPr lang="zh-CN" altLang="en-US"/>
          </a:p>
        </p:txBody>
      </p:sp>
    </p:spTree>
    <p:extLst>
      <p:ext uri="{BB962C8B-B14F-4D97-AF65-F5344CB8AC3E}">
        <p14:creationId xmlns:p14="http://schemas.microsoft.com/office/powerpoint/2010/main" val="6675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216633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73676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381181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415642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2021/8/4</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45973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2021/8/4</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40797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35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94106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21933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377163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100760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
        <p:nvSpPr>
          <p:cNvPr id="11" name="TextBox 10"/>
          <p:cNvSpPr txBox="1"/>
          <p:nvPr userDrawn="1"/>
        </p:nvSpPr>
        <p:spPr>
          <a:xfrm>
            <a:off x="2090584" y="50250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98806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371565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255657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FFF0656-45CB-42FD-884B-FA77906E3571}" type="datetimeFigureOut">
              <a:rPr lang="zh-CN" altLang="en-US" smtClean="0"/>
              <a:t>2021/8/4</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3194608-FB12-42F9-809C-5036D3C38C70}" type="slidenum">
              <a:rPr lang="zh-CN" altLang="en-US" smtClean="0"/>
              <a:t>‹#›</a:t>
            </a:fld>
            <a:endParaRPr lang="zh-CN" altLang="en-US"/>
          </a:p>
        </p:txBody>
      </p:sp>
    </p:spTree>
    <p:extLst>
      <p:ext uri="{BB962C8B-B14F-4D97-AF65-F5344CB8AC3E}">
        <p14:creationId xmlns:p14="http://schemas.microsoft.com/office/powerpoint/2010/main" val="8384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012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993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569897" y="655320"/>
            <a:ext cx="1543098" cy="1186440"/>
          </a:xfrm>
          <a:custGeom>
            <a:avLst/>
            <a:gdLst>
              <a:gd name="connsiteX0" fmla="*/ 868680 w 1737360"/>
              <a:gd name="connsiteY0" fmla="*/ 0 h 1335802"/>
              <a:gd name="connsiteX1" fmla="*/ 1737360 w 1737360"/>
              <a:gd name="connsiteY1" fmla="*/ 868680 h 1335802"/>
              <a:gd name="connsiteX2" fmla="*/ 1270238 w 1737360"/>
              <a:gd name="connsiteY2" fmla="*/ 1335802 h 1335802"/>
              <a:gd name="connsiteX3" fmla="*/ 1215904 w 1737360"/>
              <a:gd name="connsiteY3" fmla="*/ 1290972 h 1335802"/>
              <a:gd name="connsiteX4" fmla="*/ 868680 w 1737360"/>
              <a:gd name="connsiteY4" fmla="*/ 1184910 h 1335802"/>
              <a:gd name="connsiteX5" fmla="*/ 521456 w 1737360"/>
              <a:gd name="connsiteY5" fmla="*/ 1290972 h 1335802"/>
              <a:gd name="connsiteX6" fmla="*/ 467122 w 1737360"/>
              <a:gd name="connsiteY6" fmla="*/ 1335802 h 1335802"/>
              <a:gd name="connsiteX7" fmla="*/ 0 w 1737360"/>
              <a:gd name="connsiteY7" fmla="*/ 868680 h 1335802"/>
              <a:gd name="connsiteX8" fmla="*/ 868680 w 1737360"/>
              <a:gd name="connsiteY8" fmla="*/ 0 h 13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1335802">
                <a:moveTo>
                  <a:pt x="868680" y="0"/>
                </a:moveTo>
                <a:lnTo>
                  <a:pt x="1737360" y="868680"/>
                </a:lnTo>
                <a:lnTo>
                  <a:pt x="1270238" y="1335802"/>
                </a:lnTo>
                <a:lnTo>
                  <a:pt x="1215904" y="1290972"/>
                </a:lnTo>
                <a:cubicBezTo>
                  <a:pt x="1116787" y="1224010"/>
                  <a:pt x="997300" y="1184910"/>
                  <a:pt x="868680" y="1184910"/>
                </a:cubicBezTo>
                <a:cubicBezTo>
                  <a:pt x="740061" y="1184910"/>
                  <a:pt x="620574" y="1224010"/>
                  <a:pt x="521456" y="1290972"/>
                </a:cubicBezTo>
                <a:lnTo>
                  <a:pt x="467122" y="1335802"/>
                </a:lnTo>
                <a:lnTo>
                  <a:pt x="0" y="868680"/>
                </a:lnTo>
                <a:lnTo>
                  <a:pt x="868680" y="0"/>
                </a:lnTo>
                <a:close/>
              </a:path>
            </a:pathLst>
          </a:custGeom>
          <a:blipFill>
            <a:blip r:embed="rId3"/>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723900" y="1487781"/>
            <a:ext cx="1193857" cy="1543098"/>
          </a:xfrm>
          <a:custGeom>
            <a:avLst/>
            <a:gdLst>
              <a:gd name="connsiteX0" fmla="*/ 868680 w 1344153"/>
              <a:gd name="connsiteY0" fmla="*/ 0 h 1737360"/>
              <a:gd name="connsiteX1" fmla="*/ 1344153 w 1344153"/>
              <a:gd name="connsiteY1" fmla="*/ 475473 h 1737360"/>
              <a:gd name="connsiteX2" fmla="*/ 1306212 w 1344153"/>
              <a:gd name="connsiteY2" fmla="*/ 521456 h 1737360"/>
              <a:gd name="connsiteX3" fmla="*/ 1200150 w 1344153"/>
              <a:gd name="connsiteY3" fmla="*/ 868680 h 1737360"/>
              <a:gd name="connsiteX4" fmla="*/ 1306212 w 1344153"/>
              <a:gd name="connsiteY4" fmla="*/ 1215904 h 1737360"/>
              <a:gd name="connsiteX5" fmla="*/ 1344153 w 1344153"/>
              <a:gd name="connsiteY5" fmla="*/ 1261888 h 1737360"/>
              <a:gd name="connsiteX6" fmla="*/ 868680 w 1344153"/>
              <a:gd name="connsiteY6" fmla="*/ 1737360 h 1737360"/>
              <a:gd name="connsiteX7" fmla="*/ 0 w 1344153"/>
              <a:gd name="connsiteY7" fmla="*/ 868680 h 1737360"/>
              <a:gd name="connsiteX8" fmla="*/ 868680 w 1344153"/>
              <a:gd name="connsiteY8"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153" h="1737360">
                <a:moveTo>
                  <a:pt x="868680" y="0"/>
                </a:moveTo>
                <a:lnTo>
                  <a:pt x="1344153" y="475473"/>
                </a:lnTo>
                <a:lnTo>
                  <a:pt x="1306212" y="521456"/>
                </a:lnTo>
                <a:cubicBezTo>
                  <a:pt x="1239250" y="620574"/>
                  <a:pt x="1200150" y="740061"/>
                  <a:pt x="1200150" y="868680"/>
                </a:cubicBezTo>
                <a:cubicBezTo>
                  <a:pt x="1200150" y="997300"/>
                  <a:pt x="1239250" y="1116787"/>
                  <a:pt x="1306212" y="1215904"/>
                </a:cubicBezTo>
                <a:lnTo>
                  <a:pt x="1344153" y="1261888"/>
                </a:lnTo>
                <a:lnTo>
                  <a:pt x="868680" y="1737360"/>
                </a:lnTo>
                <a:lnTo>
                  <a:pt x="0" y="868680"/>
                </a:lnTo>
                <a:lnTo>
                  <a:pt x="868680" y="0"/>
                </a:lnTo>
                <a:close/>
              </a:path>
            </a:pathLst>
          </a:custGeom>
          <a:blipFill>
            <a:blip r:embed="rId4"/>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p:nvPr/>
        </p:nvSpPr>
        <p:spPr>
          <a:xfrm>
            <a:off x="2796546" y="1487781"/>
            <a:ext cx="1193857" cy="1543098"/>
          </a:xfrm>
          <a:custGeom>
            <a:avLst/>
            <a:gdLst>
              <a:gd name="connsiteX0" fmla="*/ 475472 w 1344152"/>
              <a:gd name="connsiteY0" fmla="*/ 0 h 1737360"/>
              <a:gd name="connsiteX1" fmla="*/ 1344152 w 1344152"/>
              <a:gd name="connsiteY1" fmla="*/ 868680 h 1737360"/>
              <a:gd name="connsiteX2" fmla="*/ 475472 w 1344152"/>
              <a:gd name="connsiteY2" fmla="*/ 1737360 h 1737360"/>
              <a:gd name="connsiteX3" fmla="*/ 0 w 1344152"/>
              <a:gd name="connsiteY3" fmla="*/ 1261888 h 1737360"/>
              <a:gd name="connsiteX4" fmla="*/ 37940 w 1344152"/>
              <a:gd name="connsiteY4" fmla="*/ 1215904 h 1737360"/>
              <a:gd name="connsiteX5" fmla="*/ 144002 w 1344152"/>
              <a:gd name="connsiteY5" fmla="*/ 868680 h 1737360"/>
              <a:gd name="connsiteX6" fmla="*/ 37940 w 1344152"/>
              <a:gd name="connsiteY6" fmla="*/ 521456 h 1737360"/>
              <a:gd name="connsiteX7" fmla="*/ 0 w 1344152"/>
              <a:gd name="connsiteY7" fmla="*/ 475473 h 1737360"/>
              <a:gd name="connsiteX8" fmla="*/ 475472 w 1344152"/>
              <a:gd name="connsiteY8"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152" h="1737360">
                <a:moveTo>
                  <a:pt x="475472" y="0"/>
                </a:moveTo>
                <a:lnTo>
                  <a:pt x="1344152" y="868680"/>
                </a:lnTo>
                <a:lnTo>
                  <a:pt x="475472" y="1737360"/>
                </a:lnTo>
                <a:lnTo>
                  <a:pt x="0" y="1261888"/>
                </a:lnTo>
                <a:lnTo>
                  <a:pt x="37940" y="1215904"/>
                </a:lnTo>
                <a:cubicBezTo>
                  <a:pt x="104902" y="1116787"/>
                  <a:pt x="144002" y="997300"/>
                  <a:pt x="144002" y="868680"/>
                </a:cubicBezTo>
                <a:cubicBezTo>
                  <a:pt x="144002" y="740061"/>
                  <a:pt x="104902" y="620574"/>
                  <a:pt x="37940" y="521456"/>
                </a:cubicBezTo>
                <a:lnTo>
                  <a:pt x="0" y="475473"/>
                </a:lnTo>
                <a:lnTo>
                  <a:pt x="475472" y="0"/>
                </a:lnTo>
                <a:close/>
              </a:path>
            </a:pathLst>
          </a:custGeom>
          <a:blipFill>
            <a:blip r:embed="rId5"/>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a:off x="1569897" y="2676900"/>
            <a:ext cx="1543098" cy="1186440"/>
          </a:xfrm>
          <a:custGeom>
            <a:avLst/>
            <a:gdLst>
              <a:gd name="connsiteX0" fmla="*/ 467122 w 1737360"/>
              <a:gd name="connsiteY0" fmla="*/ 0 h 1335802"/>
              <a:gd name="connsiteX1" fmla="*/ 521456 w 1737360"/>
              <a:gd name="connsiteY1" fmla="*/ 44830 h 1335802"/>
              <a:gd name="connsiteX2" fmla="*/ 868680 w 1737360"/>
              <a:gd name="connsiteY2" fmla="*/ 150892 h 1335802"/>
              <a:gd name="connsiteX3" fmla="*/ 1215904 w 1737360"/>
              <a:gd name="connsiteY3" fmla="*/ 44830 h 1335802"/>
              <a:gd name="connsiteX4" fmla="*/ 1270238 w 1737360"/>
              <a:gd name="connsiteY4" fmla="*/ 0 h 1335802"/>
              <a:gd name="connsiteX5" fmla="*/ 1737360 w 1737360"/>
              <a:gd name="connsiteY5" fmla="*/ 467122 h 1335802"/>
              <a:gd name="connsiteX6" fmla="*/ 868680 w 1737360"/>
              <a:gd name="connsiteY6" fmla="*/ 1335802 h 1335802"/>
              <a:gd name="connsiteX7" fmla="*/ 0 w 1737360"/>
              <a:gd name="connsiteY7" fmla="*/ 467122 h 1335802"/>
              <a:gd name="connsiteX8" fmla="*/ 467122 w 1737360"/>
              <a:gd name="connsiteY8" fmla="*/ 0 h 13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1335802">
                <a:moveTo>
                  <a:pt x="467122" y="0"/>
                </a:moveTo>
                <a:lnTo>
                  <a:pt x="521456" y="44830"/>
                </a:lnTo>
                <a:cubicBezTo>
                  <a:pt x="620574" y="111792"/>
                  <a:pt x="740061" y="150892"/>
                  <a:pt x="868680" y="150892"/>
                </a:cubicBezTo>
                <a:cubicBezTo>
                  <a:pt x="997300" y="150892"/>
                  <a:pt x="1116787" y="111792"/>
                  <a:pt x="1215904" y="44830"/>
                </a:cubicBezTo>
                <a:lnTo>
                  <a:pt x="1270238" y="0"/>
                </a:lnTo>
                <a:lnTo>
                  <a:pt x="1737360" y="467122"/>
                </a:lnTo>
                <a:lnTo>
                  <a:pt x="868680" y="1335802"/>
                </a:lnTo>
                <a:lnTo>
                  <a:pt x="0" y="467122"/>
                </a:lnTo>
                <a:lnTo>
                  <a:pt x="467122" y="0"/>
                </a:lnTo>
                <a:close/>
              </a:path>
            </a:pathLst>
          </a:custGeom>
          <a:blipFill>
            <a:blip r:embed="rId6"/>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1886345" y="1802890"/>
            <a:ext cx="910201" cy="910201"/>
          </a:xfrm>
          <a:prstGeom prst="ellipse">
            <a:avLst/>
          </a:prstGeom>
          <a:gradFill flip="none" rotWithShape="1">
            <a:gsLst>
              <a:gs pos="0">
                <a:srgbClr val="C00000"/>
              </a:gs>
              <a:gs pos="100000">
                <a:srgbClr val="FF000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a:off x="4175760" y="2800037"/>
            <a:ext cx="3584808" cy="596513"/>
          </a:xfrm>
          <a:prstGeom prst="roundRect">
            <a:avLst>
              <a:gd name="adj" fmla="val 50000"/>
            </a:avLst>
          </a:prstGeom>
          <a:solidFill>
            <a:srgbClr val="FF0000"/>
          </a:solidFill>
          <a:ln w="38100">
            <a:gradFill flip="none" rotWithShape="1">
              <a:gsLst>
                <a:gs pos="0">
                  <a:srgbClr val="CDCDCD"/>
                </a:gs>
                <a:gs pos="100000">
                  <a:schemeClr val="bg1"/>
                </a:gs>
              </a:gsLst>
              <a:lin ang="81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9" name="椭圆 38"/>
          <p:cNvSpPr/>
          <p:nvPr/>
        </p:nvSpPr>
        <p:spPr>
          <a:xfrm>
            <a:off x="4122420" y="1158241"/>
            <a:ext cx="3756660" cy="45719"/>
          </a:xfrm>
          <a:prstGeom prst="ellipse">
            <a:avLst/>
          </a:prstGeom>
          <a:gradFill flip="none" rotWithShape="1">
            <a:gsLst>
              <a:gs pos="0">
                <a:schemeClr val="tx1">
                  <a:lumMod val="95000"/>
                  <a:lumOff val="5000"/>
                  <a:alpha val="50000"/>
                </a:schemeClr>
              </a:gs>
              <a:gs pos="100000">
                <a:schemeClr val="bg2">
                  <a:lumMod val="1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4122420" y="2438401"/>
            <a:ext cx="3756660" cy="45719"/>
          </a:xfrm>
          <a:prstGeom prst="ellipse">
            <a:avLst/>
          </a:prstGeom>
          <a:gradFill flip="none" rotWithShape="1">
            <a:gsLst>
              <a:gs pos="0">
                <a:schemeClr val="tx1">
                  <a:lumMod val="95000"/>
                  <a:lumOff val="5000"/>
                  <a:alpha val="50000"/>
                </a:schemeClr>
              </a:gs>
              <a:gs pos="100000">
                <a:schemeClr val="bg2">
                  <a:lumMod val="1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41" name="矩形 40"/>
          <p:cNvSpPr/>
          <p:nvPr/>
        </p:nvSpPr>
        <p:spPr>
          <a:xfrm>
            <a:off x="4175760" y="1181101"/>
            <a:ext cx="3779520" cy="1272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p:cNvSpPr txBox="1"/>
          <p:nvPr/>
        </p:nvSpPr>
        <p:spPr>
          <a:xfrm>
            <a:off x="1879657" y="2015430"/>
            <a:ext cx="932129"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cs typeface="+mn-ea"/>
                <a:sym typeface="+mn-lt"/>
              </a:rPr>
              <a:t>LOGO</a:t>
            </a:r>
            <a:endParaRPr lang="zh-CN" altLang="en-US" sz="2800" dirty="0">
              <a:solidFill>
                <a:schemeClr val="bg1"/>
              </a:solidFill>
              <a:latin typeface="Agency FB" panose="020B0503020202020204" pitchFamily="34" charset="0"/>
              <a:cs typeface="+mn-ea"/>
              <a:sym typeface="+mn-lt"/>
            </a:endParaRPr>
          </a:p>
        </p:txBody>
      </p:sp>
      <p:sp>
        <p:nvSpPr>
          <p:cNvPr id="43" name="文本框 42"/>
          <p:cNvSpPr txBox="1"/>
          <p:nvPr/>
        </p:nvSpPr>
        <p:spPr>
          <a:xfrm>
            <a:off x="4195638" y="1080462"/>
            <a:ext cx="2948940" cy="769441"/>
          </a:xfrm>
          <a:prstGeom prst="rect">
            <a:avLst/>
          </a:prstGeom>
          <a:noFill/>
        </p:spPr>
        <p:txBody>
          <a:bodyPr wrap="square" rtlCol="0">
            <a:spAutoFit/>
          </a:bodyPr>
          <a:lstStyle/>
          <a:p>
            <a:r>
              <a:rPr lang="en-US" altLang="zh-CN" sz="4400" dirty="0" smtClean="0">
                <a:solidFill>
                  <a:schemeClr val="bg1">
                    <a:lumMod val="50000"/>
                  </a:schemeClr>
                </a:solidFill>
                <a:latin typeface="Agency FB" panose="020B0503020202020204" pitchFamily="34" charset="0"/>
                <a:cs typeface="+mn-ea"/>
                <a:sym typeface="+mn-lt"/>
              </a:rPr>
              <a:t>Free</a:t>
            </a:r>
            <a:endParaRPr lang="zh-CN" altLang="en-US" sz="4400" dirty="0">
              <a:solidFill>
                <a:schemeClr val="bg1">
                  <a:lumMod val="50000"/>
                </a:schemeClr>
              </a:solidFill>
              <a:latin typeface="Agency FB" panose="020B0503020202020204" pitchFamily="34" charset="0"/>
              <a:cs typeface="+mn-ea"/>
              <a:sym typeface="+mn-lt"/>
            </a:endParaRPr>
          </a:p>
        </p:txBody>
      </p:sp>
      <p:sp>
        <p:nvSpPr>
          <p:cNvPr id="44" name="文本框 43"/>
          <p:cNvSpPr txBox="1"/>
          <p:nvPr/>
        </p:nvSpPr>
        <p:spPr>
          <a:xfrm>
            <a:off x="4175760" y="1726405"/>
            <a:ext cx="4332586" cy="707886"/>
          </a:xfrm>
          <a:prstGeom prst="rect">
            <a:avLst/>
          </a:prstGeom>
          <a:noFill/>
        </p:spPr>
        <p:txBody>
          <a:bodyPr wrap="square" rtlCol="0">
            <a:spAutoFit/>
          </a:bodyPr>
          <a:lstStyle/>
          <a:p>
            <a:r>
              <a:rPr lang="en-US" altLang="zh-CN" sz="4000" b="1" dirty="0" smtClean="0">
                <a:gradFill flip="none" rotWithShape="1">
                  <a:gsLst>
                    <a:gs pos="0">
                      <a:srgbClr val="C00000"/>
                    </a:gs>
                    <a:gs pos="100000">
                      <a:srgbClr val="FF0000"/>
                    </a:gs>
                  </a:gsLst>
                  <a:lin ang="18900000" scaled="1"/>
                  <a:tileRect/>
                </a:gradFill>
                <a:effectLst>
                  <a:innerShdw blurRad="63500" dist="50800" dir="18900000">
                    <a:prstClr val="black">
                      <a:alpha val="50000"/>
                    </a:prstClr>
                  </a:innerShdw>
                </a:effectLst>
                <a:cs typeface="+mn-ea"/>
                <a:sym typeface="+mn-lt"/>
              </a:rPr>
              <a:t>PPT templates</a:t>
            </a:r>
            <a:endParaRPr lang="zh-CN" altLang="en-US" sz="4000" b="1" dirty="0">
              <a:gradFill flip="none" rotWithShape="1">
                <a:gsLst>
                  <a:gs pos="0">
                    <a:srgbClr val="C00000"/>
                  </a:gs>
                  <a:gs pos="100000">
                    <a:srgbClr val="FF0000"/>
                  </a:gs>
                </a:gsLst>
                <a:lin ang="18900000" scaled="1"/>
                <a:tileRect/>
              </a:gradFill>
              <a:effectLst>
                <a:innerShdw blurRad="63500" dist="50800" dir="18900000">
                  <a:prstClr val="black">
                    <a:alpha val="50000"/>
                  </a:prstClr>
                </a:innerShdw>
              </a:effectLst>
              <a:cs typeface="+mn-ea"/>
              <a:sym typeface="+mn-lt"/>
            </a:endParaRPr>
          </a:p>
        </p:txBody>
      </p:sp>
      <p:sp>
        <p:nvSpPr>
          <p:cNvPr id="45" name="文本框 44"/>
          <p:cNvSpPr txBox="1"/>
          <p:nvPr/>
        </p:nvSpPr>
        <p:spPr>
          <a:xfrm>
            <a:off x="4671507" y="2940671"/>
            <a:ext cx="3115779" cy="300082"/>
          </a:xfrm>
          <a:prstGeom prst="rect">
            <a:avLst/>
          </a:prstGeom>
          <a:noFill/>
        </p:spPr>
        <p:txBody>
          <a:bodyPr wrap="square" rtlCol="0">
            <a:spAutoFit/>
          </a:bodyPr>
          <a:lstStyle/>
          <a:p>
            <a:pPr algn="ctr"/>
            <a:r>
              <a:rPr lang="en-US" altLang="zh-CN" dirty="0" smtClean="0">
                <a:solidFill>
                  <a:schemeClr val="bg1"/>
                </a:solidFill>
                <a:cs typeface="+mn-ea"/>
                <a:sym typeface="+mn-lt"/>
              </a:rPr>
              <a:t>Time</a:t>
            </a:r>
            <a:r>
              <a:rPr lang="zh-CN" altLang="en-US" dirty="0" smtClean="0">
                <a:solidFill>
                  <a:schemeClr val="bg1"/>
                </a:solidFill>
                <a:cs typeface="+mn-ea"/>
                <a:sym typeface="+mn-lt"/>
              </a:rPr>
              <a:t>：</a:t>
            </a:r>
            <a:r>
              <a:rPr lang="en-US" altLang="zh-CN" dirty="0" smtClean="0">
                <a:solidFill>
                  <a:schemeClr val="bg1"/>
                </a:solidFill>
                <a:cs typeface="+mn-ea"/>
                <a:sym typeface="+mn-lt"/>
              </a:rPr>
              <a:t>20XX.12.25</a:t>
            </a:r>
            <a:endParaRPr lang="zh-CN" altLang="en-US" dirty="0">
              <a:solidFill>
                <a:schemeClr val="bg1"/>
              </a:solidFill>
              <a:cs typeface="+mn-ea"/>
              <a:sym typeface="+mn-lt"/>
            </a:endParaRPr>
          </a:p>
        </p:txBody>
      </p:sp>
      <p:sp>
        <p:nvSpPr>
          <p:cNvPr id="46" name="圆角矩形 45"/>
          <p:cNvSpPr/>
          <p:nvPr/>
        </p:nvSpPr>
        <p:spPr>
          <a:xfrm>
            <a:off x="4181120" y="2812868"/>
            <a:ext cx="749821" cy="562746"/>
          </a:xfrm>
          <a:prstGeom prst="roundRect">
            <a:avLst>
              <a:gd name="adj" fmla="val 50000"/>
            </a:avLst>
          </a:prstGeom>
          <a:solidFill>
            <a:schemeClr val="bg1">
              <a:lumMod val="95000"/>
            </a:schemeClr>
          </a:solidFill>
          <a:ln w="50800">
            <a:noFill/>
          </a:ln>
          <a:effectLst>
            <a:outerShdw blurRad="381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pic>
        <p:nvPicPr>
          <p:cNvPr id="47" name="Picture 2" descr="C:\Users\Administrator\Desktop\手.png"/>
          <p:cNvPicPr>
            <a:picLocks noChangeAspect="1" noChangeArrowheads="1"/>
          </p:cNvPicPr>
          <p:nvPr/>
        </p:nvPicPr>
        <p:blipFill>
          <a:blip r:embed="rId7"/>
          <a:srcRect/>
          <a:stretch>
            <a:fillRect/>
          </a:stretch>
        </p:blipFill>
        <p:spPr bwMode="auto">
          <a:xfrm flipH="1">
            <a:off x="4122420" y="2933699"/>
            <a:ext cx="2461081" cy="2391617"/>
          </a:xfrm>
          <a:prstGeom prst="rect">
            <a:avLst/>
          </a:prstGeom>
          <a:noFill/>
        </p:spPr>
      </p:pic>
      <p:sp>
        <p:nvSpPr>
          <p:cNvPr id="48" name="椭圆 47"/>
          <p:cNvSpPr/>
          <p:nvPr/>
        </p:nvSpPr>
        <p:spPr>
          <a:xfrm>
            <a:off x="723900" y="2857190"/>
            <a:ext cx="474100" cy="474100"/>
          </a:xfrm>
          <a:prstGeom prst="ellipse">
            <a:avLst/>
          </a:prstGeom>
          <a:gradFill flip="none" rotWithShape="1">
            <a:gsLst>
              <a:gs pos="0">
                <a:schemeClr val="bg1"/>
              </a:gs>
              <a:gs pos="100000">
                <a:schemeClr val="bg1">
                  <a:lumMod val="85000"/>
                </a:schemeClr>
              </a:gs>
            </a:gsLst>
            <a:lin ang="18900000" scaled="1"/>
            <a:tileRect/>
          </a:gradFill>
          <a:ln w="28575">
            <a:gradFill flip="none" rotWithShape="1">
              <a:gsLst>
                <a:gs pos="0">
                  <a:schemeClr val="bg1"/>
                </a:gs>
                <a:gs pos="100000">
                  <a:schemeClr val="bg1">
                    <a:lumMod val="85000"/>
                  </a:schemeClr>
                </a:gs>
              </a:gsLst>
              <a:lin ang="81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7774320" y="4602479"/>
            <a:ext cx="376828" cy="376828"/>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3282324" y="4263261"/>
            <a:ext cx="489374" cy="489374"/>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7085354" y="4134612"/>
            <a:ext cx="302375" cy="302375"/>
          </a:xfrm>
          <a:prstGeom prst="ellipse">
            <a:avLst/>
          </a:prstGeom>
          <a:gradFill flip="none" rotWithShape="1">
            <a:gsLst>
              <a:gs pos="0">
                <a:srgbClr val="C00000">
                  <a:lumMod val="90000"/>
                </a:srgbClr>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8475783" y="3238538"/>
            <a:ext cx="257708" cy="257708"/>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1281775" y="4328707"/>
            <a:ext cx="401601" cy="401601"/>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71398" y="3612079"/>
            <a:ext cx="305403" cy="305403"/>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2354164" y="4585528"/>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1610357" y="3496246"/>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a:off x="7717574" y="3512820"/>
            <a:ext cx="350520" cy="35052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3654810" y="3210478"/>
            <a:ext cx="401601" cy="401601"/>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3042954" y="3404806"/>
            <a:ext cx="350520" cy="35052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3614430" y="2812868"/>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2261533" y="3927792"/>
            <a:ext cx="302375" cy="302375"/>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811465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Effect transition="in" filter="barn(inVertical)">
                                      <p:cBhvr>
                                        <p:cTn id="31" dur="500"/>
                                        <p:tgtEl>
                                          <p:spTgt spid="42">
                                            <p:txEl>
                                              <p:pRg st="0" end="0"/>
                                            </p:txEl>
                                          </p:spTgt>
                                        </p:tgtEl>
                                      </p:cBhvr>
                                    </p:animEffect>
                                  </p:childTnLst>
                                </p:cTn>
                              </p:par>
                            </p:childTnLst>
                          </p:cTn>
                        </p:par>
                        <p:par>
                          <p:cTn id="32" fill="hold">
                            <p:stCondLst>
                              <p:cond delay="2000"/>
                            </p:stCondLst>
                            <p:childTnLst>
                              <p:par>
                                <p:cTn id="33" presetID="26" presetClass="emph" presetSubtype="0" repeatCount="indefinite" fill="hold" nodeType="afterEffect">
                                  <p:stCondLst>
                                    <p:cond delay="0"/>
                                  </p:stCondLst>
                                  <p:childTnLst>
                                    <p:animEffect transition="out" filter="fade">
                                      <p:cBhvr>
                                        <p:cTn id="34" dur="500" tmFilter="0, 0; .2, .5; .8, .5; 1, 0"/>
                                        <p:tgtEl>
                                          <p:spTgt spid="42">
                                            <p:txEl>
                                              <p:pRg st="0" end="0"/>
                                            </p:txEl>
                                          </p:spTgt>
                                        </p:tgtEl>
                                      </p:cBhvr>
                                    </p:animEffect>
                                    <p:animScale>
                                      <p:cBhvr>
                                        <p:cTn id="35" dur="250" autoRev="1" fill="hold"/>
                                        <p:tgtEl>
                                          <p:spTgt spid="42">
                                            <p:txEl>
                                              <p:pRg st="0" end="0"/>
                                            </p:txEl>
                                          </p:spTgt>
                                        </p:tgtEl>
                                      </p:cBhvr>
                                      <p:by x="105000" y="105000"/>
                                    </p:animScale>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randombar(horizontal)">
                                      <p:cBhvr>
                                        <p:cTn id="48" dur="500"/>
                                        <p:tgtEl>
                                          <p:spTgt spid="41"/>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4000"/>
                            </p:stCondLst>
                            <p:childTnLst>
                              <p:par>
                                <p:cTn id="56" presetID="49" presetClass="entr" presetSubtype="0" decel="10000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ppt_w</p:attrName>
                                        </p:attrNameLst>
                                      </p:cBhvr>
                                      <p:tavLst>
                                        <p:tav tm="0">
                                          <p:val>
                                            <p:fltVal val="0"/>
                                          </p:val>
                                        </p:tav>
                                        <p:tav tm="100000">
                                          <p:val>
                                            <p:strVal val="#ppt_w"/>
                                          </p:val>
                                        </p:tav>
                                      </p:tavLst>
                                    </p:anim>
                                    <p:anim calcmode="lin" valueType="num">
                                      <p:cBhvr>
                                        <p:cTn id="59" dur="500" fill="hold"/>
                                        <p:tgtEl>
                                          <p:spTgt spid="44"/>
                                        </p:tgtEl>
                                        <p:attrNameLst>
                                          <p:attrName>ppt_h</p:attrName>
                                        </p:attrNameLst>
                                      </p:cBhvr>
                                      <p:tavLst>
                                        <p:tav tm="0">
                                          <p:val>
                                            <p:fltVal val="0"/>
                                          </p:val>
                                        </p:tav>
                                        <p:tav tm="100000">
                                          <p:val>
                                            <p:strVal val="#ppt_h"/>
                                          </p:val>
                                        </p:tav>
                                      </p:tavLst>
                                    </p:anim>
                                    <p:anim calcmode="lin" valueType="num">
                                      <p:cBhvr>
                                        <p:cTn id="60" dur="500" fill="hold"/>
                                        <p:tgtEl>
                                          <p:spTgt spid="44"/>
                                        </p:tgtEl>
                                        <p:attrNameLst>
                                          <p:attrName>style.rotation</p:attrName>
                                        </p:attrNameLst>
                                      </p:cBhvr>
                                      <p:tavLst>
                                        <p:tav tm="0">
                                          <p:val>
                                            <p:fltVal val="360"/>
                                          </p:val>
                                        </p:tav>
                                        <p:tav tm="100000">
                                          <p:val>
                                            <p:fltVal val="0"/>
                                          </p:val>
                                        </p:tav>
                                      </p:tavLst>
                                    </p:anim>
                                    <p:animEffect transition="in" filter="fade">
                                      <p:cBhvr>
                                        <p:cTn id="61" dur="500"/>
                                        <p:tgtEl>
                                          <p:spTgt spid="44"/>
                                        </p:tgtEl>
                                      </p:cBhvr>
                                    </p:animEffect>
                                  </p:childTnLst>
                                </p:cTn>
                              </p:par>
                            </p:childTnLst>
                          </p:cTn>
                        </p:par>
                        <p:par>
                          <p:cTn id="62" fill="hold">
                            <p:stCondLst>
                              <p:cond delay="4500"/>
                            </p:stCondLst>
                            <p:childTnLst>
                              <p:par>
                                <p:cTn id="63" presetID="14" presetClass="entr" presetSubtype="1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randombar(horizontal)">
                                      <p:cBhvr>
                                        <p:cTn id="65" dur="500"/>
                                        <p:tgtEl>
                                          <p:spTgt spid="38"/>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 presetClass="entr" presetSubtype="4"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childTnLst>
                          </p:cTn>
                        </p:par>
                        <p:par>
                          <p:cTn id="77" fill="hold">
                            <p:stCondLst>
                              <p:cond delay="6500"/>
                            </p:stCondLst>
                            <p:childTnLst>
                              <p:par>
                                <p:cTn id="78" presetID="42" presetClass="path" presetSubtype="0" accel="50000" decel="50000" fill="hold" grpId="1" nodeType="afterEffect">
                                  <p:stCondLst>
                                    <p:cond delay="0"/>
                                  </p:stCondLst>
                                  <p:childTnLst>
                                    <p:animMotion origin="layout" path="M -3.88889E-6 -3.20988E-6 L 0.30973 0.00155 " pathEditMode="relative" rAng="0" ptsTypes="AA">
                                      <p:cBhvr>
                                        <p:cTn id="79" dur="2000" fill="hold"/>
                                        <p:tgtEl>
                                          <p:spTgt spid="46"/>
                                        </p:tgtEl>
                                        <p:attrNameLst>
                                          <p:attrName>ppt_x</p:attrName>
                                          <p:attrName>ppt_y</p:attrName>
                                        </p:attrNameLst>
                                      </p:cBhvr>
                                      <p:rCtr x="15486" y="62"/>
                                    </p:animMotion>
                                  </p:childTnLst>
                                </p:cTn>
                              </p:par>
                              <p:par>
                                <p:cTn id="80" presetID="42" presetClass="path" presetSubtype="0" accel="50000" decel="50000" fill="hold" nodeType="withEffect">
                                  <p:stCondLst>
                                    <p:cond delay="0"/>
                                  </p:stCondLst>
                                  <p:childTnLst>
                                    <p:animMotion origin="layout" path="M 3.33333E-6 2.22222E-6 L 0.31788 2.22222E-6 " pathEditMode="relative" rAng="0" ptsTypes="AA">
                                      <p:cBhvr>
                                        <p:cTn id="81" dur="2000" fill="hold"/>
                                        <p:tgtEl>
                                          <p:spTgt spid="47"/>
                                        </p:tgtEl>
                                        <p:attrNameLst>
                                          <p:attrName>ppt_x</p:attrName>
                                          <p:attrName>ppt_y</p:attrName>
                                        </p:attrNameLst>
                                      </p:cBhvr>
                                      <p:rCtr x="15885" y="0"/>
                                    </p:animMotion>
                                  </p:childTnLst>
                                </p:cTn>
                              </p:par>
                              <p:par>
                                <p:cTn id="82" presetID="10" presetClass="entr" presetSubtype="0" fill="hold" grpId="0" nodeType="withEffect">
                                  <p:stCondLst>
                                    <p:cond delay="1000"/>
                                  </p:stCondLst>
                                  <p:iterate type="lt">
                                    <p:tmPct val="10000"/>
                                  </p:iterate>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42" presetClass="exit" presetSubtype="0" fill="hold" grpId="2" nodeType="withEffect">
                                  <p:stCondLst>
                                    <p:cond delay="2000"/>
                                  </p:stCondLst>
                                  <p:childTnLst>
                                    <p:animEffect transition="out" filter="fade">
                                      <p:cBhvr>
                                        <p:cTn id="86" dur="1000"/>
                                        <p:tgtEl>
                                          <p:spTgt spid="46"/>
                                        </p:tgtEl>
                                      </p:cBhvr>
                                    </p:animEffect>
                                    <p:anim calcmode="lin" valueType="num">
                                      <p:cBhvr>
                                        <p:cTn id="87" dur="1000"/>
                                        <p:tgtEl>
                                          <p:spTgt spid="46"/>
                                        </p:tgtEl>
                                        <p:attrNameLst>
                                          <p:attrName>ppt_x</p:attrName>
                                        </p:attrNameLst>
                                      </p:cBhvr>
                                      <p:tavLst>
                                        <p:tav tm="0">
                                          <p:val>
                                            <p:strVal val="ppt_x"/>
                                          </p:val>
                                        </p:tav>
                                        <p:tav tm="100000">
                                          <p:val>
                                            <p:strVal val="ppt_x"/>
                                          </p:val>
                                        </p:tav>
                                      </p:tavLst>
                                    </p:anim>
                                    <p:anim calcmode="lin" valueType="num">
                                      <p:cBhvr>
                                        <p:cTn id="88" dur="1000"/>
                                        <p:tgtEl>
                                          <p:spTgt spid="46"/>
                                        </p:tgtEl>
                                        <p:attrNameLst>
                                          <p:attrName>ppt_y</p:attrName>
                                        </p:attrNameLst>
                                      </p:cBhvr>
                                      <p:tavLst>
                                        <p:tav tm="0">
                                          <p:val>
                                            <p:strVal val="ppt_y"/>
                                          </p:val>
                                        </p:tav>
                                        <p:tav tm="100000">
                                          <p:val>
                                            <p:strVal val="ppt_y+.1"/>
                                          </p:val>
                                        </p:tav>
                                      </p:tavLst>
                                    </p:anim>
                                    <p:set>
                                      <p:cBhvr>
                                        <p:cTn id="89" dur="1" fill="hold">
                                          <p:stCondLst>
                                            <p:cond delay="999"/>
                                          </p:stCondLst>
                                        </p:cTn>
                                        <p:tgtEl>
                                          <p:spTgt spid="46"/>
                                        </p:tgtEl>
                                        <p:attrNameLst>
                                          <p:attrName>style.visibility</p:attrName>
                                        </p:attrNameLst>
                                      </p:cBhvr>
                                      <p:to>
                                        <p:strVal val="hidden"/>
                                      </p:to>
                                    </p:set>
                                  </p:childTnLst>
                                </p:cTn>
                              </p:par>
                              <p:par>
                                <p:cTn id="90" presetID="42" presetClass="exit" presetSubtype="0" fill="hold" nodeType="withEffect">
                                  <p:stCondLst>
                                    <p:cond delay="2000"/>
                                  </p:stCondLst>
                                  <p:childTnLst>
                                    <p:animEffect transition="out" filter="fade">
                                      <p:cBhvr>
                                        <p:cTn id="91" dur="1000"/>
                                        <p:tgtEl>
                                          <p:spTgt spid="47"/>
                                        </p:tgtEl>
                                      </p:cBhvr>
                                    </p:animEffect>
                                    <p:anim calcmode="lin" valueType="num">
                                      <p:cBhvr>
                                        <p:cTn id="92" dur="1000"/>
                                        <p:tgtEl>
                                          <p:spTgt spid="47"/>
                                        </p:tgtEl>
                                        <p:attrNameLst>
                                          <p:attrName>ppt_x</p:attrName>
                                        </p:attrNameLst>
                                      </p:cBhvr>
                                      <p:tavLst>
                                        <p:tav tm="0">
                                          <p:val>
                                            <p:strVal val="ppt_x"/>
                                          </p:val>
                                        </p:tav>
                                        <p:tav tm="100000">
                                          <p:val>
                                            <p:strVal val="ppt_x"/>
                                          </p:val>
                                        </p:tav>
                                      </p:tavLst>
                                    </p:anim>
                                    <p:anim calcmode="lin" valueType="num">
                                      <p:cBhvr>
                                        <p:cTn id="93" dur="1000"/>
                                        <p:tgtEl>
                                          <p:spTgt spid="47"/>
                                        </p:tgtEl>
                                        <p:attrNameLst>
                                          <p:attrName>ppt_y</p:attrName>
                                        </p:attrNameLst>
                                      </p:cBhvr>
                                      <p:tavLst>
                                        <p:tav tm="0">
                                          <p:val>
                                            <p:strVal val="ppt_y"/>
                                          </p:val>
                                        </p:tav>
                                        <p:tav tm="100000">
                                          <p:val>
                                            <p:strVal val="ppt_y+.1"/>
                                          </p:val>
                                        </p:tav>
                                      </p:tavLst>
                                    </p:anim>
                                    <p:set>
                                      <p:cBhvr>
                                        <p:cTn id="94" dur="1" fill="hold">
                                          <p:stCondLst>
                                            <p:cond delay="999"/>
                                          </p:stCondLst>
                                        </p:cTn>
                                        <p:tgtEl>
                                          <p:spTgt spid="47"/>
                                        </p:tgtEl>
                                        <p:attrNameLst>
                                          <p:attrName>style.visibility</p:attrName>
                                        </p:attrNameLst>
                                      </p:cBhvr>
                                      <p:to>
                                        <p:strVal val="hidden"/>
                                      </p:to>
                                    </p:set>
                                  </p:childTnLst>
                                </p:cTn>
                              </p:par>
                            </p:childTnLst>
                          </p:cTn>
                        </p:par>
                        <p:par>
                          <p:cTn id="95" fill="hold">
                            <p:stCondLst>
                              <p:cond delay="9500"/>
                            </p:stCondLst>
                            <p:childTnLst>
                              <p:par>
                                <p:cTn id="96" presetID="53" presetClass="entr" presetSubtype="528"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anim calcmode="lin" valueType="num">
                                      <p:cBhvr>
                                        <p:cTn id="101" dur="500" fill="hold"/>
                                        <p:tgtEl>
                                          <p:spTgt spid="56"/>
                                        </p:tgtEl>
                                        <p:attrNameLst>
                                          <p:attrName>ppt_x</p:attrName>
                                        </p:attrNameLst>
                                      </p:cBhvr>
                                      <p:tavLst>
                                        <p:tav tm="0">
                                          <p:val>
                                            <p:fltVal val="0.5"/>
                                          </p:val>
                                        </p:tav>
                                        <p:tav tm="100000">
                                          <p:val>
                                            <p:strVal val="#ppt_x"/>
                                          </p:val>
                                        </p:tav>
                                      </p:tavLst>
                                    </p:anim>
                                    <p:anim calcmode="lin" valueType="num">
                                      <p:cBhvr>
                                        <p:cTn id="102" dur="500" fill="hold"/>
                                        <p:tgtEl>
                                          <p:spTgt spid="56"/>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25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anim calcmode="lin" valueType="num">
                                      <p:cBhvr>
                                        <p:cTn id="108" dur="500" fill="hold"/>
                                        <p:tgtEl>
                                          <p:spTgt spid="48"/>
                                        </p:tgtEl>
                                        <p:attrNameLst>
                                          <p:attrName>ppt_x</p:attrName>
                                        </p:attrNameLst>
                                      </p:cBhvr>
                                      <p:tavLst>
                                        <p:tav tm="0">
                                          <p:val>
                                            <p:fltVal val="0.5"/>
                                          </p:val>
                                        </p:tav>
                                        <p:tav tm="100000">
                                          <p:val>
                                            <p:strVal val="#ppt_x"/>
                                          </p:val>
                                        </p:tav>
                                      </p:tavLst>
                                    </p:anim>
                                    <p:anim calcmode="lin" valueType="num">
                                      <p:cBhvr>
                                        <p:cTn id="109" dur="500" fill="hold"/>
                                        <p:tgtEl>
                                          <p:spTgt spid="48"/>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50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fltVal val="0"/>
                                          </p:val>
                                        </p:tav>
                                        <p:tav tm="100000">
                                          <p:val>
                                            <p:strVal val="#ppt_w"/>
                                          </p:val>
                                        </p:tav>
                                      </p:tavLst>
                                    </p:anim>
                                    <p:anim calcmode="lin" valueType="num">
                                      <p:cBhvr>
                                        <p:cTn id="113" dur="500" fill="hold"/>
                                        <p:tgtEl>
                                          <p:spTgt spid="54"/>
                                        </p:tgtEl>
                                        <p:attrNameLst>
                                          <p:attrName>ppt_h</p:attrName>
                                        </p:attrNameLst>
                                      </p:cBhvr>
                                      <p:tavLst>
                                        <p:tav tm="0">
                                          <p:val>
                                            <p:fltVal val="0"/>
                                          </p:val>
                                        </p:tav>
                                        <p:tav tm="100000">
                                          <p:val>
                                            <p:strVal val="#ppt_h"/>
                                          </p:val>
                                        </p:tav>
                                      </p:tavLst>
                                    </p:anim>
                                    <p:animEffect transition="in" filter="fade">
                                      <p:cBhvr>
                                        <p:cTn id="114" dur="500"/>
                                        <p:tgtEl>
                                          <p:spTgt spid="54"/>
                                        </p:tgtEl>
                                      </p:cBhvr>
                                    </p:animEffect>
                                    <p:anim calcmode="lin" valueType="num">
                                      <p:cBhvr>
                                        <p:cTn id="115" dur="500" fill="hold"/>
                                        <p:tgtEl>
                                          <p:spTgt spid="54"/>
                                        </p:tgtEl>
                                        <p:attrNameLst>
                                          <p:attrName>ppt_x</p:attrName>
                                        </p:attrNameLst>
                                      </p:cBhvr>
                                      <p:tavLst>
                                        <p:tav tm="0">
                                          <p:val>
                                            <p:fltVal val="0.5"/>
                                          </p:val>
                                        </p:tav>
                                        <p:tav tm="100000">
                                          <p:val>
                                            <p:strVal val="#ppt_x"/>
                                          </p:val>
                                        </p:tav>
                                      </p:tavLst>
                                    </p:anim>
                                    <p:anim calcmode="lin" valueType="num">
                                      <p:cBhvr>
                                        <p:cTn id="116" dur="500" fill="hold"/>
                                        <p:tgtEl>
                                          <p:spTgt spid="54"/>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75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500" fill="hold"/>
                                        <p:tgtEl>
                                          <p:spTgt spid="53"/>
                                        </p:tgtEl>
                                        <p:attrNameLst>
                                          <p:attrName>ppt_w</p:attrName>
                                        </p:attrNameLst>
                                      </p:cBhvr>
                                      <p:tavLst>
                                        <p:tav tm="0">
                                          <p:val>
                                            <p:fltVal val="0"/>
                                          </p:val>
                                        </p:tav>
                                        <p:tav tm="100000">
                                          <p:val>
                                            <p:strVal val="#ppt_w"/>
                                          </p:val>
                                        </p:tav>
                                      </p:tavLst>
                                    </p:anim>
                                    <p:anim calcmode="lin" valueType="num">
                                      <p:cBhvr>
                                        <p:cTn id="120" dur="500" fill="hold"/>
                                        <p:tgtEl>
                                          <p:spTgt spid="53"/>
                                        </p:tgtEl>
                                        <p:attrNameLst>
                                          <p:attrName>ppt_h</p:attrName>
                                        </p:attrNameLst>
                                      </p:cBhvr>
                                      <p:tavLst>
                                        <p:tav tm="0">
                                          <p:val>
                                            <p:fltVal val="0"/>
                                          </p:val>
                                        </p:tav>
                                        <p:tav tm="100000">
                                          <p:val>
                                            <p:strVal val="#ppt_h"/>
                                          </p:val>
                                        </p:tav>
                                      </p:tavLst>
                                    </p:anim>
                                    <p:animEffect transition="in" filter="fade">
                                      <p:cBhvr>
                                        <p:cTn id="121" dur="500"/>
                                        <p:tgtEl>
                                          <p:spTgt spid="53"/>
                                        </p:tgtEl>
                                      </p:cBhvr>
                                    </p:animEffect>
                                    <p:anim calcmode="lin" valueType="num">
                                      <p:cBhvr>
                                        <p:cTn id="122" dur="500" fill="hold"/>
                                        <p:tgtEl>
                                          <p:spTgt spid="53"/>
                                        </p:tgtEl>
                                        <p:attrNameLst>
                                          <p:attrName>ppt_x</p:attrName>
                                        </p:attrNameLst>
                                      </p:cBhvr>
                                      <p:tavLst>
                                        <p:tav tm="0">
                                          <p:val>
                                            <p:fltVal val="0.5"/>
                                          </p:val>
                                        </p:tav>
                                        <p:tav tm="100000">
                                          <p:val>
                                            <p:strVal val="#ppt_x"/>
                                          </p:val>
                                        </p:tav>
                                      </p:tavLst>
                                    </p:anim>
                                    <p:anim calcmode="lin" valueType="num">
                                      <p:cBhvr>
                                        <p:cTn id="123" dur="500" fill="hold"/>
                                        <p:tgtEl>
                                          <p:spTgt spid="53"/>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61"/>
                                        </p:tgtEl>
                                        <p:attrNameLst>
                                          <p:attrName>style.visibility</p:attrName>
                                        </p:attrNameLst>
                                      </p:cBhvr>
                                      <p:to>
                                        <p:strVal val="visible"/>
                                      </p:to>
                                    </p:set>
                                    <p:anim calcmode="lin" valueType="num">
                                      <p:cBhvr>
                                        <p:cTn id="126" dur="500" fill="hold"/>
                                        <p:tgtEl>
                                          <p:spTgt spid="61"/>
                                        </p:tgtEl>
                                        <p:attrNameLst>
                                          <p:attrName>ppt_w</p:attrName>
                                        </p:attrNameLst>
                                      </p:cBhvr>
                                      <p:tavLst>
                                        <p:tav tm="0">
                                          <p:val>
                                            <p:fltVal val="0"/>
                                          </p:val>
                                        </p:tav>
                                        <p:tav tm="100000">
                                          <p:val>
                                            <p:strVal val="#ppt_w"/>
                                          </p:val>
                                        </p:tav>
                                      </p:tavLst>
                                    </p:anim>
                                    <p:anim calcmode="lin" valueType="num">
                                      <p:cBhvr>
                                        <p:cTn id="127" dur="500" fill="hold"/>
                                        <p:tgtEl>
                                          <p:spTgt spid="61"/>
                                        </p:tgtEl>
                                        <p:attrNameLst>
                                          <p:attrName>ppt_h</p:attrName>
                                        </p:attrNameLst>
                                      </p:cBhvr>
                                      <p:tavLst>
                                        <p:tav tm="0">
                                          <p:val>
                                            <p:fltVal val="0"/>
                                          </p:val>
                                        </p:tav>
                                        <p:tav tm="100000">
                                          <p:val>
                                            <p:strVal val="#ppt_h"/>
                                          </p:val>
                                        </p:tav>
                                      </p:tavLst>
                                    </p:anim>
                                    <p:animEffect transition="in" filter="fade">
                                      <p:cBhvr>
                                        <p:cTn id="128" dur="500"/>
                                        <p:tgtEl>
                                          <p:spTgt spid="61"/>
                                        </p:tgtEl>
                                      </p:cBhvr>
                                    </p:animEffect>
                                    <p:anim calcmode="lin" valueType="num">
                                      <p:cBhvr>
                                        <p:cTn id="129" dur="500" fill="hold"/>
                                        <p:tgtEl>
                                          <p:spTgt spid="61"/>
                                        </p:tgtEl>
                                        <p:attrNameLst>
                                          <p:attrName>ppt_x</p:attrName>
                                        </p:attrNameLst>
                                      </p:cBhvr>
                                      <p:tavLst>
                                        <p:tav tm="0">
                                          <p:val>
                                            <p:fltVal val="0.5"/>
                                          </p:val>
                                        </p:tav>
                                        <p:tav tm="100000">
                                          <p:val>
                                            <p:strVal val="#ppt_x"/>
                                          </p:val>
                                        </p:tav>
                                      </p:tavLst>
                                    </p:anim>
                                    <p:anim calcmode="lin" valueType="num">
                                      <p:cBhvr>
                                        <p:cTn id="130" dur="500" fill="hold"/>
                                        <p:tgtEl>
                                          <p:spTgt spid="61"/>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125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500" fill="hold"/>
                                        <p:tgtEl>
                                          <p:spTgt spid="55"/>
                                        </p:tgtEl>
                                        <p:attrNameLst>
                                          <p:attrName>ppt_w</p:attrName>
                                        </p:attrNameLst>
                                      </p:cBhvr>
                                      <p:tavLst>
                                        <p:tav tm="0">
                                          <p:val>
                                            <p:fltVal val="0"/>
                                          </p:val>
                                        </p:tav>
                                        <p:tav tm="100000">
                                          <p:val>
                                            <p:strVal val="#ppt_w"/>
                                          </p:val>
                                        </p:tav>
                                      </p:tavLst>
                                    </p:anim>
                                    <p:anim calcmode="lin" valueType="num">
                                      <p:cBhvr>
                                        <p:cTn id="134" dur="500" fill="hold"/>
                                        <p:tgtEl>
                                          <p:spTgt spid="55"/>
                                        </p:tgtEl>
                                        <p:attrNameLst>
                                          <p:attrName>ppt_h</p:attrName>
                                        </p:attrNameLst>
                                      </p:cBhvr>
                                      <p:tavLst>
                                        <p:tav tm="0">
                                          <p:val>
                                            <p:fltVal val="0"/>
                                          </p:val>
                                        </p:tav>
                                        <p:tav tm="100000">
                                          <p:val>
                                            <p:strVal val="#ppt_h"/>
                                          </p:val>
                                        </p:tav>
                                      </p:tavLst>
                                    </p:anim>
                                    <p:animEffect transition="in" filter="fade">
                                      <p:cBhvr>
                                        <p:cTn id="135" dur="500"/>
                                        <p:tgtEl>
                                          <p:spTgt spid="55"/>
                                        </p:tgtEl>
                                      </p:cBhvr>
                                    </p:animEffect>
                                    <p:anim calcmode="lin" valueType="num">
                                      <p:cBhvr>
                                        <p:cTn id="136" dur="500" fill="hold"/>
                                        <p:tgtEl>
                                          <p:spTgt spid="55"/>
                                        </p:tgtEl>
                                        <p:attrNameLst>
                                          <p:attrName>ppt_x</p:attrName>
                                        </p:attrNameLst>
                                      </p:cBhvr>
                                      <p:tavLst>
                                        <p:tav tm="0">
                                          <p:val>
                                            <p:fltVal val="0.5"/>
                                          </p:val>
                                        </p:tav>
                                        <p:tav tm="100000">
                                          <p:val>
                                            <p:strVal val="#ppt_x"/>
                                          </p:val>
                                        </p:tav>
                                      </p:tavLst>
                                    </p:anim>
                                    <p:anim calcmode="lin" valueType="num">
                                      <p:cBhvr>
                                        <p:cTn id="137" dur="500" fill="hold"/>
                                        <p:tgtEl>
                                          <p:spTgt spid="5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1500"/>
                                  </p:stCondLst>
                                  <p:childTnLst>
                                    <p:set>
                                      <p:cBhvr>
                                        <p:cTn id="139" dur="1" fill="hold">
                                          <p:stCondLst>
                                            <p:cond delay="0"/>
                                          </p:stCondLst>
                                        </p:cTn>
                                        <p:tgtEl>
                                          <p:spTgt spid="50"/>
                                        </p:tgtEl>
                                        <p:attrNameLst>
                                          <p:attrName>style.visibility</p:attrName>
                                        </p:attrNameLst>
                                      </p:cBhvr>
                                      <p:to>
                                        <p:strVal val="visible"/>
                                      </p:to>
                                    </p:set>
                                    <p:anim calcmode="lin" valueType="num">
                                      <p:cBhvr>
                                        <p:cTn id="140" dur="500" fill="hold"/>
                                        <p:tgtEl>
                                          <p:spTgt spid="50"/>
                                        </p:tgtEl>
                                        <p:attrNameLst>
                                          <p:attrName>ppt_w</p:attrName>
                                        </p:attrNameLst>
                                      </p:cBhvr>
                                      <p:tavLst>
                                        <p:tav tm="0">
                                          <p:val>
                                            <p:fltVal val="0"/>
                                          </p:val>
                                        </p:tav>
                                        <p:tav tm="100000">
                                          <p:val>
                                            <p:strVal val="#ppt_w"/>
                                          </p:val>
                                        </p:tav>
                                      </p:tavLst>
                                    </p:anim>
                                    <p:anim calcmode="lin" valueType="num">
                                      <p:cBhvr>
                                        <p:cTn id="141" dur="500" fill="hold"/>
                                        <p:tgtEl>
                                          <p:spTgt spid="50"/>
                                        </p:tgtEl>
                                        <p:attrNameLst>
                                          <p:attrName>ppt_h</p:attrName>
                                        </p:attrNameLst>
                                      </p:cBhvr>
                                      <p:tavLst>
                                        <p:tav tm="0">
                                          <p:val>
                                            <p:fltVal val="0"/>
                                          </p:val>
                                        </p:tav>
                                        <p:tav tm="100000">
                                          <p:val>
                                            <p:strVal val="#ppt_h"/>
                                          </p:val>
                                        </p:tav>
                                      </p:tavLst>
                                    </p:anim>
                                    <p:animEffect transition="in" filter="fade">
                                      <p:cBhvr>
                                        <p:cTn id="142" dur="500"/>
                                        <p:tgtEl>
                                          <p:spTgt spid="50"/>
                                        </p:tgtEl>
                                      </p:cBhvr>
                                    </p:animEffect>
                                    <p:anim calcmode="lin" valueType="num">
                                      <p:cBhvr>
                                        <p:cTn id="143" dur="500" fill="hold"/>
                                        <p:tgtEl>
                                          <p:spTgt spid="50"/>
                                        </p:tgtEl>
                                        <p:attrNameLst>
                                          <p:attrName>ppt_x</p:attrName>
                                        </p:attrNameLst>
                                      </p:cBhvr>
                                      <p:tavLst>
                                        <p:tav tm="0">
                                          <p:val>
                                            <p:fltVal val="0.5"/>
                                          </p:val>
                                        </p:tav>
                                        <p:tav tm="100000">
                                          <p:val>
                                            <p:strVal val="#ppt_x"/>
                                          </p:val>
                                        </p:tav>
                                      </p:tavLst>
                                    </p:anim>
                                    <p:anim calcmode="lin" valueType="num">
                                      <p:cBhvr>
                                        <p:cTn id="144" dur="500" fill="hold"/>
                                        <p:tgtEl>
                                          <p:spTgt spid="50"/>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1750"/>
                                  </p:stCondLst>
                                  <p:childTnLst>
                                    <p:set>
                                      <p:cBhvr>
                                        <p:cTn id="146" dur="1" fill="hold">
                                          <p:stCondLst>
                                            <p:cond delay="0"/>
                                          </p:stCondLst>
                                        </p:cTn>
                                        <p:tgtEl>
                                          <p:spTgt spid="59"/>
                                        </p:tgtEl>
                                        <p:attrNameLst>
                                          <p:attrName>style.visibility</p:attrName>
                                        </p:attrNameLst>
                                      </p:cBhvr>
                                      <p:to>
                                        <p:strVal val="visible"/>
                                      </p:to>
                                    </p:set>
                                    <p:anim calcmode="lin" valueType="num">
                                      <p:cBhvr>
                                        <p:cTn id="147" dur="500" fill="hold"/>
                                        <p:tgtEl>
                                          <p:spTgt spid="59"/>
                                        </p:tgtEl>
                                        <p:attrNameLst>
                                          <p:attrName>ppt_w</p:attrName>
                                        </p:attrNameLst>
                                      </p:cBhvr>
                                      <p:tavLst>
                                        <p:tav tm="0">
                                          <p:val>
                                            <p:fltVal val="0"/>
                                          </p:val>
                                        </p:tav>
                                        <p:tav tm="100000">
                                          <p:val>
                                            <p:strVal val="#ppt_w"/>
                                          </p:val>
                                        </p:tav>
                                      </p:tavLst>
                                    </p:anim>
                                    <p:anim calcmode="lin" valueType="num">
                                      <p:cBhvr>
                                        <p:cTn id="148" dur="500" fill="hold"/>
                                        <p:tgtEl>
                                          <p:spTgt spid="59"/>
                                        </p:tgtEl>
                                        <p:attrNameLst>
                                          <p:attrName>ppt_h</p:attrName>
                                        </p:attrNameLst>
                                      </p:cBhvr>
                                      <p:tavLst>
                                        <p:tav tm="0">
                                          <p:val>
                                            <p:fltVal val="0"/>
                                          </p:val>
                                        </p:tav>
                                        <p:tav tm="100000">
                                          <p:val>
                                            <p:strVal val="#ppt_h"/>
                                          </p:val>
                                        </p:tav>
                                      </p:tavLst>
                                    </p:anim>
                                    <p:animEffect transition="in" filter="fade">
                                      <p:cBhvr>
                                        <p:cTn id="149" dur="500"/>
                                        <p:tgtEl>
                                          <p:spTgt spid="59"/>
                                        </p:tgtEl>
                                      </p:cBhvr>
                                    </p:animEffect>
                                    <p:anim calcmode="lin" valueType="num">
                                      <p:cBhvr>
                                        <p:cTn id="150" dur="500" fill="hold"/>
                                        <p:tgtEl>
                                          <p:spTgt spid="59"/>
                                        </p:tgtEl>
                                        <p:attrNameLst>
                                          <p:attrName>ppt_x</p:attrName>
                                        </p:attrNameLst>
                                      </p:cBhvr>
                                      <p:tavLst>
                                        <p:tav tm="0">
                                          <p:val>
                                            <p:fltVal val="0.5"/>
                                          </p:val>
                                        </p:tav>
                                        <p:tav tm="100000">
                                          <p:val>
                                            <p:strVal val="#ppt_x"/>
                                          </p:val>
                                        </p:tav>
                                      </p:tavLst>
                                    </p:anim>
                                    <p:anim calcmode="lin" valueType="num">
                                      <p:cBhvr>
                                        <p:cTn id="151" dur="500" fill="hold"/>
                                        <p:tgtEl>
                                          <p:spTgt spid="59"/>
                                        </p:tgtEl>
                                        <p:attrNameLst>
                                          <p:attrName>ppt_y</p:attrName>
                                        </p:attrNameLst>
                                      </p:cBhvr>
                                      <p:tavLst>
                                        <p:tav tm="0">
                                          <p:val>
                                            <p:fltVal val="0.5"/>
                                          </p:val>
                                        </p:tav>
                                        <p:tav tm="100000">
                                          <p:val>
                                            <p:strVal val="#ppt_y"/>
                                          </p:val>
                                        </p:tav>
                                      </p:tavLst>
                                    </p:anim>
                                  </p:childTnLst>
                                </p:cTn>
                              </p:par>
                              <p:par>
                                <p:cTn id="152" presetID="53" presetClass="entr" presetSubtype="528" fill="hold" grpId="0" nodeType="withEffect">
                                  <p:stCondLst>
                                    <p:cond delay="2000"/>
                                  </p:stCondLst>
                                  <p:childTnLst>
                                    <p:set>
                                      <p:cBhvr>
                                        <p:cTn id="153" dur="1" fill="hold">
                                          <p:stCondLst>
                                            <p:cond delay="0"/>
                                          </p:stCondLst>
                                        </p:cTn>
                                        <p:tgtEl>
                                          <p:spTgt spid="58"/>
                                        </p:tgtEl>
                                        <p:attrNameLst>
                                          <p:attrName>style.visibility</p:attrName>
                                        </p:attrNameLst>
                                      </p:cBhvr>
                                      <p:to>
                                        <p:strVal val="visible"/>
                                      </p:to>
                                    </p:set>
                                    <p:anim calcmode="lin" valueType="num">
                                      <p:cBhvr>
                                        <p:cTn id="154" dur="500" fill="hold"/>
                                        <p:tgtEl>
                                          <p:spTgt spid="58"/>
                                        </p:tgtEl>
                                        <p:attrNameLst>
                                          <p:attrName>ppt_w</p:attrName>
                                        </p:attrNameLst>
                                      </p:cBhvr>
                                      <p:tavLst>
                                        <p:tav tm="0">
                                          <p:val>
                                            <p:fltVal val="0"/>
                                          </p:val>
                                        </p:tav>
                                        <p:tav tm="100000">
                                          <p:val>
                                            <p:strVal val="#ppt_w"/>
                                          </p:val>
                                        </p:tav>
                                      </p:tavLst>
                                    </p:anim>
                                    <p:anim calcmode="lin" valueType="num">
                                      <p:cBhvr>
                                        <p:cTn id="155" dur="500" fill="hold"/>
                                        <p:tgtEl>
                                          <p:spTgt spid="58"/>
                                        </p:tgtEl>
                                        <p:attrNameLst>
                                          <p:attrName>ppt_h</p:attrName>
                                        </p:attrNameLst>
                                      </p:cBhvr>
                                      <p:tavLst>
                                        <p:tav tm="0">
                                          <p:val>
                                            <p:fltVal val="0"/>
                                          </p:val>
                                        </p:tav>
                                        <p:tav tm="100000">
                                          <p:val>
                                            <p:strVal val="#ppt_h"/>
                                          </p:val>
                                        </p:tav>
                                      </p:tavLst>
                                    </p:anim>
                                    <p:animEffect transition="in" filter="fade">
                                      <p:cBhvr>
                                        <p:cTn id="156" dur="500"/>
                                        <p:tgtEl>
                                          <p:spTgt spid="58"/>
                                        </p:tgtEl>
                                      </p:cBhvr>
                                    </p:animEffect>
                                    <p:anim calcmode="lin" valueType="num">
                                      <p:cBhvr>
                                        <p:cTn id="157" dur="500" fill="hold"/>
                                        <p:tgtEl>
                                          <p:spTgt spid="58"/>
                                        </p:tgtEl>
                                        <p:attrNameLst>
                                          <p:attrName>ppt_x</p:attrName>
                                        </p:attrNameLst>
                                      </p:cBhvr>
                                      <p:tavLst>
                                        <p:tav tm="0">
                                          <p:val>
                                            <p:fltVal val="0.5"/>
                                          </p:val>
                                        </p:tav>
                                        <p:tav tm="100000">
                                          <p:val>
                                            <p:strVal val="#ppt_x"/>
                                          </p:val>
                                        </p:tav>
                                      </p:tavLst>
                                    </p:anim>
                                    <p:anim calcmode="lin" valueType="num">
                                      <p:cBhvr>
                                        <p:cTn id="158" dur="500" fill="hold"/>
                                        <p:tgtEl>
                                          <p:spTgt spid="58"/>
                                        </p:tgtEl>
                                        <p:attrNameLst>
                                          <p:attrName>ppt_y</p:attrName>
                                        </p:attrNameLst>
                                      </p:cBhvr>
                                      <p:tavLst>
                                        <p:tav tm="0">
                                          <p:val>
                                            <p:fltVal val="0.5"/>
                                          </p:val>
                                        </p:tav>
                                        <p:tav tm="100000">
                                          <p:val>
                                            <p:strVal val="#ppt_y"/>
                                          </p:val>
                                        </p:tav>
                                      </p:tavLst>
                                    </p:anim>
                                  </p:childTnLst>
                                </p:cTn>
                              </p:par>
                              <p:par>
                                <p:cTn id="159" presetID="53" presetClass="entr" presetSubtype="528" fill="hold" grpId="0" nodeType="withEffect">
                                  <p:stCondLst>
                                    <p:cond delay="225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anim calcmode="lin" valueType="num">
                                      <p:cBhvr>
                                        <p:cTn id="164" dur="500" fill="hold"/>
                                        <p:tgtEl>
                                          <p:spTgt spid="60"/>
                                        </p:tgtEl>
                                        <p:attrNameLst>
                                          <p:attrName>ppt_x</p:attrName>
                                        </p:attrNameLst>
                                      </p:cBhvr>
                                      <p:tavLst>
                                        <p:tav tm="0">
                                          <p:val>
                                            <p:fltVal val="0.5"/>
                                          </p:val>
                                        </p:tav>
                                        <p:tav tm="100000">
                                          <p:val>
                                            <p:strVal val="#ppt_x"/>
                                          </p:val>
                                        </p:tav>
                                      </p:tavLst>
                                    </p:anim>
                                    <p:anim calcmode="lin" valueType="num">
                                      <p:cBhvr>
                                        <p:cTn id="165" dur="500" fill="hold"/>
                                        <p:tgtEl>
                                          <p:spTgt spid="60"/>
                                        </p:tgtEl>
                                        <p:attrNameLst>
                                          <p:attrName>ppt_y</p:attrName>
                                        </p:attrNameLst>
                                      </p:cBhvr>
                                      <p:tavLst>
                                        <p:tav tm="0">
                                          <p:val>
                                            <p:fltVal val="0.5"/>
                                          </p:val>
                                        </p:tav>
                                        <p:tav tm="100000">
                                          <p:val>
                                            <p:strVal val="#ppt_y"/>
                                          </p:val>
                                        </p:tav>
                                      </p:tavLst>
                                    </p:anim>
                                  </p:childTnLst>
                                </p:cTn>
                              </p:par>
                            </p:childTnLst>
                          </p:cTn>
                        </p:par>
                        <p:par>
                          <p:cTn id="166" fill="hold">
                            <p:stCondLst>
                              <p:cond delay="12250"/>
                            </p:stCondLst>
                            <p:childTnLst>
                              <p:par>
                                <p:cTn id="167" presetID="53" presetClass="entr" presetSubtype="528" fill="hold" grpId="0" nodeType="after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p:cTn id="169" dur="500" fill="hold"/>
                                        <p:tgtEl>
                                          <p:spTgt spid="52"/>
                                        </p:tgtEl>
                                        <p:attrNameLst>
                                          <p:attrName>ppt_w</p:attrName>
                                        </p:attrNameLst>
                                      </p:cBhvr>
                                      <p:tavLst>
                                        <p:tav tm="0">
                                          <p:val>
                                            <p:fltVal val="0"/>
                                          </p:val>
                                        </p:tav>
                                        <p:tav tm="100000">
                                          <p:val>
                                            <p:strVal val="#ppt_w"/>
                                          </p:val>
                                        </p:tav>
                                      </p:tavLst>
                                    </p:anim>
                                    <p:anim calcmode="lin" valueType="num">
                                      <p:cBhvr>
                                        <p:cTn id="170" dur="500" fill="hold"/>
                                        <p:tgtEl>
                                          <p:spTgt spid="52"/>
                                        </p:tgtEl>
                                        <p:attrNameLst>
                                          <p:attrName>ppt_h</p:attrName>
                                        </p:attrNameLst>
                                      </p:cBhvr>
                                      <p:tavLst>
                                        <p:tav tm="0">
                                          <p:val>
                                            <p:fltVal val="0"/>
                                          </p:val>
                                        </p:tav>
                                        <p:tav tm="100000">
                                          <p:val>
                                            <p:strVal val="#ppt_h"/>
                                          </p:val>
                                        </p:tav>
                                      </p:tavLst>
                                    </p:anim>
                                    <p:animEffect transition="in" filter="fade">
                                      <p:cBhvr>
                                        <p:cTn id="171" dur="500"/>
                                        <p:tgtEl>
                                          <p:spTgt spid="52"/>
                                        </p:tgtEl>
                                      </p:cBhvr>
                                    </p:animEffect>
                                    <p:anim calcmode="lin" valueType="num">
                                      <p:cBhvr>
                                        <p:cTn id="172" dur="500" fill="hold"/>
                                        <p:tgtEl>
                                          <p:spTgt spid="52"/>
                                        </p:tgtEl>
                                        <p:attrNameLst>
                                          <p:attrName>ppt_x</p:attrName>
                                        </p:attrNameLst>
                                      </p:cBhvr>
                                      <p:tavLst>
                                        <p:tav tm="0">
                                          <p:val>
                                            <p:fltVal val="0.5"/>
                                          </p:val>
                                        </p:tav>
                                        <p:tav tm="100000">
                                          <p:val>
                                            <p:strVal val="#ppt_x"/>
                                          </p:val>
                                        </p:tav>
                                      </p:tavLst>
                                    </p:anim>
                                    <p:anim calcmode="lin" valueType="num">
                                      <p:cBhvr>
                                        <p:cTn id="173" dur="500" fill="hold"/>
                                        <p:tgtEl>
                                          <p:spTgt spid="52"/>
                                        </p:tgtEl>
                                        <p:attrNameLst>
                                          <p:attrName>ppt_y</p:attrName>
                                        </p:attrNameLst>
                                      </p:cBhvr>
                                      <p:tavLst>
                                        <p:tav tm="0">
                                          <p:val>
                                            <p:fltVal val="0.5"/>
                                          </p:val>
                                        </p:tav>
                                        <p:tav tm="100000">
                                          <p:val>
                                            <p:strVal val="#ppt_y"/>
                                          </p:val>
                                        </p:tav>
                                      </p:tavLst>
                                    </p:anim>
                                  </p:childTnLst>
                                </p:cTn>
                              </p:par>
                              <p:par>
                                <p:cTn id="174" presetID="53" presetClass="entr" presetSubtype="528" fill="hold" grpId="0" nodeType="withEffect">
                                  <p:stCondLst>
                                    <p:cond delay="250"/>
                                  </p:stCondLst>
                                  <p:childTnLst>
                                    <p:set>
                                      <p:cBhvr>
                                        <p:cTn id="175" dur="1" fill="hold">
                                          <p:stCondLst>
                                            <p:cond delay="0"/>
                                          </p:stCondLst>
                                        </p:cTn>
                                        <p:tgtEl>
                                          <p:spTgt spid="57"/>
                                        </p:tgtEl>
                                        <p:attrNameLst>
                                          <p:attrName>style.visibility</p:attrName>
                                        </p:attrNameLst>
                                      </p:cBhvr>
                                      <p:to>
                                        <p:strVal val="visible"/>
                                      </p:to>
                                    </p:set>
                                    <p:anim calcmode="lin" valueType="num">
                                      <p:cBhvr>
                                        <p:cTn id="176" dur="500" fill="hold"/>
                                        <p:tgtEl>
                                          <p:spTgt spid="57"/>
                                        </p:tgtEl>
                                        <p:attrNameLst>
                                          <p:attrName>ppt_w</p:attrName>
                                        </p:attrNameLst>
                                      </p:cBhvr>
                                      <p:tavLst>
                                        <p:tav tm="0">
                                          <p:val>
                                            <p:fltVal val="0"/>
                                          </p:val>
                                        </p:tav>
                                        <p:tav tm="100000">
                                          <p:val>
                                            <p:strVal val="#ppt_w"/>
                                          </p:val>
                                        </p:tav>
                                      </p:tavLst>
                                    </p:anim>
                                    <p:anim calcmode="lin" valueType="num">
                                      <p:cBhvr>
                                        <p:cTn id="177" dur="500" fill="hold"/>
                                        <p:tgtEl>
                                          <p:spTgt spid="57"/>
                                        </p:tgtEl>
                                        <p:attrNameLst>
                                          <p:attrName>ppt_h</p:attrName>
                                        </p:attrNameLst>
                                      </p:cBhvr>
                                      <p:tavLst>
                                        <p:tav tm="0">
                                          <p:val>
                                            <p:fltVal val="0"/>
                                          </p:val>
                                        </p:tav>
                                        <p:tav tm="100000">
                                          <p:val>
                                            <p:strVal val="#ppt_h"/>
                                          </p:val>
                                        </p:tav>
                                      </p:tavLst>
                                    </p:anim>
                                    <p:animEffect transition="in" filter="fade">
                                      <p:cBhvr>
                                        <p:cTn id="178" dur="500"/>
                                        <p:tgtEl>
                                          <p:spTgt spid="57"/>
                                        </p:tgtEl>
                                      </p:cBhvr>
                                    </p:animEffect>
                                    <p:anim calcmode="lin" valueType="num">
                                      <p:cBhvr>
                                        <p:cTn id="179" dur="500" fill="hold"/>
                                        <p:tgtEl>
                                          <p:spTgt spid="57"/>
                                        </p:tgtEl>
                                        <p:attrNameLst>
                                          <p:attrName>ppt_x</p:attrName>
                                        </p:attrNameLst>
                                      </p:cBhvr>
                                      <p:tavLst>
                                        <p:tav tm="0">
                                          <p:val>
                                            <p:fltVal val="0.5"/>
                                          </p:val>
                                        </p:tav>
                                        <p:tav tm="100000">
                                          <p:val>
                                            <p:strVal val="#ppt_x"/>
                                          </p:val>
                                        </p:tav>
                                      </p:tavLst>
                                    </p:anim>
                                    <p:anim calcmode="lin" valueType="num">
                                      <p:cBhvr>
                                        <p:cTn id="180" dur="500" fill="hold"/>
                                        <p:tgtEl>
                                          <p:spTgt spid="57"/>
                                        </p:tgtEl>
                                        <p:attrNameLst>
                                          <p:attrName>ppt_y</p:attrName>
                                        </p:attrNameLst>
                                      </p:cBhvr>
                                      <p:tavLst>
                                        <p:tav tm="0">
                                          <p:val>
                                            <p:fltVal val="0.5"/>
                                          </p:val>
                                        </p:tav>
                                        <p:tav tm="100000">
                                          <p:val>
                                            <p:strVal val="#ppt_y"/>
                                          </p:val>
                                        </p:tav>
                                      </p:tavLst>
                                    </p:anim>
                                  </p:childTnLst>
                                </p:cTn>
                              </p:par>
                              <p:par>
                                <p:cTn id="181" presetID="53" presetClass="entr" presetSubtype="528" fill="hold" grpId="0" nodeType="withEffect">
                                  <p:stCondLst>
                                    <p:cond delay="500"/>
                                  </p:stCondLst>
                                  <p:childTnLst>
                                    <p:set>
                                      <p:cBhvr>
                                        <p:cTn id="182" dur="1" fill="hold">
                                          <p:stCondLst>
                                            <p:cond delay="0"/>
                                          </p:stCondLst>
                                        </p:cTn>
                                        <p:tgtEl>
                                          <p:spTgt spid="51"/>
                                        </p:tgtEl>
                                        <p:attrNameLst>
                                          <p:attrName>style.visibility</p:attrName>
                                        </p:attrNameLst>
                                      </p:cBhvr>
                                      <p:to>
                                        <p:strVal val="visible"/>
                                      </p:to>
                                    </p:set>
                                    <p:anim calcmode="lin" valueType="num">
                                      <p:cBhvr>
                                        <p:cTn id="183" dur="500" fill="hold"/>
                                        <p:tgtEl>
                                          <p:spTgt spid="51"/>
                                        </p:tgtEl>
                                        <p:attrNameLst>
                                          <p:attrName>ppt_w</p:attrName>
                                        </p:attrNameLst>
                                      </p:cBhvr>
                                      <p:tavLst>
                                        <p:tav tm="0">
                                          <p:val>
                                            <p:fltVal val="0"/>
                                          </p:val>
                                        </p:tav>
                                        <p:tav tm="100000">
                                          <p:val>
                                            <p:strVal val="#ppt_w"/>
                                          </p:val>
                                        </p:tav>
                                      </p:tavLst>
                                    </p:anim>
                                    <p:anim calcmode="lin" valueType="num">
                                      <p:cBhvr>
                                        <p:cTn id="184" dur="500" fill="hold"/>
                                        <p:tgtEl>
                                          <p:spTgt spid="51"/>
                                        </p:tgtEl>
                                        <p:attrNameLst>
                                          <p:attrName>ppt_h</p:attrName>
                                        </p:attrNameLst>
                                      </p:cBhvr>
                                      <p:tavLst>
                                        <p:tav tm="0">
                                          <p:val>
                                            <p:fltVal val="0"/>
                                          </p:val>
                                        </p:tav>
                                        <p:tav tm="100000">
                                          <p:val>
                                            <p:strVal val="#ppt_h"/>
                                          </p:val>
                                        </p:tav>
                                      </p:tavLst>
                                    </p:anim>
                                    <p:animEffect transition="in" filter="fade">
                                      <p:cBhvr>
                                        <p:cTn id="185" dur="500"/>
                                        <p:tgtEl>
                                          <p:spTgt spid="51"/>
                                        </p:tgtEl>
                                      </p:cBhvr>
                                    </p:animEffect>
                                    <p:anim calcmode="lin" valueType="num">
                                      <p:cBhvr>
                                        <p:cTn id="186" dur="500" fill="hold"/>
                                        <p:tgtEl>
                                          <p:spTgt spid="51"/>
                                        </p:tgtEl>
                                        <p:attrNameLst>
                                          <p:attrName>ppt_x</p:attrName>
                                        </p:attrNameLst>
                                      </p:cBhvr>
                                      <p:tavLst>
                                        <p:tav tm="0">
                                          <p:val>
                                            <p:fltVal val="0.5"/>
                                          </p:val>
                                        </p:tav>
                                        <p:tav tm="100000">
                                          <p:val>
                                            <p:strVal val="#ppt_x"/>
                                          </p:val>
                                        </p:tav>
                                      </p:tavLst>
                                    </p:anim>
                                    <p:anim calcmode="lin" valueType="num">
                                      <p:cBhvr>
                                        <p:cTn id="187" dur="500" fill="hold"/>
                                        <p:tgtEl>
                                          <p:spTgt spid="51"/>
                                        </p:tgtEl>
                                        <p:attrNameLst>
                                          <p:attrName>ppt_y</p:attrName>
                                        </p:attrNameLst>
                                      </p:cBhvr>
                                      <p:tavLst>
                                        <p:tav tm="0">
                                          <p:val>
                                            <p:fltVal val="0.5"/>
                                          </p:val>
                                        </p:tav>
                                        <p:tav tm="100000">
                                          <p:val>
                                            <p:strVal val="#ppt_y"/>
                                          </p:val>
                                        </p:tav>
                                      </p:tavLst>
                                    </p:anim>
                                  </p:childTnLst>
                                </p:cTn>
                              </p:par>
                              <p:par>
                                <p:cTn id="188" presetID="53" presetClass="entr" presetSubtype="528" fill="hold" grpId="0" nodeType="withEffect">
                                  <p:stCondLst>
                                    <p:cond delay="750"/>
                                  </p:stCondLst>
                                  <p:childTnLst>
                                    <p:set>
                                      <p:cBhvr>
                                        <p:cTn id="189" dur="1" fill="hold">
                                          <p:stCondLst>
                                            <p:cond delay="0"/>
                                          </p:stCondLst>
                                        </p:cTn>
                                        <p:tgtEl>
                                          <p:spTgt spid="49"/>
                                        </p:tgtEl>
                                        <p:attrNameLst>
                                          <p:attrName>style.visibility</p:attrName>
                                        </p:attrNameLst>
                                      </p:cBhvr>
                                      <p:to>
                                        <p:strVal val="visible"/>
                                      </p:to>
                                    </p:set>
                                    <p:anim calcmode="lin" valueType="num">
                                      <p:cBhvr>
                                        <p:cTn id="190" dur="500" fill="hold"/>
                                        <p:tgtEl>
                                          <p:spTgt spid="49"/>
                                        </p:tgtEl>
                                        <p:attrNameLst>
                                          <p:attrName>ppt_w</p:attrName>
                                        </p:attrNameLst>
                                      </p:cBhvr>
                                      <p:tavLst>
                                        <p:tav tm="0">
                                          <p:val>
                                            <p:fltVal val="0"/>
                                          </p:val>
                                        </p:tav>
                                        <p:tav tm="100000">
                                          <p:val>
                                            <p:strVal val="#ppt_w"/>
                                          </p:val>
                                        </p:tav>
                                      </p:tavLst>
                                    </p:anim>
                                    <p:anim calcmode="lin" valueType="num">
                                      <p:cBhvr>
                                        <p:cTn id="191" dur="500" fill="hold"/>
                                        <p:tgtEl>
                                          <p:spTgt spid="49"/>
                                        </p:tgtEl>
                                        <p:attrNameLst>
                                          <p:attrName>ppt_h</p:attrName>
                                        </p:attrNameLst>
                                      </p:cBhvr>
                                      <p:tavLst>
                                        <p:tav tm="0">
                                          <p:val>
                                            <p:fltVal val="0"/>
                                          </p:val>
                                        </p:tav>
                                        <p:tav tm="100000">
                                          <p:val>
                                            <p:strVal val="#ppt_h"/>
                                          </p:val>
                                        </p:tav>
                                      </p:tavLst>
                                    </p:anim>
                                    <p:animEffect transition="in" filter="fade">
                                      <p:cBhvr>
                                        <p:cTn id="192" dur="500"/>
                                        <p:tgtEl>
                                          <p:spTgt spid="49"/>
                                        </p:tgtEl>
                                      </p:cBhvr>
                                    </p:animEffect>
                                    <p:anim calcmode="lin" valueType="num">
                                      <p:cBhvr>
                                        <p:cTn id="193" dur="500" fill="hold"/>
                                        <p:tgtEl>
                                          <p:spTgt spid="49"/>
                                        </p:tgtEl>
                                        <p:attrNameLst>
                                          <p:attrName>ppt_x</p:attrName>
                                        </p:attrNameLst>
                                      </p:cBhvr>
                                      <p:tavLst>
                                        <p:tav tm="0">
                                          <p:val>
                                            <p:fltVal val="0.5"/>
                                          </p:val>
                                        </p:tav>
                                        <p:tav tm="100000">
                                          <p:val>
                                            <p:strVal val="#ppt_x"/>
                                          </p:val>
                                        </p:tav>
                                      </p:tavLst>
                                    </p:anim>
                                    <p:anim calcmode="lin" valueType="num">
                                      <p:cBhvr>
                                        <p:cTn id="194"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build="allAtOnce"/>
      <p:bldP spid="43" grpId="0"/>
      <p:bldP spid="44" grpId="0"/>
      <p:bldP spid="45" grpId="0"/>
      <p:bldP spid="46" grpId="0" animBg="1"/>
      <p:bldP spid="46" grpId="1" animBg="1"/>
      <p:bldP spid="46" grpId="2"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381375" y="853440"/>
            <a:ext cx="2164080" cy="2164080"/>
          </a:xfrm>
          <a:prstGeom prst="diamond">
            <a:avLst/>
          </a:prstGeom>
          <a:solidFill>
            <a:srgbClr val="FF0000"/>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3293745" y="487680"/>
            <a:ext cx="2339340" cy="2339340"/>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08076" y="1150620"/>
            <a:ext cx="910675" cy="369332"/>
          </a:xfrm>
          <a:prstGeom prst="rect">
            <a:avLst/>
          </a:prstGeom>
          <a:noFill/>
        </p:spPr>
        <p:txBody>
          <a:bodyPr wrap="square" rtlCol="0">
            <a:spAutoFit/>
          </a:bodyPr>
          <a:lstStyle/>
          <a:p>
            <a:r>
              <a:rPr lang="en-US" altLang="zh-CN" sz="1800" dirty="0">
                <a:solidFill>
                  <a:srgbClr val="FF0000"/>
                </a:solidFill>
                <a:cs typeface="+mn-ea"/>
                <a:sym typeface="+mn-lt"/>
              </a:rPr>
              <a:t>Part2</a:t>
            </a:r>
            <a:endParaRPr lang="zh-CN" altLang="en-US" sz="1800" dirty="0">
              <a:solidFill>
                <a:srgbClr val="FF0000"/>
              </a:solidFill>
              <a:cs typeface="+mn-ea"/>
              <a:sym typeface="+mn-lt"/>
            </a:endParaRPr>
          </a:p>
        </p:txBody>
      </p:sp>
      <p:sp>
        <p:nvSpPr>
          <p:cNvPr id="7" name="矩形 6"/>
          <p:cNvSpPr/>
          <p:nvPr/>
        </p:nvSpPr>
        <p:spPr>
          <a:xfrm>
            <a:off x="3520560" y="1443117"/>
            <a:ext cx="1864869" cy="461665"/>
          </a:xfrm>
          <a:prstGeom prst="rect">
            <a:avLst/>
          </a:prstGeom>
        </p:spPr>
        <p:txBody>
          <a:bodyPr wrap="none">
            <a:spAutoFit/>
          </a:bodyPr>
          <a:lstStyle/>
          <a:p>
            <a:pPr algn="ctr"/>
            <a:r>
              <a:rPr lang="zh-CN" altLang="en-US" sz="2400" b="1" dirty="0" smtClean="0">
                <a:solidFill>
                  <a:srgbClr val="FF0000"/>
                </a:solidFill>
                <a:effectLst>
                  <a:innerShdw blurRad="63500" dist="50800" dir="18900000">
                    <a:prstClr val="black">
                      <a:alpha val="50000"/>
                    </a:prstClr>
                  </a:innerShdw>
                </a:effectLst>
                <a:cs typeface="+mn-ea"/>
                <a:sym typeface="+mn-lt"/>
              </a:rPr>
              <a:t>Add to</a:t>
            </a:r>
            <a:r>
              <a:rPr lang="zh-CN" altLang="en-US" sz="2400" b="1" dirty="0">
                <a:solidFill>
                  <a:srgbClr val="FF0000"/>
                </a:solidFill>
                <a:effectLst>
                  <a:innerShdw blurRad="63500" dist="50800" dir="18900000">
                    <a:prstClr val="black">
                      <a:alpha val="50000"/>
                    </a:prstClr>
                  </a:innerShdw>
                </a:effectLst>
                <a:cs typeface="+mn-ea"/>
                <a:sym typeface="+mn-lt"/>
              </a:rPr>
              <a:t>title</a:t>
            </a:r>
          </a:p>
        </p:txBody>
      </p:sp>
      <p:sp>
        <p:nvSpPr>
          <p:cNvPr id="8" name="KSO_Shape"/>
          <p:cNvSpPr>
            <a:spLocks/>
          </p:cNvSpPr>
          <p:nvPr/>
        </p:nvSpPr>
        <p:spPr bwMode="auto">
          <a:xfrm>
            <a:off x="4362970" y="1963193"/>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矩形 8"/>
          <p:cNvSpPr/>
          <p:nvPr/>
        </p:nvSpPr>
        <p:spPr>
          <a:xfrm>
            <a:off x="3168673" y="315107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0" name="矩形 9"/>
          <p:cNvSpPr/>
          <p:nvPr/>
        </p:nvSpPr>
        <p:spPr>
          <a:xfrm>
            <a:off x="4797448" y="3135015"/>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1" name="矩形 10"/>
          <p:cNvSpPr/>
          <p:nvPr/>
        </p:nvSpPr>
        <p:spPr>
          <a:xfrm>
            <a:off x="3168673" y="3464646"/>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2" name="矩形 11"/>
          <p:cNvSpPr/>
          <p:nvPr/>
        </p:nvSpPr>
        <p:spPr>
          <a:xfrm>
            <a:off x="4797448" y="344859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1413498329"/>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0" presetClass="entr" presetSubtype="0" decel="100000" fill="hold" grpId="0" nodeType="withEffect">
                                  <p:stCondLst>
                                    <p:cond delay="4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8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50" presetClass="entr" presetSubtype="0" decel="100000" fill="hold" grpId="0" nodeType="withEffect">
                                  <p:stCondLst>
                                    <p:cond delay="12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5" name="圆角矩形 4"/>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6" name="圆角矩形 5"/>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nvGrpSpPr>
          <p:cNvPr id="7" name="组合 6"/>
          <p:cNvGrpSpPr/>
          <p:nvPr/>
        </p:nvGrpSpPr>
        <p:grpSpPr>
          <a:xfrm>
            <a:off x="1606363" y="1208043"/>
            <a:ext cx="1747199" cy="1747199"/>
            <a:chOff x="4184106" y="2952206"/>
            <a:chExt cx="3823790" cy="3823790"/>
          </a:xfrm>
        </p:grpSpPr>
        <p:sp>
          <p:nvSpPr>
            <p:cNvPr id="8" name="椭圆 7"/>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9" name="组合 8"/>
            <p:cNvGrpSpPr/>
            <p:nvPr/>
          </p:nvGrpSpPr>
          <p:grpSpPr>
            <a:xfrm>
              <a:off x="4710169" y="3478269"/>
              <a:ext cx="2771663" cy="2771663"/>
              <a:chOff x="2193191" y="1899415"/>
              <a:chExt cx="2421376" cy="2421376"/>
            </a:xfrm>
            <a:effectLst/>
          </p:grpSpPr>
          <p:sp>
            <p:nvSpPr>
              <p:cNvPr id="10" name="椭圆 9"/>
              <p:cNvSpPr/>
              <p:nvPr/>
            </p:nvSpPr>
            <p:spPr>
              <a:xfrm>
                <a:off x="2193191" y="1899415"/>
                <a:ext cx="2421376" cy="2421376"/>
              </a:xfrm>
              <a:prstGeom prst="ellipse">
                <a:avLst/>
              </a:prstGeom>
              <a:solidFill>
                <a:srgbClr val="C0000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11" name="椭圆 10"/>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grpSp>
        <p:nvGrpSpPr>
          <p:cNvPr id="12" name="组合 11"/>
          <p:cNvGrpSpPr/>
          <p:nvPr/>
        </p:nvGrpSpPr>
        <p:grpSpPr>
          <a:xfrm>
            <a:off x="1679154" y="3102156"/>
            <a:ext cx="1762338" cy="1134165"/>
            <a:chOff x="2061936" y="5263650"/>
            <a:chExt cx="2349784" cy="1512221"/>
          </a:xfrm>
        </p:grpSpPr>
        <p:sp>
          <p:nvSpPr>
            <p:cNvPr id="13" name="文本框 12"/>
            <p:cNvSpPr txBox="1"/>
            <p:nvPr/>
          </p:nvSpPr>
          <p:spPr bwMode="auto">
            <a:xfrm>
              <a:off x="2217364" y="5498597"/>
              <a:ext cx="2038928" cy="1277274"/>
            </a:xfrm>
            <a:prstGeom prst="rect">
              <a:avLst/>
            </a:prstGeom>
            <a:noFill/>
          </p:spPr>
          <p:txBody>
            <a:bodyPr wrap="square">
              <a:spAutoFit/>
            </a:bodyPr>
            <a:lstStyle/>
            <a:p>
              <a:pPr algn="ctr">
                <a:lnSpc>
                  <a:spcPct val="125000"/>
                </a:lnSpc>
              </a:pPr>
              <a:r>
                <a:rPr lang="zh-CN" altLang="en-US" sz="900" dirty="0">
                  <a:solidFill>
                    <a:srgbClr val="000000"/>
                  </a:solidFill>
                  <a:cs typeface="+mn-ea"/>
                  <a:sym typeface="+mn-lt"/>
                </a:rPr>
                <a:t>Add a detailed text description here, and the recommendations are relevant to the title and conform to it</a:t>
              </a:r>
              <a:endParaRPr lang="en-US" altLang="zh-CN" sz="900" dirty="0">
                <a:solidFill>
                  <a:srgbClr val="000000"/>
                </a:solidFill>
                <a:cs typeface="+mn-ea"/>
                <a:sym typeface="+mn-lt"/>
              </a:endParaRPr>
            </a:p>
          </p:txBody>
        </p:sp>
        <p:sp>
          <p:nvSpPr>
            <p:cNvPr id="14" name="文本框 13"/>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smtClean="0">
                  <a:solidFill>
                    <a:srgbClr val="FF0000"/>
                  </a:solidFill>
                  <a:cs typeface="+mn-ea"/>
                  <a:sym typeface="+mn-lt"/>
                </a:rPr>
                <a:t>Add to</a:t>
              </a:r>
              <a:r>
                <a:rPr lang="zh-CN" altLang="en-US" sz="1200" spc="75" dirty="0">
                  <a:solidFill>
                    <a:srgbClr val="FF0000"/>
                  </a:solidFill>
                  <a:cs typeface="+mn-ea"/>
                  <a:sym typeface="+mn-lt"/>
                </a:rPr>
                <a:t>title</a:t>
              </a:r>
            </a:p>
          </p:txBody>
        </p:sp>
      </p:grpSp>
      <p:cxnSp>
        <p:nvCxnSpPr>
          <p:cNvPr id="15" name="直接连接符 14"/>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789200" y="1208043"/>
            <a:ext cx="1747199" cy="1747199"/>
            <a:chOff x="4184106" y="2952206"/>
            <a:chExt cx="3823790" cy="3823790"/>
          </a:xfrm>
        </p:grpSpPr>
        <p:sp>
          <p:nvSpPr>
            <p:cNvPr id="17" name="椭圆 1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18" name="组合 17"/>
            <p:cNvGrpSpPr/>
            <p:nvPr/>
          </p:nvGrpSpPr>
          <p:grpSpPr>
            <a:xfrm>
              <a:off x="4710169" y="3478269"/>
              <a:ext cx="2771663" cy="2771663"/>
              <a:chOff x="2193191" y="1899415"/>
              <a:chExt cx="2421376" cy="2421376"/>
            </a:xfrm>
            <a:effectLst/>
          </p:grpSpPr>
          <p:sp>
            <p:nvSpPr>
              <p:cNvPr id="19" name="椭圆 18"/>
              <p:cNvSpPr/>
              <p:nvPr/>
            </p:nvSpPr>
            <p:spPr>
              <a:xfrm>
                <a:off x="2193191" y="1899415"/>
                <a:ext cx="2421376" cy="2421376"/>
              </a:xfrm>
              <a:prstGeom prst="ellipse">
                <a:avLst/>
              </a:prstGeom>
              <a:solidFill>
                <a:srgbClr val="C0000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20" name="椭圆 1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grpSp>
        <p:nvGrpSpPr>
          <p:cNvPr id="21" name="组合 20"/>
          <p:cNvGrpSpPr/>
          <p:nvPr/>
        </p:nvGrpSpPr>
        <p:grpSpPr>
          <a:xfrm>
            <a:off x="5798642" y="3098933"/>
            <a:ext cx="1762338" cy="1118325"/>
            <a:chOff x="2061936" y="5263650"/>
            <a:chExt cx="2349784" cy="1491100"/>
          </a:xfrm>
        </p:grpSpPr>
        <p:sp>
          <p:nvSpPr>
            <p:cNvPr id="22" name="文本框 21"/>
            <p:cNvSpPr txBox="1"/>
            <p:nvPr/>
          </p:nvSpPr>
          <p:spPr bwMode="auto">
            <a:xfrm>
              <a:off x="2217364" y="5498594"/>
              <a:ext cx="2038928" cy="1256156"/>
            </a:xfrm>
            <a:prstGeom prst="rect">
              <a:avLst/>
            </a:prstGeom>
            <a:noFill/>
          </p:spPr>
          <p:txBody>
            <a:bodyPr wrap="square">
              <a:spAutoFit/>
            </a:bodyPr>
            <a:lstStyle/>
            <a:p>
              <a:pPr algn="ctr">
                <a:lnSpc>
                  <a:spcPct val="125000"/>
                </a:lnSpc>
              </a:pPr>
              <a:r>
                <a:rPr lang="zh-CN" altLang="en-US" sz="900" dirty="0">
                  <a:solidFill>
                    <a:srgbClr val="000000"/>
                  </a:solidFill>
                  <a:cs typeface="+mn-ea"/>
                  <a:sym typeface="+mn-lt"/>
                </a:rPr>
                <a:t>Add a detailed text description here, and the recommendations are relevant to the title and conform to it</a:t>
              </a:r>
              <a:endParaRPr lang="en-US" altLang="zh-CN" sz="900" dirty="0">
                <a:solidFill>
                  <a:srgbClr val="000000"/>
                </a:solidFill>
                <a:cs typeface="+mn-ea"/>
                <a:sym typeface="+mn-lt"/>
              </a:endParaRPr>
            </a:p>
          </p:txBody>
        </p:sp>
        <p:sp>
          <p:nvSpPr>
            <p:cNvPr id="23" name="文本框 22"/>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smtClean="0">
                  <a:solidFill>
                    <a:srgbClr val="FF0000"/>
                  </a:solidFill>
                  <a:cs typeface="+mn-ea"/>
                  <a:sym typeface="+mn-lt"/>
                </a:rPr>
                <a:t>Add to</a:t>
              </a:r>
              <a:r>
                <a:rPr lang="zh-CN" altLang="en-US" sz="1200" spc="75" dirty="0">
                  <a:solidFill>
                    <a:srgbClr val="FF0000"/>
                  </a:solidFill>
                  <a:cs typeface="+mn-ea"/>
                  <a:sym typeface="+mn-lt"/>
                </a:rPr>
                <a:t>title</a:t>
              </a:r>
            </a:p>
          </p:txBody>
        </p:sp>
      </p:grpSp>
      <p:cxnSp>
        <p:nvCxnSpPr>
          <p:cNvPr id="24" name="直接连接符 23"/>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flipH="1">
            <a:off x="3679476" y="1932302"/>
            <a:ext cx="1785049" cy="255944"/>
          </a:xfrm>
          <a:prstGeom prst="rightArrow">
            <a:avLst>
              <a:gd name="adj1" fmla="val 55075"/>
              <a:gd name="adj2" fmla="val 61841"/>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6" name="右箭头 25"/>
          <p:cNvSpPr/>
          <p:nvPr/>
        </p:nvSpPr>
        <p:spPr>
          <a:xfrm>
            <a:off x="3679476" y="3434971"/>
            <a:ext cx="1785049" cy="255944"/>
          </a:xfrm>
          <a:prstGeom prst="rightArrow">
            <a:avLst>
              <a:gd name="adj1" fmla="val 55075"/>
              <a:gd name="adj2" fmla="val 61841"/>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7" name="组合 26"/>
          <p:cNvGrpSpPr/>
          <p:nvPr/>
        </p:nvGrpSpPr>
        <p:grpSpPr>
          <a:xfrm>
            <a:off x="3725965" y="2222978"/>
            <a:ext cx="1706075" cy="722342"/>
            <a:chOff x="1502659" y="4629752"/>
            <a:chExt cx="2067969" cy="963121"/>
          </a:xfrm>
        </p:grpSpPr>
        <p:sp>
          <p:nvSpPr>
            <p:cNvPr id="28" name="文本框 27"/>
            <p:cNvSpPr txBox="1"/>
            <p:nvPr/>
          </p:nvSpPr>
          <p:spPr bwMode="auto">
            <a:xfrm>
              <a:off x="1502659" y="5008098"/>
              <a:ext cx="2067969" cy="584775"/>
            </a:xfrm>
            <a:prstGeom prst="rect">
              <a:avLst/>
            </a:prstGeom>
            <a:noFill/>
          </p:spPr>
          <p:txBody>
            <a:bodyPr wrap="square">
              <a:spAutoFit/>
            </a:bodyPr>
            <a:lstStyle/>
            <a:p>
              <a:pPr algn="ctr">
                <a:lnSpc>
                  <a:spcPct val="125000"/>
                </a:lnSpc>
              </a:pPr>
              <a:r>
                <a:rPr lang="zh-CN" altLang="en-US" sz="900" dirty="0">
                  <a:solidFill>
                    <a:srgbClr val="000000"/>
                  </a:solidFill>
                  <a:cs typeface="+mn-ea"/>
                  <a:sym typeface="+mn-lt"/>
                </a:rPr>
                <a:t>Add a detailed text description here, and the recommendations are relevant to the title and conform to it</a:t>
              </a:r>
              <a:endParaRPr lang="en-US" altLang="zh-CN" sz="900" dirty="0">
                <a:solidFill>
                  <a:srgbClr val="000000"/>
                </a:solidFill>
                <a:cs typeface="+mn-ea"/>
                <a:sym typeface="+mn-lt"/>
              </a:endParaRPr>
            </a:p>
          </p:txBody>
        </p:sp>
        <p:sp>
          <p:nvSpPr>
            <p:cNvPr id="29" name="文本框 28"/>
            <p:cNvSpPr txBox="1"/>
            <p:nvPr/>
          </p:nvSpPr>
          <p:spPr bwMode="auto">
            <a:xfrm>
              <a:off x="1555947" y="4629752"/>
              <a:ext cx="1961390" cy="492442"/>
            </a:xfrm>
            <a:prstGeom prst="rect">
              <a:avLst/>
            </a:prstGeom>
            <a:noFill/>
          </p:spPr>
          <p:txBody>
            <a:bodyPr wrap="square">
              <a:spAutoFit/>
            </a:bodyPr>
            <a:lstStyle/>
            <a:p>
              <a:pPr algn="ctr">
                <a:defRPr/>
              </a:pPr>
              <a:r>
                <a:rPr lang="zh-CN" altLang="en-US" sz="1800" spc="75" dirty="0" smtClean="0">
                  <a:solidFill>
                    <a:schemeClr val="tx1">
                      <a:lumMod val="65000"/>
                      <a:lumOff val="35000"/>
                    </a:schemeClr>
                  </a:solidFill>
                  <a:cs typeface="+mn-ea"/>
                  <a:sym typeface="+mn-lt"/>
                </a:rPr>
                <a:t>Add to</a:t>
              </a:r>
              <a:r>
                <a:rPr lang="zh-CN" altLang="en-US" sz="1800" spc="75" dirty="0">
                  <a:solidFill>
                    <a:schemeClr val="tx1">
                      <a:lumMod val="65000"/>
                      <a:lumOff val="35000"/>
                    </a:schemeClr>
                  </a:solidFill>
                  <a:cs typeface="+mn-ea"/>
                  <a:sym typeface="+mn-lt"/>
                </a:rPr>
                <a:t>title</a:t>
              </a:r>
            </a:p>
          </p:txBody>
        </p:sp>
      </p:grpSp>
      <p:grpSp>
        <p:nvGrpSpPr>
          <p:cNvPr id="30" name="组合 29"/>
          <p:cNvGrpSpPr/>
          <p:nvPr/>
        </p:nvGrpSpPr>
        <p:grpSpPr>
          <a:xfrm>
            <a:off x="6421995" y="1854435"/>
            <a:ext cx="481610" cy="454415"/>
            <a:chOff x="3098700" y="5569159"/>
            <a:chExt cx="642147" cy="605886"/>
          </a:xfrm>
          <a:solidFill>
            <a:srgbClr val="C00002"/>
          </a:solidFill>
        </p:grpSpPr>
        <p:sp>
          <p:nvSpPr>
            <p:cNvPr id="31"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2"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grpSp>
      <p:grpSp>
        <p:nvGrpSpPr>
          <p:cNvPr id="36" name="组合 35"/>
          <p:cNvGrpSpPr/>
          <p:nvPr/>
        </p:nvGrpSpPr>
        <p:grpSpPr>
          <a:xfrm>
            <a:off x="2306391" y="1863987"/>
            <a:ext cx="387965" cy="435313"/>
            <a:chOff x="3199776" y="780891"/>
            <a:chExt cx="470261" cy="527652"/>
          </a:xfrm>
          <a:solidFill>
            <a:srgbClr val="C00002"/>
          </a:solidFill>
        </p:grpSpPr>
        <p:sp>
          <p:nvSpPr>
            <p:cNvPr id="37"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8"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39"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sp>
          <p:nvSpPr>
            <p:cNvPr id="40"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cs typeface="+mn-ea"/>
                <a:sym typeface="+mn-lt"/>
              </a:endParaRPr>
            </a:p>
          </p:txBody>
        </p:sp>
      </p:grpSp>
    </p:spTree>
    <p:extLst>
      <p:ext uri="{BB962C8B-B14F-4D97-AF65-F5344CB8AC3E}">
        <p14:creationId xmlns:p14="http://schemas.microsoft.com/office/powerpoint/2010/main" val="418567869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accel="60000" fill="hold" grpId="0"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14:presetBounceEnd="40000">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3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800"/>
                                </p:stCondLst>
                                <p:childTnLst>
                                  <p:par>
                                    <p:cTn id="24" presetID="4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ppt_w</p:attrName>
                                            </p:attrNameLst>
                                          </p:cBhvr>
                                          <p:tavLst>
                                            <p:tav tm="0" fmla="#ppt_w*sin(2.5*pi*$)">
                                              <p:val>
                                                <p:fltVal val="0"/>
                                              </p:val>
                                            </p:tav>
                                            <p:tav tm="100000">
                                              <p:val>
                                                <p:fltVal val="1"/>
                                              </p:val>
                                            </p:tav>
                                          </p:tavLst>
                                        </p:anim>
                                        <p:anim calcmode="lin" valueType="num">
                                          <p:cBhvr>
                                            <p:cTn id="28" dur="500" fill="hold"/>
                                            <p:tgtEl>
                                              <p:spTgt spid="36"/>
                                            </p:tgtEl>
                                            <p:attrNameLst>
                                              <p:attrName>ppt_h</p:attrName>
                                            </p:attrNameLst>
                                          </p:cBhvr>
                                          <p:tavLst>
                                            <p:tav tm="0">
                                              <p:val>
                                                <p:strVal val="#ppt_h"/>
                                              </p:val>
                                            </p:tav>
                                            <p:tav tm="100000">
                                              <p:val>
                                                <p:strVal val="#ppt_h"/>
                                              </p:val>
                                            </p:tav>
                                          </p:tavLst>
                                        </p:anim>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300"/>
                                </p:stCondLst>
                                <p:childTnLst>
                                  <p:par>
                                    <p:cTn id="33" presetID="16" presetClass="entr" presetSubtype="37"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outVertical)">
                                          <p:cBhvr>
                                            <p:cTn id="35" dur="500"/>
                                            <p:tgtEl>
                                              <p:spTgt spid="12"/>
                                            </p:tgtEl>
                                          </p:cBhvr>
                                        </p:animEffect>
                                      </p:childTnLst>
                                    </p:cTn>
                                  </p:par>
                                </p:childTnLst>
                              </p:cTn>
                            </p:par>
                            <p:par>
                              <p:cTn id="36" fill="hold">
                                <p:stCondLst>
                                  <p:cond delay="28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300"/>
                                </p:stCondLst>
                                <p:childTnLst>
                                  <p:par>
                                    <p:cTn id="43" presetID="45"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ppt_w</p:attrName>
                                            </p:attrNameLst>
                                          </p:cBhvr>
                                          <p:tavLst>
                                            <p:tav tm="0" fmla="#ppt_w*sin(2.5*pi*$)">
                                              <p:val>
                                                <p:fltVal val="0"/>
                                              </p:val>
                                            </p:tav>
                                            <p:tav tm="100000">
                                              <p:val>
                                                <p:fltVal val="1"/>
                                              </p:val>
                                            </p:tav>
                                          </p:tavLst>
                                        </p:anim>
                                        <p:anim calcmode="lin" valueType="num">
                                          <p:cBhvr>
                                            <p:cTn id="47" dur="500" fill="hold"/>
                                            <p:tgtEl>
                                              <p:spTgt spid="30"/>
                                            </p:tgtEl>
                                            <p:attrNameLst>
                                              <p:attrName>ppt_h</p:attrName>
                                            </p:attrNameLst>
                                          </p:cBhvr>
                                          <p:tavLst>
                                            <p:tav tm="0">
                                              <p:val>
                                                <p:strVal val="#ppt_h"/>
                                              </p:val>
                                            </p:tav>
                                            <p:tav tm="100000">
                                              <p:val>
                                                <p:strVal val="#ppt_h"/>
                                              </p:val>
                                            </p:tav>
                                          </p:tavLst>
                                        </p:anim>
                                      </p:childTnLst>
                                    </p:cTn>
                                  </p:par>
                                  <p:par>
                                    <p:cTn id="48" presetID="2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3800"/>
                                </p:stCondLst>
                                <p:childTnLst>
                                  <p:par>
                                    <p:cTn id="52" presetID="16" presetClass="entr" presetSubtype="37"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outVertical)">
                                          <p:cBhvr>
                                            <p:cTn id="54" dur="500"/>
                                            <p:tgtEl>
                                              <p:spTgt spid="21"/>
                                            </p:tgtEl>
                                          </p:cBhvr>
                                        </p:animEffect>
                                      </p:childTnLst>
                                    </p:cTn>
                                  </p:par>
                                </p:childTnLst>
                              </p:cTn>
                            </p:par>
                            <p:par>
                              <p:cTn id="55" fill="hold">
                                <p:stCondLst>
                                  <p:cond delay="4300"/>
                                </p:stCondLst>
                                <p:childTnLst>
                                  <p:par>
                                    <p:cTn id="56" presetID="2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500"/>
                                            <p:tgtEl>
                                              <p:spTgt spid="25"/>
                                            </p:tgtEl>
                                          </p:cBhvr>
                                        </p:animEffect>
                                      </p:childTnLst>
                                    </p:cTn>
                                  </p:par>
                                  <p:par>
                                    <p:cTn id="59" presetID="22" presetClass="entr" presetSubtype="8" fill="hold" grpId="0" nodeType="withEffect">
                                      <p:stCondLst>
                                        <p:cond delay="3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5100"/>
                                </p:stCondLst>
                                <p:childTnLst>
                                  <p:par>
                                    <p:cTn id="63" presetID="22" presetClass="entr" presetSubtype="1"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5" grpId="0" animBg="1"/>
          <p:bldP spid="26"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accel="6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accel="60000"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3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800"/>
                                </p:stCondLst>
                                <p:childTnLst>
                                  <p:par>
                                    <p:cTn id="24" presetID="4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ppt_w</p:attrName>
                                            </p:attrNameLst>
                                          </p:cBhvr>
                                          <p:tavLst>
                                            <p:tav tm="0" fmla="#ppt_w*sin(2.5*pi*$)">
                                              <p:val>
                                                <p:fltVal val="0"/>
                                              </p:val>
                                            </p:tav>
                                            <p:tav tm="100000">
                                              <p:val>
                                                <p:fltVal val="1"/>
                                              </p:val>
                                            </p:tav>
                                          </p:tavLst>
                                        </p:anim>
                                        <p:anim calcmode="lin" valueType="num">
                                          <p:cBhvr>
                                            <p:cTn id="28" dur="500" fill="hold"/>
                                            <p:tgtEl>
                                              <p:spTgt spid="36"/>
                                            </p:tgtEl>
                                            <p:attrNameLst>
                                              <p:attrName>ppt_h</p:attrName>
                                            </p:attrNameLst>
                                          </p:cBhvr>
                                          <p:tavLst>
                                            <p:tav tm="0">
                                              <p:val>
                                                <p:strVal val="#ppt_h"/>
                                              </p:val>
                                            </p:tav>
                                            <p:tav tm="100000">
                                              <p:val>
                                                <p:strVal val="#ppt_h"/>
                                              </p:val>
                                            </p:tav>
                                          </p:tavLst>
                                        </p:anim>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300"/>
                                </p:stCondLst>
                                <p:childTnLst>
                                  <p:par>
                                    <p:cTn id="33" presetID="16" presetClass="entr" presetSubtype="37"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outVertical)">
                                          <p:cBhvr>
                                            <p:cTn id="35" dur="500"/>
                                            <p:tgtEl>
                                              <p:spTgt spid="12"/>
                                            </p:tgtEl>
                                          </p:cBhvr>
                                        </p:animEffect>
                                      </p:childTnLst>
                                    </p:cTn>
                                  </p:par>
                                </p:childTnLst>
                              </p:cTn>
                            </p:par>
                            <p:par>
                              <p:cTn id="36" fill="hold">
                                <p:stCondLst>
                                  <p:cond delay="28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300"/>
                                </p:stCondLst>
                                <p:childTnLst>
                                  <p:par>
                                    <p:cTn id="43" presetID="45"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ppt_w</p:attrName>
                                            </p:attrNameLst>
                                          </p:cBhvr>
                                          <p:tavLst>
                                            <p:tav tm="0" fmla="#ppt_w*sin(2.5*pi*$)">
                                              <p:val>
                                                <p:fltVal val="0"/>
                                              </p:val>
                                            </p:tav>
                                            <p:tav tm="100000">
                                              <p:val>
                                                <p:fltVal val="1"/>
                                              </p:val>
                                            </p:tav>
                                          </p:tavLst>
                                        </p:anim>
                                        <p:anim calcmode="lin" valueType="num">
                                          <p:cBhvr>
                                            <p:cTn id="47" dur="500" fill="hold"/>
                                            <p:tgtEl>
                                              <p:spTgt spid="30"/>
                                            </p:tgtEl>
                                            <p:attrNameLst>
                                              <p:attrName>ppt_h</p:attrName>
                                            </p:attrNameLst>
                                          </p:cBhvr>
                                          <p:tavLst>
                                            <p:tav tm="0">
                                              <p:val>
                                                <p:strVal val="#ppt_h"/>
                                              </p:val>
                                            </p:tav>
                                            <p:tav tm="100000">
                                              <p:val>
                                                <p:strVal val="#ppt_h"/>
                                              </p:val>
                                            </p:tav>
                                          </p:tavLst>
                                        </p:anim>
                                      </p:childTnLst>
                                    </p:cTn>
                                  </p:par>
                                  <p:par>
                                    <p:cTn id="48" presetID="2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3800"/>
                                </p:stCondLst>
                                <p:childTnLst>
                                  <p:par>
                                    <p:cTn id="52" presetID="16" presetClass="entr" presetSubtype="37"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outVertical)">
                                          <p:cBhvr>
                                            <p:cTn id="54" dur="500"/>
                                            <p:tgtEl>
                                              <p:spTgt spid="21"/>
                                            </p:tgtEl>
                                          </p:cBhvr>
                                        </p:animEffect>
                                      </p:childTnLst>
                                    </p:cTn>
                                  </p:par>
                                </p:childTnLst>
                              </p:cTn>
                            </p:par>
                            <p:par>
                              <p:cTn id="55" fill="hold">
                                <p:stCondLst>
                                  <p:cond delay="4300"/>
                                </p:stCondLst>
                                <p:childTnLst>
                                  <p:par>
                                    <p:cTn id="56" presetID="2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right)">
                                          <p:cBhvr>
                                            <p:cTn id="58" dur="500"/>
                                            <p:tgtEl>
                                              <p:spTgt spid="25"/>
                                            </p:tgtEl>
                                          </p:cBhvr>
                                        </p:animEffect>
                                      </p:childTnLst>
                                    </p:cTn>
                                  </p:par>
                                  <p:par>
                                    <p:cTn id="59" presetID="22" presetClass="entr" presetSubtype="8" fill="hold" grpId="0" nodeType="withEffect">
                                      <p:stCondLst>
                                        <p:cond delay="3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5100"/>
                                </p:stCondLst>
                                <p:childTnLst>
                                  <p:par>
                                    <p:cTn id="63" presetID="22" presetClass="entr" presetSubtype="1"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5" grpId="0" animBg="1"/>
          <p:bldP spid="2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圆角矩形 2"/>
          <p:cNvSpPr/>
          <p:nvPr/>
        </p:nvSpPr>
        <p:spPr>
          <a:xfrm rot="5400000">
            <a:off x="2570636" y="3107630"/>
            <a:ext cx="2093533" cy="1161081"/>
          </a:xfrm>
          <a:prstGeom prst="roundRect">
            <a:avLst>
              <a:gd name="adj" fmla="val 50000"/>
            </a:avLst>
          </a:prstGeom>
          <a:solidFill>
            <a:srgbClr val="C0000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184393" y="3779643"/>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1558466" y="2068808"/>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椭圆 10"/>
          <p:cNvSpPr/>
          <p:nvPr/>
        </p:nvSpPr>
        <p:spPr>
          <a:xfrm>
            <a:off x="1696948" y="3772976"/>
            <a:ext cx="899981" cy="899981"/>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rot="5400000">
            <a:off x="5286529" y="2866731"/>
            <a:ext cx="2575331" cy="1161081"/>
          </a:xfrm>
          <a:prstGeom prst="roundRect">
            <a:avLst>
              <a:gd name="adj" fmla="val 50000"/>
            </a:avLst>
          </a:prstGeom>
          <a:solidFill>
            <a:srgbClr val="C0000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6145946" y="3779643"/>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4515258" y="2068808"/>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椭圆 18"/>
          <p:cNvSpPr/>
          <p:nvPr/>
        </p:nvSpPr>
        <p:spPr>
          <a:xfrm>
            <a:off x="4658502" y="3772976"/>
            <a:ext cx="899981" cy="899981"/>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23"/>
          <p:cNvSpPr txBox="1"/>
          <p:nvPr/>
        </p:nvSpPr>
        <p:spPr>
          <a:xfrm>
            <a:off x="4703573" y="2478173"/>
            <a:ext cx="540533" cy="300082"/>
          </a:xfrm>
          <a:prstGeom prst="rect">
            <a:avLst/>
          </a:prstGeom>
          <a:noFill/>
        </p:spPr>
        <p:txBody>
          <a:bodyPr wrap="none" rtlCol="0">
            <a:spAutoFit/>
          </a:bodyPr>
          <a:lstStyle/>
          <a:p>
            <a:r>
              <a:rPr lang="en-US" altLang="zh-CN" dirty="0">
                <a:cs typeface="+mn-ea"/>
                <a:sym typeface="+mn-lt"/>
              </a:rPr>
              <a:t>25%</a:t>
            </a:r>
            <a:endParaRPr lang="zh-CN" altLang="en-US" dirty="0">
              <a:cs typeface="+mn-ea"/>
              <a:sym typeface="+mn-lt"/>
            </a:endParaRPr>
          </a:p>
        </p:txBody>
      </p:sp>
      <p:sp>
        <p:nvSpPr>
          <p:cNvPr id="21" name="TextBox 124"/>
          <p:cNvSpPr txBox="1"/>
          <p:nvPr/>
        </p:nvSpPr>
        <p:spPr>
          <a:xfrm>
            <a:off x="1712519" y="2478173"/>
            <a:ext cx="540533" cy="300082"/>
          </a:xfrm>
          <a:prstGeom prst="rect">
            <a:avLst/>
          </a:prstGeom>
          <a:noFill/>
        </p:spPr>
        <p:txBody>
          <a:bodyPr wrap="none" rtlCol="0">
            <a:spAutoFit/>
          </a:bodyPr>
          <a:lstStyle/>
          <a:p>
            <a:r>
              <a:rPr lang="en-US" altLang="zh-CN" dirty="0">
                <a:cs typeface="+mn-ea"/>
                <a:sym typeface="+mn-lt"/>
              </a:rPr>
              <a:t>25%</a:t>
            </a:r>
            <a:endParaRPr lang="zh-CN" altLang="en-US" dirty="0">
              <a:cs typeface="+mn-ea"/>
              <a:sym typeface="+mn-lt"/>
            </a:endParaRPr>
          </a:p>
        </p:txBody>
      </p:sp>
      <p:sp>
        <p:nvSpPr>
          <p:cNvPr id="22" name="TextBox 127"/>
          <p:cNvSpPr txBox="1"/>
          <p:nvPr/>
        </p:nvSpPr>
        <p:spPr>
          <a:xfrm>
            <a:off x="3184393" y="2987821"/>
            <a:ext cx="540533" cy="300082"/>
          </a:xfrm>
          <a:prstGeom prst="rect">
            <a:avLst/>
          </a:prstGeom>
          <a:noFill/>
        </p:spPr>
        <p:txBody>
          <a:bodyPr wrap="none" rtlCol="0">
            <a:spAutoFit/>
          </a:bodyPr>
          <a:lstStyle/>
          <a:p>
            <a:r>
              <a:rPr lang="en-US" altLang="zh-CN" dirty="0">
                <a:solidFill>
                  <a:schemeClr val="bg1"/>
                </a:solidFill>
                <a:cs typeface="+mn-ea"/>
                <a:sym typeface="+mn-lt"/>
              </a:rPr>
              <a:t>15%</a:t>
            </a:r>
            <a:endParaRPr lang="zh-CN" altLang="en-US" dirty="0">
              <a:solidFill>
                <a:schemeClr val="bg1"/>
              </a:solidFill>
              <a:cs typeface="+mn-ea"/>
              <a:sym typeface="+mn-lt"/>
            </a:endParaRPr>
          </a:p>
        </p:txBody>
      </p:sp>
      <p:sp>
        <p:nvSpPr>
          <p:cNvPr id="23" name="TextBox 128"/>
          <p:cNvSpPr txBox="1"/>
          <p:nvPr/>
        </p:nvSpPr>
        <p:spPr>
          <a:xfrm>
            <a:off x="6165297" y="2478173"/>
            <a:ext cx="540533" cy="300082"/>
          </a:xfrm>
          <a:prstGeom prst="rect">
            <a:avLst/>
          </a:prstGeom>
          <a:noFill/>
        </p:spPr>
        <p:txBody>
          <a:bodyPr wrap="none" rtlCol="0">
            <a:spAutoFit/>
          </a:bodyPr>
          <a:lstStyle/>
          <a:p>
            <a:r>
              <a:rPr lang="en-US" altLang="zh-CN" dirty="0">
                <a:solidFill>
                  <a:schemeClr val="bg1"/>
                </a:solidFill>
                <a:cs typeface="+mn-ea"/>
                <a:sym typeface="+mn-lt"/>
              </a:rPr>
              <a:t>25%</a:t>
            </a:r>
            <a:endParaRPr lang="zh-CN" altLang="en-US" dirty="0">
              <a:solidFill>
                <a:schemeClr val="bg1"/>
              </a:solidFill>
              <a:cs typeface="+mn-ea"/>
              <a:sym typeface="+mn-lt"/>
            </a:endParaRPr>
          </a:p>
        </p:txBody>
      </p:sp>
      <p:sp>
        <p:nvSpPr>
          <p:cNvPr id="24" name="TextBox 131"/>
          <p:cNvSpPr txBox="1"/>
          <p:nvPr/>
        </p:nvSpPr>
        <p:spPr>
          <a:xfrm>
            <a:off x="1691680" y="1032878"/>
            <a:ext cx="1107996" cy="276999"/>
          </a:xfrm>
          <a:prstGeom prst="rect">
            <a:avLst/>
          </a:prstGeom>
          <a:noFill/>
        </p:spPr>
        <p:txBody>
          <a:bodyPr wrap="none" rtlCol="0">
            <a:spAutoFit/>
          </a:bodyPr>
          <a:lstStyle/>
          <a:p>
            <a:r>
              <a:rPr lang="zh-CN" altLang="en-US" sz="1200" dirty="0">
                <a:solidFill>
                  <a:srgbClr val="080808"/>
                </a:solidFill>
                <a:cs typeface="+mn-ea"/>
                <a:sym typeface="+mn-lt"/>
              </a:rPr>
              <a:t>Add a text title</a:t>
            </a:r>
          </a:p>
        </p:txBody>
      </p:sp>
      <p:sp>
        <p:nvSpPr>
          <p:cNvPr id="25" name="TextBox 132"/>
          <p:cNvSpPr txBox="1"/>
          <p:nvPr/>
        </p:nvSpPr>
        <p:spPr>
          <a:xfrm>
            <a:off x="1691680" y="1192195"/>
            <a:ext cx="2646878" cy="461665"/>
          </a:xfrm>
          <a:prstGeom prst="rect">
            <a:avLst/>
          </a:prstGeom>
          <a:noFill/>
        </p:spPr>
        <p:txBody>
          <a:bodyPr wrap="none" rtlCol="0">
            <a:spAutoFit/>
          </a:bodyPr>
          <a:lstStyle/>
          <a:p>
            <a:r>
              <a:rPr lang="zh-CN" altLang="en-US" sz="1200" dirty="0">
                <a:solidFill>
                  <a:srgbClr val="080808"/>
                </a:solidFill>
                <a:cs typeface="+mn-ea"/>
                <a:sym typeface="+mn-lt"/>
              </a:rPr>
              <a:t>Add text content that is detailed and concise.</a:t>
            </a:r>
            <a:endParaRPr lang="en-US" altLang="zh-CN" sz="1200" dirty="0">
              <a:solidFill>
                <a:srgbClr val="080808"/>
              </a:solidFill>
              <a:cs typeface="+mn-ea"/>
              <a:sym typeface="+mn-lt"/>
            </a:endParaRPr>
          </a:p>
          <a:p>
            <a:r>
              <a:rPr lang="zh-CN" altLang="en-US" sz="1200" dirty="0">
                <a:solidFill>
                  <a:srgbClr val="080808"/>
                </a:solidFill>
                <a:cs typeface="+mn-ea"/>
                <a:sym typeface="+mn-lt"/>
              </a:rPr>
              <a:t>Add text content that is detailed and concise.</a:t>
            </a:r>
            <a:endParaRPr lang="en-US" altLang="zh-CN" sz="1200" dirty="0">
              <a:solidFill>
                <a:srgbClr val="080808"/>
              </a:solidFill>
              <a:cs typeface="+mn-ea"/>
              <a:sym typeface="+mn-lt"/>
            </a:endParaRPr>
          </a:p>
        </p:txBody>
      </p:sp>
      <p:cxnSp>
        <p:nvCxnSpPr>
          <p:cNvPr id="26" name="直接连接符 25"/>
          <p:cNvCxnSpPr/>
          <p:nvPr/>
        </p:nvCxnSpPr>
        <p:spPr>
          <a:xfrm flipV="1">
            <a:off x="1563059" y="1042868"/>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1324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2" presetClass="entr" presetSubtype="8"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p:tgtEl>
                                              <p:spTgt spid="26"/>
                                            </p:tgtEl>
                                            <p:attrNameLst>
                                              <p:attrName>ppt_x</p:attrName>
                                            </p:attrNameLst>
                                          </p:cBhvr>
                                          <p:tavLst>
                                            <p:tav tm="0">
                                              <p:val>
                                                <p:strVal val="#ppt_x-#ppt_w*1.125000"/>
                                              </p:val>
                                            </p:tav>
                                            <p:tav tm="100000">
                                              <p:val>
                                                <p:strVal val="#ppt_x"/>
                                              </p:val>
                                            </p:tav>
                                          </p:tavLst>
                                        </p:anim>
                                        <p:animEffect transition="in" filter="wipe(right)">
                                          <p:cBhvr>
                                            <p:cTn id="11" dur="500"/>
                                            <p:tgtEl>
                                              <p:spTgt spid="26"/>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childTnLst>
                              </p:cTn>
                            </p:par>
                            <p:par>
                              <p:cTn id="20" fill="hold">
                                <p:stCondLst>
                                  <p:cond delay="1000"/>
                                </p:stCondLst>
                                <p:childTnLst>
                                  <p:par>
                                    <p:cTn id="21" presetID="2" presetClass="entr" presetSubtype="4" fill="hold" grpId="0" nodeType="afterEffect" p14:presetBounceEnd="44000">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14:bounceEnd="44000">
                                          <p:cBhvr additive="base">
                                            <p:cTn id="23"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4" dur="3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44000">
                                      <p:stCondLst>
                                        <p:cond delay="200"/>
                                      </p:stCondLst>
                                      <p:childTnLst>
                                        <p:set>
                                          <p:cBhvr>
                                            <p:cTn id="26" dur="1" fill="hold">
                                              <p:stCondLst>
                                                <p:cond delay="0"/>
                                              </p:stCondLst>
                                            </p:cTn>
                                            <p:tgtEl>
                                              <p:spTgt spid="5"/>
                                            </p:tgtEl>
                                            <p:attrNameLst>
                                              <p:attrName>style.visibility</p:attrName>
                                            </p:attrNameLst>
                                          </p:cBhvr>
                                          <p:to>
                                            <p:strVal val="visible"/>
                                          </p:to>
                                        </p:set>
                                        <p:anim calcmode="lin" valueType="num" p14:bounceEnd="44000">
                                          <p:cBhvr additive="base">
                                            <p:cTn id="27"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8" dur="3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44000">
                                      <p:stCondLst>
                                        <p:cond delay="400"/>
                                      </p:stCondLst>
                                      <p:childTnLst>
                                        <p:set>
                                          <p:cBhvr>
                                            <p:cTn id="30" dur="1" fill="hold">
                                              <p:stCondLst>
                                                <p:cond delay="0"/>
                                              </p:stCondLst>
                                            </p:cTn>
                                            <p:tgtEl>
                                              <p:spTgt spid="19"/>
                                            </p:tgtEl>
                                            <p:attrNameLst>
                                              <p:attrName>style.visibility</p:attrName>
                                            </p:attrNameLst>
                                          </p:cBhvr>
                                          <p:to>
                                            <p:strVal val="visible"/>
                                          </p:to>
                                        </p:set>
                                        <p:anim calcmode="lin" valueType="num" p14:bounceEnd="44000">
                                          <p:cBhvr additive="base">
                                            <p:cTn id="31"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32" dur="3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14:bounceEnd="44000">
                                          <p:cBhvr additive="base">
                                            <p:cTn id="35"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6" dur="300" fill="hold"/>
                                            <p:tgtEl>
                                              <p:spTgt spid="13"/>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par>
                                    <p:cTn id="43" presetID="22" presetClass="entr" presetSubtype="4" fill="hold" nodeType="withEffect">
                                      <p:stCondLst>
                                        <p:cond delay="7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9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par>
                                    <p:cTn id="49" presetID="12" presetClass="entr" presetSubtype="1"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ppt_y</p:attrName>
                                            </p:attrNameLst>
                                          </p:cBhvr>
                                          <p:tavLst>
                                            <p:tav tm="0">
                                              <p:val>
                                                <p:strVal val="#ppt_y-#ppt_h*1.125000"/>
                                              </p:val>
                                            </p:tav>
                                            <p:tav tm="100000">
                                              <p:val>
                                                <p:strVal val="#ppt_y"/>
                                              </p:val>
                                            </p:tav>
                                          </p:tavLst>
                                        </p:anim>
                                        <p:animEffect transition="in" filter="wipe(down)">
                                          <p:cBhvr>
                                            <p:cTn id="52" dur="500"/>
                                            <p:tgtEl>
                                              <p:spTgt spid="21"/>
                                            </p:tgtEl>
                                          </p:cBhvr>
                                        </p:animEffect>
                                      </p:childTnLst>
                                    </p:cTn>
                                  </p:par>
                                  <p:par>
                                    <p:cTn id="53" presetID="12" presetClass="entr" presetSubtype="1" fill="hold" grpId="0" nodeType="withEffect">
                                      <p:stCondLst>
                                        <p:cond delay="10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down)">
                                          <p:cBhvr>
                                            <p:cTn id="56" dur="500"/>
                                            <p:tgtEl>
                                              <p:spTgt spid="22"/>
                                            </p:tgtEl>
                                          </p:cBhvr>
                                        </p:animEffect>
                                      </p:childTnLst>
                                    </p:cTn>
                                  </p:par>
                                  <p:par>
                                    <p:cTn id="57" presetID="12" presetClass="entr" presetSubtype="1" fill="hold" grpId="0" nodeType="withEffect">
                                      <p:stCondLst>
                                        <p:cond delay="120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p:tgtEl>
                                              <p:spTgt spid="20"/>
                                            </p:tgtEl>
                                            <p:attrNameLst>
                                              <p:attrName>ppt_y</p:attrName>
                                            </p:attrNameLst>
                                          </p:cBhvr>
                                          <p:tavLst>
                                            <p:tav tm="0">
                                              <p:val>
                                                <p:strVal val="#ppt_y-#ppt_h*1.125000"/>
                                              </p:val>
                                            </p:tav>
                                            <p:tav tm="100000">
                                              <p:val>
                                                <p:strVal val="#ppt_y"/>
                                              </p:val>
                                            </p:tav>
                                          </p:tavLst>
                                        </p:anim>
                                        <p:animEffect transition="in" filter="wipe(down)">
                                          <p:cBhvr>
                                            <p:cTn id="60" dur="500"/>
                                            <p:tgtEl>
                                              <p:spTgt spid="20"/>
                                            </p:tgtEl>
                                          </p:cBhvr>
                                        </p:animEffect>
                                      </p:childTnLst>
                                    </p:cTn>
                                  </p:par>
                                  <p:par>
                                    <p:cTn id="61" presetID="12" presetClass="entr" presetSubtype="1" fill="hold" grpId="0" nodeType="withEffect">
                                      <p:stCondLst>
                                        <p:cond delay="14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down)">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2" presetClass="entr" presetSubtype="8"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p:tgtEl>
                                              <p:spTgt spid="26"/>
                                            </p:tgtEl>
                                            <p:attrNameLst>
                                              <p:attrName>ppt_x</p:attrName>
                                            </p:attrNameLst>
                                          </p:cBhvr>
                                          <p:tavLst>
                                            <p:tav tm="0">
                                              <p:val>
                                                <p:strVal val="#ppt_x-#ppt_w*1.125000"/>
                                              </p:val>
                                            </p:tav>
                                            <p:tav tm="100000">
                                              <p:val>
                                                <p:strVal val="#ppt_x"/>
                                              </p:val>
                                            </p:tav>
                                          </p:tavLst>
                                        </p:anim>
                                        <p:animEffect transition="in" filter="wipe(right)">
                                          <p:cBhvr>
                                            <p:cTn id="11" dur="500"/>
                                            <p:tgtEl>
                                              <p:spTgt spid="26"/>
                                            </p:tgtEl>
                                          </p:cBhvr>
                                        </p:animEffect>
                                      </p:childTnLst>
                                    </p:cTn>
                                  </p:par>
                                  <p:par>
                                    <p:cTn id="12" presetID="12" presetClass="entr" presetSubtype="8" fill="hold" grpId="0" nodeType="withEffect">
                                      <p:stCondLst>
                                        <p:cond delay="50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par>
                                    <p:cTn id="16" presetID="12" presetClass="entr" presetSubtype="8" fill="hold" grpId="0" nodeType="withEffect">
                                      <p:stCondLst>
                                        <p:cond delay="50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 fill="hold"/>
                                            <p:tgtEl>
                                              <p:spTgt spid="11"/>
                                            </p:tgtEl>
                                            <p:attrNameLst>
                                              <p:attrName>ppt_x</p:attrName>
                                            </p:attrNameLst>
                                          </p:cBhvr>
                                          <p:tavLst>
                                            <p:tav tm="0">
                                              <p:val>
                                                <p:strVal val="#ppt_x"/>
                                              </p:val>
                                            </p:tav>
                                            <p:tav tm="100000">
                                              <p:val>
                                                <p:strVal val="#ppt_x"/>
                                              </p:val>
                                            </p:tav>
                                          </p:tavLst>
                                        </p:anim>
                                        <p:anim calcmode="lin" valueType="num">
                                          <p:cBhvr additive="base">
                                            <p:cTn id="24" dur="3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300" fill="hold"/>
                                            <p:tgtEl>
                                              <p:spTgt spid="5"/>
                                            </p:tgtEl>
                                            <p:attrNameLst>
                                              <p:attrName>ppt_x</p:attrName>
                                            </p:attrNameLst>
                                          </p:cBhvr>
                                          <p:tavLst>
                                            <p:tav tm="0">
                                              <p:val>
                                                <p:strVal val="#ppt_x"/>
                                              </p:val>
                                            </p:tav>
                                            <p:tav tm="100000">
                                              <p:val>
                                                <p:strVal val="#ppt_x"/>
                                              </p:val>
                                            </p:tav>
                                          </p:tavLst>
                                        </p:anim>
                                        <p:anim calcmode="lin" valueType="num">
                                          <p:cBhvr additive="base">
                                            <p:cTn id="28" dur="3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4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300" fill="hold"/>
                                            <p:tgtEl>
                                              <p:spTgt spid="19"/>
                                            </p:tgtEl>
                                            <p:attrNameLst>
                                              <p:attrName>ppt_x</p:attrName>
                                            </p:attrNameLst>
                                          </p:cBhvr>
                                          <p:tavLst>
                                            <p:tav tm="0">
                                              <p:val>
                                                <p:strVal val="#ppt_x"/>
                                              </p:val>
                                            </p:tav>
                                            <p:tav tm="100000">
                                              <p:val>
                                                <p:strVal val="#ppt_x"/>
                                              </p:val>
                                            </p:tav>
                                          </p:tavLst>
                                        </p:anim>
                                        <p:anim calcmode="lin" valueType="num">
                                          <p:cBhvr additive="base">
                                            <p:cTn id="32" dur="3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00" fill="hold"/>
                                            <p:tgtEl>
                                              <p:spTgt spid="13"/>
                                            </p:tgtEl>
                                            <p:attrNameLst>
                                              <p:attrName>ppt_x</p:attrName>
                                            </p:attrNameLst>
                                          </p:cBhvr>
                                          <p:tavLst>
                                            <p:tav tm="0">
                                              <p:val>
                                                <p:strVal val="#ppt_x"/>
                                              </p:val>
                                            </p:tav>
                                            <p:tav tm="100000">
                                              <p:val>
                                                <p:strVal val="#ppt_x"/>
                                              </p:val>
                                            </p:tav>
                                          </p:tavLst>
                                        </p:anim>
                                        <p:anim calcmode="lin" valueType="num">
                                          <p:cBhvr additive="base">
                                            <p:cTn id="36" dur="300" fill="hold"/>
                                            <p:tgtEl>
                                              <p:spTgt spid="13"/>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par>
                                    <p:cTn id="43" presetID="22" presetClass="entr" presetSubtype="4" fill="hold" nodeType="withEffect">
                                      <p:stCondLst>
                                        <p:cond delay="70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90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par>
                                    <p:cTn id="49" presetID="12" presetClass="entr" presetSubtype="1" fill="hold" grpId="0" nodeType="withEffect">
                                      <p:stCondLst>
                                        <p:cond delay="80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ppt_y</p:attrName>
                                            </p:attrNameLst>
                                          </p:cBhvr>
                                          <p:tavLst>
                                            <p:tav tm="0">
                                              <p:val>
                                                <p:strVal val="#ppt_y-#ppt_h*1.125000"/>
                                              </p:val>
                                            </p:tav>
                                            <p:tav tm="100000">
                                              <p:val>
                                                <p:strVal val="#ppt_y"/>
                                              </p:val>
                                            </p:tav>
                                          </p:tavLst>
                                        </p:anim>
                                        <p:animEffect transition="in" filter="wipe(down)">
                                          <p:cBhvr>
                                            <p:cTn id="52" dur="500"/>
                                            <p:tgtEl>
                                              <p:spTgt spid="21"/>
                                            </p:tgtEl>
                                          </p:cBhvr>
                                        </p:animEffect>
                                      </p:childTnLst>
                                    </p:cTn>
                                  </p:par>
                                  <p:par>
                                    <p:cTn id="53" presetID="12" presetClass="entr" presetSubtype="1" fill="hold" grpId="0" nodeType="withEffect">
                                      <p:stCondLst>
                                        <p:cond delay="10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down)">
                                          <p:cBhvr>
                                            <p:cTn id="56" dur="500"/>
                                            <p:tgtEl>
                                              <p:spTgt spid="22"/>
                                            </p:tgtEl>
                                          </p:cBhvr>
                                        </p:animEffect>
                                      </p:childTnLst>
                                    </p:cTn>
                                  </p:par>
                                  <p:par>
                                    <p:cTn id="57" presetID="12" presetClass="entr" presetSubtype="1" fill="hold" grpId="0" nodeType="withEffect">
                                      <p:stCondLst>
                                        <p:cond delay="120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p:tgtEl>
                                              <p:spTgt spid="20"/>
                                            </p:tgtEl>
                                            <p:attrNameLst>
                                              <p:attrName>ppt_y</p:attrName>
                                            </p:attrNameLst>
                                          </p:cBhvr>
                                          <p:tavLst>
                                            <p:tav tm="0">
                                              <p:val>
                                                <p:strVal val="#ppt_y-#ppt_h*1.125000"/>
                                              </p:val>
                                            </p:tav>
                                            <p:tav tm="100000">
                                              <p:val>
                                                <p:strVal val="#ppt_y"/>
                                              </p:val>
                                            </p:tav>
                                          </p:tavLst>
                                        </p:anim>
                                        <p:animEffect transition="in" filter="wipe(down)">
                                          <p:cBhvr>
                                            <p:cTn id="60" dur="500"/>
                                            <p:tgtEl>
                                              <p:spTgt spid="20"/>
                                            </p:tgtEl>
                                          </p:cBhvr>
                                        </p:animEffect>
                                      </p:childTnLst>
                                    </p:cTn>
                                  </p:par>
                                  <p:par>
                                    <p:cTn id="61" presetID="12" presetClass="entr" presetSubtype="1" fill="hold" grpId="0" nodeType="withEffect">
                                      <p:stCondLst>
                                        <p:cond delay="14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down)">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Freeform 6"/>
          <p:cNvSpPr>
            <a:spLocks/>
          </p:cNvSpPr>
          <p:nvPr/>
        </p:nvSpPr>
        <p:spPr bwMode="auto">
          <a:xfrm flipH="1">
            <a:off x="5629042" y="4620286"/>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3">
              <a:cs typeface="+mn-ea"/>
              <a:sym typeface="+mn-lt"/>
            </a:endParaRPr>
          </a:p>
        </p:txBody>
      </p:sp>
      <p:sp>
        <p:nvSpPr>
          <p:cNvPr id="5" name="Freeform 24"/>
          <p:cNvSpPr/>
          <p:nvPr/>
        </p:nvSpPr>
        <p:spPr>
          <a:xfrm flipH="1">
            <a:off x="5453372" y="4322482"/>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cs typeface="+mn-ea"/>
              <a:sym typeface="+mn-lt"/>
            </a:endParaRPr>
          </a:p>
        </p:txBody>
      </p:sp>
      <p:sp>
        <p:nvSpPr>
          <p:cNvPr id="6" name="Freeform 25"/>
          <p:cNvSpPr/>
          <p:nvPr/>
        </p:nvSpPr>
        <p:spPr>
          <a:xfrm flipH="1">
            <a:off x="5736302" y="4824584"/>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cs typeface="+mn-ea"/>
              <a:sym typeface="+mn-lt"/>
            </a:endParaRPr>
          </a:p>
        </p:txBody>
      </p:sp>
      <p:sp>
        <p:nvSpPr>
          <p:cNvPr id="7" name="Freeform 5"/>
          <p:cNvSpPr>
            <a:spLocks/>
          </p:cNvSpPr>
          <p:nvPr/>
        </p:nvSpPr>
        <p:spPr bwMode="auto">
          <a:xfrm>
            <a:off x="5882176" y="3747070"/>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 name="Freeform 6"/>
          <p:cNvSpPr>
            <a:spLocks/>
          </p:cNvSpPr>
          <p:nvPr/>
        </p:nvSpPr>
        <p:spPr bwMode="auto">
          <a:xfrm>
            <a:off x="5920265" y="3676841"/>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 name="Freeform 7"/>
          <p:cNvSpPr>
            <a:spLocks/>
          </p:cNvSpPr>
          <p:nvPr/>
        </p:nvSpPr>
        <p:spPr bwMode="auto">
          <a:xfrm>
            <a:off x="5908363" y="3720882"/>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 name="Freeform 8"/>
          <p:cNvSpPr>
            <a:spLocks/>
          </p:cNvSpPr>
          <p:nvPr/>
        </p:nvSpPr>
        <p:spPr bwMode="auto">
          <a:xfrm>
            <a:off x="5900030" y="4126780"/>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1" name="Freeform 9"/>
          <p:cNvSpPr>
            <a:spLocks/>
          </p:cNvSpPr>
          <p:nvPr/>
        </p:nvSpPr>
        <p:spPr bwMode="auto">
          <a:xfrm>
            <a:off x="6020253" y="3745879"/>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2" name="Freeform 10"/>
          <p:cNvSpPr>
            <a:spLocks/>
          </p:cNvSpPr>
          <p:nvPr/>
        </p:nvSpPr>
        <p:spPr bwMode="auto">
          <a:xfrm>
            <a:off x="6057152" y="3673270"/>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3" name="Freeform 11"/>
          <p:cNvSpPr>
            <a:spLocks/>
          </p:cNvSpPr>
          <p:nvPr/>
        </p:nvSpPr>
        <p:spPr bwMode="auto">
          <a:xfrm>
            <a:off x="6046439" y="3719692"/>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4" name="Freeform 12"/>
          <p:cNvSpPr>
            <a:spLocks/>
          </p:cNvSpPr>
          <p:nvPr/>
        </p:nvSpPr>
        <p:spPr bwMode="auto">
          <a:xfrm>
            <a:off x="6038107" y="4123209"/>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5" name="Freeform 13"/>
          <p:cNvSpPr>
            <a:spLocks/>
          </p:cNvSpPr>
          <p:nvPr/>
        </p:nvSpPr>
        <p:spPr bwMode="auto">
          <a:xfrm>
            <a:off x="6140475" y="3748259"/>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nvGrpSpPr>
          <p:cNvPr id="16" name="Group 123"/>
          <p:cNvGrpSpPr/>
          <p:nvPr/>
        </p:nvGrpSpPr>
        <p:grpSpPr>
          <a:xfrm>
            <a:off x="5214409" y="3656309"/>
            <a:ext cx="613013" cy="465414"/>
            <a:chOff x="7170738" y="4168775"/>
            <a:chExt cx="817563" cy="620713"/>
          </a:xfrm>
          <a:solidFill>
            <a:srgbClr val="C00000"/>
          </a:solidFill>
        </p:grpSpPr>
        <p:sp>
          <p:nvSpPr>
            <p:cNvPr id="17"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0"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1"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2"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sp>
        <p:nvSpPr>
          <p:cNvPr id="23" name="Freeform 20"/>
          <p:cNvSpPr>
            <a:spLocks noEditPoints="1"/>
          </p:cNvSpPr>
          <p:nvPr/>
        </p:nvSpPr>
        <p:spPr bwMode="auto">
          <a:xfrm>
            <a:off x="4715667" y="2067535"/>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4" name="Oval 21"/>
          <p:cNvSpPr>
            <a:spLocks noChangeArrowheads="1"/>
          </p:cNvSpPr>
          <p:nvPr/>
        </p:nvSpPr>
        <p:spPr bwMode="auto">
          <a:xfrm>
            <a:off x="7002263" y="1979451"/>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5" name="Freeform 22"/>
          <p:cNvSpPr>
            <a:spLocks/>
          </p:cNvSpPr>
          <p:nvPr/>
        </p:nvSpPr>
        <p:spPr bwMode="auto">
          <a:xfrm>
            <a:off x="7040352" y="2058012"/>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6" name="Freeform 23"/>
          <p:cNvSpPr>
            <a:spLocks/>
          </p:cNvSpPr>
          <p:nvPr/>
        </p:nvSpPr>
        <p:spPr bwMode="auto">
          <a:xfrm>
            <a:off x="6893944" y="2058012"/>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7" name="Freeform 24"/>
          <p:cNvSpPr>
            <a:spLocks/>
          </p:cNvSpPr>
          <p:nvPr/>
        </p:nvSpPr>
        <p:spPr bwMode="auto">
          <a:xfrm>
            <a:off x="7049875" y="1941361"/>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8" name="Freeform 25"/>
          <p:cNvSpPr>
            <a:spLocks noEditPoints="1"/>
          </p:cNvSpPr>
          <p:nvPr/>
        </p:nvSpPr>
        <p:spPr bwMode="auto">
          <a:xfrm>
            <a:off x="6197610" y="1685444"/>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29" name="Freeform 26"/>
          <p:cNvSpPr>
            <a:spLocks noEditPoints="1"/>
          </p:cNvSpPr>
          <p:nvPr/>
        </p:nvSpPr>
        <p:spPr bwMode="auto">
          <a:xfrm>
            <a:off x="6052391" y="1829471"/>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0" name="Freeform 27"/>
          <p:cNvSpPr>
            <a:spLocks noEditPoints="1"/>
          </p:cNvSpPr>
          <p:nvPr/>
        </p:nvSpPr>
        <p:spPr bwMode="auto">
          <a:xfrm>
            <a:off x="6086910" y="1725915"/>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1" name="Freeform 28"/>
          <p:cNvSpPr>
            <a:spLocks noEditPoints="1"/>
          </p:cNvSpPr>
          <p:nvPr/>
        </p:nvSpPr>
        <p:spPr bwMode="auto">
          <a:xfrm>
            <a:off x="6086910" y="1725915"/>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2" name="Oval 29"/>
          <p:cNvSpPr>
            <a:spLocks noChangeArrowheads="1"/>
          </p:cNvSpPr>
          <p:nvPr/>
        </p:nvSpPr>
        <p:spPr bwMode="auto">
          <a:xfrm>
            <a:off x="6247603" y="1878275"/>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3" name="Freeform 30"/>
          <p:cNvSpPr>
            <a:spLocks noEditPoints="1"/>
          </p:cNvSpPr>
          <p:nvPr/>
        </p:nvSpPr>
        <p:spPr bwMode="auto">
          <a:xfrm>
            <a:off x="6786815" y="1555699"/>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4" name="Rectangle 31"/>
          <p:cNvSpPr>
            <a:spLocks noChangeArrowheads="1"/>
          </p:cNvSpPr>
          <p:nvPr/>
        </p:nvSpPr>
        <p:spPr bwMode="auto">
          <a:xfrm>
            <a:off x="6690400" y="1554509"/>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5" name="Freeform 32"/>
          <p:cNvSpPr>
            <a:spLocks noEditPoints="1"/>
          </p:cNvSpPr>
          <p:nvPr/>
        </p:nvSpPr>
        <p:spPr bwMode="auto">
          <a:xfrm>
            <a:off x="5109662" y="3347124"/>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nvGrpSpPr>
          <p:cNvPr id="36" name="Group 127"/>
          <p:cNvGrpSpPr/>
          <p:nvPr/>
        </p:nvGrpSpPr>
        <p:grpSpPr>
          <a:xfrm>
            <a:off x="6294025" y="3655415"/>
            <a:ext cx="380902" cy="490410"/>
            <a:chOff x="8610600" y="4127500"/>
            <a:chExt cx="508001" cy="654050"/>
          </a:xfrm>
          <a:solidFill>
            <a:srgbClr val="C00000"/>
          </a:solidFill>
        </p:grpSpPr>
        <p:sp>
          <p:nvSpPr>
            <p:cNvPr id="37"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8"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39"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0"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1"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2"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3"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4"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sp>
        <p:nvSpPr>
          <p:cNvPr id="45" name="Freeform 41"/>
          <p:cNvSpPr>
            <a:spLocks noEditPoints="1"/>
          </p:cNvSpPr>
          <p:nvPr/>
        </p:nvSpPr>
        <p:spPr bwMode="auto">
          <a:xfrm>
            <a:off x="6609459" y="3160244"/>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6" name="Freeform 42"/>
          <p:cNvSpPr>
            <a:spLocks/>
          </p:cNvSpPr>
          <p:nvPr/>
        </p:nvSpPr>
        <p:spPr bwMode="auto">
          <a:xfrm>
            <a:off x="6692781" y="3430445"/>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7" name="Freeform 43"/>
          <p:cNvSpPr>
            <a:spLocks/>
          </p:cNvSpPr>
          <p:nvPr/>
        </p:nvSpPr>
        <p:spPr bwMode="auto">
          <a:xfrm>
            <a:off x="6664213" y="3475677"/>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8" name="Freeform 44"/>
          <p:cNvSpPr>
            <a:spLocks/>
          </p:cNvSpPr>
          <p:nvPr/>
        </p:nvSpPr>
        <p:spPr bwMode="auto">
          <a:xfrm>
            <a:off x="5772667" y="1222411"/>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49" name="Freeform 45"/>
          <p:cNvSpPr>
            <a:spLocks noEditPoints="1"/>
          </p:cNvSpPr>
          <p:nvPr/>
        </p:nvSpPr>
        <p:spPr bwMode="auto">
          <a:xfrm>
            <a:off x="5656016" y="3217379"/>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0" name="Freeform 46"/>
          <p:cNvSpPr>
            <a:spLocks noEditPoints="1"/>
          </p:cNvSpPr>
          <p:nvPr/>
        </p:nvSpPr>
        <p:spPr bwMode="auto">
          <a:xfrm>
            <a:off x="6502330" y="2428200"/>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1" name="Freeform 47"/>
          <p:cNvSpPr>
            <a:spLocks noEditPoints="1"/>
          </p:cNvSpPr>
          <p:nvPr/>
        </p:nvSpPr>
        <p:spPr bwMode="auto">
          <a:xfrm>
            <a:off x="6967743" y="2637696"/>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2" name="Freeform 48"/>
          <p:cNvSpPr>
            <a:spLocks noEditPoints="1"/>
          </p:cNvSpPr>
          <p:nvPr/>
        </p:nvSpPr>
        <p:spPr bwMode="auto">
          <a:xfrm>
            <a:off x="6041678" y="2704354"/>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3" name="Freeform 49"/>
          <p:cNvSpPr>
            <a:spLocks/>
          </p:cNvSpPr>
          <p:nvPr/>
        </p:nvSpPr>
        <p:spPr bwMode="auto">
          <a:xfrm>
            <a:off x="6121430" y="2842430"/>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nvGrpSpPr>
          <p:cNvPr id="54" name="Group 126"/>
          <p:cNvGrpSpPr/>
          <p:nvPr/>
        </p:nvGrpSpPr>
        <p:grpSpPr>
          <a:xfrm>
            <a:off x="6215464" y="3263801"/>
            <a:ext cx="340430" cy="323766"/>
            <a:chOff x="8505825" y="3605213"/>
            <a:chExt cx="454025" cy="431800"/>
          </a:xfrm>
        </p:grpSpPr>
        <p:sp>
          <p:nvSpPr>
            <p:cNvPr id="55"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6"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grpSp>
      <p:sp>
        <p:nvSpPr>
          <p:cNvPr id="57" name="Freeform 52"/>
          <p:cNvSpPr>
            <a:spLocks/>
          </p:cNvSpPr>
          <p:nvPr/>
        </p:nvSpPr>
        <p:spPr bwMode="auto">
          <a:xfrm>
            <a:off x="5165606" y="1336681"/>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8" name="Freeform 53"/>
          <p:cNvSpPr>
            <a:spLocks/>
          </p:cNvSpPr>
          <p:nvPr/>
        </p:nvSpPr>
        <p:spPr bwMode="auto">
          <a:xfrm>
            <a:off x="5552459" y="1314066"/>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59" name="Freeform 54"/>
          <p:cNvSpPr>
            <a:spLocks/>
          </p:cNvSpPr>
          <p:nvPr/>
        </p:nvSpPr>
        <p:spPr bwMode="auto">
          <a:xfrm>
            <a:off x="5232264" y="1446190"/>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0" name="Freeform 55"/>
          <p:cNvSpPr>
            <a:spLocks noEditPoints="1"/>
          </p:cNvSpPr>
          <p:nvPr/>
        </p:nvSpPr>
        <p:spPr bwMode="auto">
          <a:xfrm>
            <a:off x="4918021" y="1667589"/>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1" name="Freeform 56"/>
          <p:cNvSpPr>
            <a:spLocks noEditPoints="1"/>
          </p:cNvSpPr>
          <p:nvPr/>
        </p:nvSpPr>
        <p:spPr bwMode="auto">
          <a:xfrm>
            <a:off x="4715667" y="2485336"/>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2" name="Freeform 57"/>
          <p:cNvSpPr>
            <a:spLocks noEditPoints="1"/>
          </p:cNvSpPr>
          <p:nvPr/>
        </p:nvSpPr>
        <p:spPr bwMode="auto">
          <a:xfrm>
            <a:off x="6252364" y="1312875"/>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3" name="Freeform 58"/>
          <p:cNvSpPr>
            <a:spLocks noEditPoints="1"/>
          </p:cNvSpPr>
          <p:nvPr/>
        </p:nvSpPr>
        <p:spPr bwMode="auto">
          <a:xfrm>
            <a:off x="4852173" y="2936670"/>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4" name="Rectangle 59"/>
          <p:cNvSpPr>
            <a:spLocks noChangeArrowheads="1"/>
          </p:cNvSpPr>
          <p:nvPr/>
        </p:nvSpPr>
        <p:spPr bwMode="auto">
          <a:xfrm>
            <a:off x="6348779" y="2566277"/>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5" name="Rectangle 60"/>
          <p:cNvSpPr>
            <a:spLocks noChangeArrowheads="1"/>
          </p:cNvSpPr>
          <p:nvPr/>
        </p:nvSpPr>
        <p:spPr bwMode="auto">
          <a:xfrm>
            <a:off x="6367824" y="2518664"/>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6" name="Rectangle 61"/>
          <p:cNvSpPr>
            <a:spLocks noChangeArrowheads="1"/>
          </p:cNvSpPr>
          <p:nvPr/>
        </p:nvSpPr>
        <p:spPr bwMode="auto">
          <a:xfrm>
            <a:off x="6538039" y="2469861"/>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7" name="Rectangle 62"/>
          <p:cNvSpPr>
            <a:spLocks noChangeArrowheads="1"/>
          </p:cNvSpPr>
          <p:nvPr/>
        </p:nvSpPr>
        <p:spPr bwMode="auto">
          <a:xfrm>
            <a:off x="6554704" y="2294885"/>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8" name="Rectangle 63"/>
          <p:cNvSpPr>
            <a:spLocks noChangeArrowheads="1"/>
          </p:cNvSpPr>
          <p:nvPr/>
        </p:nvSpPr>
        <p:spPr bwMode="auto">
          <a:xfrm>
            <a:off x="6538039" y="2285363"/>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69" name="Rectangle 64"/>
          <p:cNvSpPr>
            <a:spLocks noChangeArrowheads="1"/>
          </p:cNvSpPr>
          <p:nvPr/>
        </p:nvSpPr>
        <p:spPr bwMode="auto">
          <a:xfrm>
            <a:off x="6677306" y="2469861"/>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0" name="Rectangle 65"/>
          <p:cNvSpPr>
            <a:spLocks noChangeArrowheads="1"/>
          </p:cNvSpPr>
          <p:nvPr/>
        </p:nvSpPr>
        <p:spPr bwMode="auto">
          <a:xfrm>
            <a:off x="6692780" y="2294885"/>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1" name="Rectangle 66"/>
          <p:cNvSpPr>
            <a:spLocks noChangeArrowheads="1"/>
          </p:cNvSpPr>
          <p:nvPr/>
        </p:nvSpPr>
        <p:spPr bwMode="auto">
          <a:xfrm>
            <a:off x="6677306" y="2285363"/>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2" name="Rectangle 67"/>
          <p:cNvSpPr>
            <a:spLocks noChangeArrowheads="1"/>
          </p:cNvSpPr>
          <p:nvPr/>
        </p:nvSpPr>
        <p:spPr bwMode="auto">
          <a:xfrm>
            <a:off x="6401153" y="2469861"/>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3" name="Rectangle 68"/>
          <p:cNvSpPr>
            <a:spLocks noChangeArrowheads="1"/>
          </p:cNvSpPr>
          <p:nvPr/>
        </p:nvSpPr>
        <p:spPr bwMode="auto">
          <a:xfrm>
            <a:off x="6416628" y="2294885"/>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4" name="Rectangle 69"/>
          <p:cNvSpPr>
            <a:spLocks noChangeArrowheads="1"/>
          </p:cNvSpPr>
          <p:nvPr/>
        </p:nvSpPr>
        <p:spPr bwMode="auto">
          <a:xfrm>
            <a:off x="6401153" y="2285363"/>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5" name="Rectangle 70"/>
          <p:cNvSpPr>
            <a:spLocks noChangeArrowheads="1"/>
          </p:cNvSpPr>
          <p:nvPr/>
        </p:nvSpPr>
        <p:spPr bwMode="auto">
          <a:xfrm>
            <a:off x="6367824" y="2232989"/>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6" name="Freeform 71"/>
          <p:cNvSpPr>
            <a:spLocks/>
          </p:cNvSpPr>
          <p:nvPr/>
        </p:nvSpPr>
        <p:spPr bwMode="auto">
          <a:xfrm>
            <a:off x="6367824" y="2094912"/>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7" name="Freeform 72"/>
          <p:cNvSpPr>
            <a:spLocks noEditPoints="1"/>
          </p:cNvSpPr>
          <p:nvPr/>
        </p:nvSpPr>
        <p:spPr bwMode="auto">
          <a:xfrm>
            <a:off x="5179890" y="2219895"/>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8" name="Freeform 73"/>
          <p:cNvSpPr>
            <a:spLocks noEditPoints="1"/>
          </p:cNvSpPr>
          <p:nvPr/>
        </p:nvSpPr>
        <p:spPr bwMode="auto">
          <a:xfrm>
            <a:off x="6503520" y="2649599"/>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79" name="Freeform 74"/>
          <p:cNvSpPr>
            <a:spLocks noEditPoints="1"/>
          </p:cNvSpPr>
          <p:nvPr/>
        </p:nvSpPr>
        <p:spPr bwMode="auto">
          <a:xfrm>
            <a:off x="5277495" y="1809237"/>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0" name="Freeform 75"/>
          <p:cNvSpPr>
            <a:spLocks noEditPoints="1"/>
          </p:cNvSpPr>
          <p:nvPr/>
        </p:nvSpPr>
        <p:spPr bwMode="auto">
          <a:xfrm>
            <a:off x="5820280" y="2172282"/>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1" name="Freeform 76"/>
          <p:cNvSpPr>
            <a:spLocks noEditPoints="1"/>
          </p:cNvSpPr>
          <p:nvPr/>
        </p:nvSpPr>
        <p:spPr bwMode="auto">
          <a:xfrm>
            <a:off x="5394146" y="2724589"/>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2" name="Freeform 77"/>
          <p:cNvSpPr>
            <a:spLocks/>
          </p:cNvSpPr>
          <p:nvPr/>
        </p:nvSpPr>
        <p:spPr bwMode="auto">
          <a:xfrm>
            <a:off x="5604833" y="2188947"/>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3" name="Freeform 78"/>
          <p:cNvSpPr>
            <a:spLocks/>
          </p:cNvSpPr>
          <p:nvPr/>
        </p:nvSpPr>
        <p:spPr bwMode="auto">
          <a:xfrm>
            <a:off x="5676251" y="2157999"/>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4" name="Freeform 79"/>
          <p:cNvSpPr>
            <a:spLocks noEditPoints="1"/>
          </p:cNvSpPr>
          <p:nvPr/>
        </p:nvSpPr>
        <p:spPr bwMode="auto">
          <a:xfrm>
            <a:off x="5426285" y="3160244"/>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5" name="Freeform 80"/>
          <p:cNvSpPr>
            <a:spLocks noEditPoints="1"/>
          </p:cNvSpPr>
          <p:nvPr/>
        </p:nvSpPr>
        <p:spPr bwMode="auto">
          <a:xfrm>
            <a:off x="6724919" y="1958026"/>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6" name="Freeform 81"/>
          <p:cNvSpPr>
            <a:spLocks noEditPoints="1"/>
          </p:cNvSpPr>
          <p:nvPr/>
        </p:nvSpPr>
        <p:spPr bwMode="auto">
          <a:xfrm>
            <a:off x="5665538" y="1646163"/>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7" name="Freeform 82"/>
          <p:cNvSpPr>
            <a:spLocks noEditPoints="1"/>
          </p:cNvSpPr>
          <p:nvPr/>
        </p:nvSpPr>
        <p:spPr bwMode="auto">
          <a:xfrm>
            <a:off x="5551268" y="1580696"/>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8" name="Freeform 83"/>
          <p:cNvSpPr>
            <a:spLocks/>
          </p:cNvSpPr>
          <p:nvPr/>
        </p:nvSpPr>
        <p:spPr bwMode="auto">
          <a:xfrm>
            <a:off x="5498894" y="1678302"/>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89" name="Freeform 84"/>
          <p:cNvSpPr>
            <a:spLocks/>
          </p:cNvSpPr>
          <p:nvPr/>
        </p:nvSpPr>
        <p:spPr bwMode="auto">
          <a:xfrm>
            <a:off x="5447711" y="1685444"/>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0" name="Freeform 85"/>
          <p:cNvSpPr>
            <a:spLocks noEditPoints="1"/>
          </p:cNvSpPr>
          <p:nvPr/>
        </p:nvSpPr>
        <p:spPr bwMode="auto">
          <a:xfrm>
            <a:off x="5384624" y="2554373"/>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1" name="Freeform 86"/>
          <p:cNvSpPr>
            <a:spLocks/>
          </p:cNvSpPr>
          <p:nvPr/>
        </p:nvSpPr>
        <p:spPr bwMode="auto">
          <a:xfrm>
            <a:off x="6770151" y="2861475"/>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2" name="Freeform 87"/>
          <p:cNvSpPr>
            <a:spLocks/>
          </p:cNvSpPr>
          <p:nvPr/>
        </p:nvSpPr>
        <p:spPr bwMode="auto">
          <a:xfrm>
            <a:off x="6874899" y="2853143"/>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3" name="Freeform 88"/>
          <p:cNvSpPr>
            <a:spLocks/>
          </p:cNvSpPr>
          <p:nvPr/>
        </p:nvSpPr>
        <p:spPr bwMode="auto">
          <a:xfrm>
            <a:off x="6805860" y="2901946"/>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4" name="Freeform 89"/>
          <p:cNvSpPr>
            <a:spLocks noEditPoints="1"/>
          </p:cNvSpPr>
          <p:nvPr/>
        </p:nvSpPr>
        <p:spPr bwMode="auto">
          <a:xfrm>
            <a:off x="6520184" y="1933030"/>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5" name="Freeform 90"/>
          <p:cNvSpPr>
            <a:spLocks/>
          </p:cNvSpPr>
          <p:nvPr/>
        </p:nvSpPr>
        <p:spPr bwMode="auto">
          <a:xfrm>
            <a:off x="5131087" y="2728160"/>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6" name="Freeform 91"/>
          <p:cNvSpPr>
            <a:spLocks/>
          </p:cNvSpPr>
          <p:nvPr/>
        </p:nvSpPr>
        <p:spPr bwMode="auto">
          <a:xfrm>
            <a:off x="5121565" y="2721018"/>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7" name="Freeform 92"/>
          <p:cNvSpPr>
            <a:spLocks/>
          </p:cNvSpPr>
          <p:nvPr/>
        </p:nvSpPr>
        <p:spPr bwMode="auto">
          <a:xfrm>
            <a:off x="5152513" y="2763869"/>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8" name="Freeform 93"/>
          <p:cNvSpPr>
            <a:spLocks noEditPoints="1"/>
          </p:cNvSpPr>
          <p:nvPr/>
        </p:nvSpPr>
        <p:spPr bwMode="auto">
          <a:xfrm>
            <a:off x="6151187" y="3966088"/>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99" name="Freeform 94"/>
          <p:cNvSpPr>
            <a:spLocks/>
          </p:cNvSpPr>
          <p:nvPr/>
        </p:nvSpPr>
        <p:spPr bwMode="auto">
          <a:xfrm>
            <a:off x="5952404" y="2781724"/>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0" name="Freeform 95"/>
          <p:cNvSpPr>
            <a:spLocks/>
          </p:cNvSpPr>
          <p:nvPr/>
        </p:nvSpPr>
        <p:spPr bwMode="auto">
          <a:xfrm>
            <a:off x="5941691" y="2644838"/>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1" name="Freeform 96"/>
          <p:cNvSpPr>
            <a:spLocks/>
          </p:cNvSpPr>
          <p:nvPr/>
        </p:nvSpPr>
        <p:spPr bwMode="auto">
          <a:xfrm>
            <a:off x="5972640" y="2668644"/>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2" name="Freeform 97"/>
          <p:cNvSpPr>
            <a:spLocks/>
          </p:cNvSpPr>
          <p:nvPr/>
        </p:nvSpPr>
        <p:spPr bwMode="auto">
          <a:xfrm>
            <a:off x="5964308" y="2816243"/>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3" name="Freeform 98"/>
          <p:cNvSpPr>
            <a:spLocks noEditPoints="1"/>
          </p:cNvSpPr>
          <p:nvPr/>
        </p:nvSpPr>
        <p:spPr bwMode="auto">
          <a:xfrm>
            <a:off x="5926218" y="1610454"/>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cs typeface="+mn-ea"/>
              <a:sym typeface="+mn-lt"/>
            </a:endParaRPr>
          </a:p>
        </p:txBody>
      </p:sp>
      <p:sp>
        <p:nvSpPr>
          <p:cNvPr id="104" name="燕尾形 103"/>
          <p:cNvSpPr/>
          <p:nvPr/>
        </p:nvSpPr>
        <p:spPr>
          <a:xfrm rot="5400000">
            <a:off x="1375058" y="1978298"/>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cs typeface="+mn-ea"/>
              <a:sym typeface="+mn-lt"/>
            </a:endParaRPr>
          </a:p>
        </p:txBody>
      </p:sp>
      <p:cxnSp>
        <p:nvCxnSpPr>
          <p:cNvPr id="105" name="直接连接符 104"/>
          <p:cNvCxnSpPr/>
          <p:nvPr/>
        </p:nvCxnSpPr>
        <p:spPr>
          <a:xfrm>
            <a:off x="1510038" y="241023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1762721" y="1588346"/>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cs typeface="+mn-ea"/>
                <a:sym typeface="+mn-lt"/>
              </a:rPr>
              <a:t>Add a title</a:t>
            </a:r>
            <a:endParaRPr lang="en-US" altLang="zh-CN" sz="1650" b="1" dirty="0">
              <a:solidFill>
                <a:schemeClr val="tx1">
                  <a:lumMod val="75000"/>
                  <a:lumOff val="25000"/>
                </a:schemeClr>
              </a:solidFill>
              <a:cs typeface="+mn-ea"/>
              <a:sym typeface="+mn-lt"/>
            </a:endParaRPr>
          </a:p>
        </p:txBody>
      </p:sp>
      <p:sp>
        <p:nvSpPr>
          <p:cNvPr id="107" name="矩形 47"/>
          <p:cNvSpPr>
            <a:spLocks noChangeArrowheads="1"/>
          </p:cNvSpPr>
          <p:nvPr/>
        </p:nvSpPr>
        <p:spPr bwMode="auto">
          <a:xfrm>
            <a:off x="1753002" y="1899318"/>
            <a:ext cx="2483629" cy="26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latin typeface="+mn-lt"/>
                <a:ea typeface="+mn-ea"/>
                <a:cs typeface="+mn-ea"/>
                <a:sym typeface="+mn-lt"/>
              </a:rPr>
              <a:t>Enter a comprehensive description of the chart above here</a:t>
            </a:r>
            <a:r>
              <a:rPr lang="zh-CN" altLang="en-US" sz="1050" dirty="0" smtClean="0">
                <a:solidFill>
                  <a:srgbClr val="333333"/>
                </a:solidFill>
                <a:latin typeface="+mn-lt"/>
                <a:ea typeface="+mn-ea"/>
                <a:cs typeface="+mn-ea"/>
                <a:sym typeface="+mn-lt"/>
              </a:rPr>
              <a:t>illustrate.</a:t>
            </a:r>
            <a:endParaRPr lang="zh-CN" altLang="en-US" sz="1050" dirty="0">
              <a:solidFill>
                <a:srgbClr val="333333"/>
              </a:solidFill>
              <a:latin typeface="+mn-lt"/>
              <a:ea typeface="+mn-ea"/>
              <a:cs typeface="+mn-ea"/>
              <a:sym typeface="+mn-lt"/>
            </a:endParaRPr>
          </a:p>
        </p:txBody>
      </p:sp>
      <p:sp>
        <p:nvSpPr>
          <p:cNvPr id="108" name="燕尾形 107"/>
          <p:cNvSpPr/>
          <p:nvPr/>
        </p:nvSpPr>
        <p:spPr>
          <a:xfrm rot="5400000">
            <a:off x="1375058" y="3004145"/>
            <a:ext cx="269960" cy="431936"/>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cs typeface="+mn-ea"/>
              <a:sym typeface="+mn-lt"/>
            </a:endParaRPr>
          </a:p>
        </p:txBody>
      </p:sp>
      <p:cxnSp>
        <p:nvCxnSpPr>
          <p:cNvPr id="109" name="直接连接符 108"/>
          <p:cNvCxnSpPr/>
          <p:nvPr/>
        </p:nvCxnSpPr>
        <p:spPr>
          <a:xfrm>
            <a:off x="1510038" y="3436080"/>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1762721" y="2614193"/>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cs typeface="+mn-ea"/>
                <a:sym typeface="+mn-lt"/>
              </a:rPr>
              <a:t>Add a title</a:t>
            </a:r>
            <a:endParaRPr lang="en-US" altLang="zh-CN" sz="1650" b="1" dirty="0">
              <a:solidFill>
                <a:schemeClr val="tx1">
                  <a:lumMod val="75000"/>
                  <a:lumOff val="25000"/>
                </a:schemeClr>
              </a:solidFill>
              <a:cs typeface="+mn-ea"/>
              <a:sym typeface="+mn-lt"/>
            </a:endParaRPr>
          </a:p>
        </p:txBody>
      </p:sp>
      <p:sp>
        <p:nvSpPr>
          <p:cNvPr id="111" name="矩形 47"/>
          <p:cNvSpPr>
            <a:spLocks noChangeArrowheads="1"/>
          </p:cNvSpPr>
          <p:nvPr/>
        </p:nvSpPr>
        <p:spPr bwMode="auto">
          <a:xfrm>
            <a:off x="1753002" y="2925165"/>
            <a:ext cx="2483629" cy="26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latin typeface="+mn-lt"/>
                <a:ea typeface="+mn-ea"/>
                <a:cs typeface="+mn-ea"/>
                <a:sym typeface="+mn-lt"/>
              </a:rPr>
              <a:t>Enter a comprehensive description of the chart above here</a:t>
            </a:r>
            <a:r>
              <a:rPr lang="zh-CN" altLang="en-US" sz="1050" dirty="0" smtClean="0">
                <a:solidFill>
                  <a:srgbClr val="333333"/>
                </a:solidFill>
                <a:latin typeface="+mn-lt"/>
                <a:ea typeface="+mn-ea"/>
                <a:cs typeface="+mn-ea"/>
                <a:sym typeface="+mn-lt"/>
              </a:rPr>
              <a:t>illustrate.</a:t>
            </a:r>
            <a:endParaRPr lang="zh-CN" altLang="en-US" sz="1050" dirty="0">
              <a:solidFill>
                <a:srgbClr val="333333"/>
              </a:solidFill>
              <a:latin typeface="+mn-lt"/>
              <a:ea typeface="+mn-ea"/>
              <a:cs typeface="+mn-ea"/>
              <a:sym typeface="+mn-lt"/>
            </a:endParaRPr>
          </a:p>
        </p:txBody>
      </p:sp>
      <p:sp>
        <p:nvSpPr>
          <p:cNvPr id="112" name="燕尾形 111"/>
          <p:cNvSpPr/>
          <p:nvPr/>
        </p:nvSpPr>
        <p:spPr>
          <a:xfrm rot="5400000">
            <a:off x="1375058" y="4083983"/>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cs typeface="+mn-ea"/>
              <a:sym typeface="+mn-lt"/>
            </a:endParaRPr>
          </a:p>
        </p:txBody>
      </p:sp>
      <p:cxnSp>
        <p:nvCxnSpPr>
          <p:cNvPr id="113" name="直接连接符 112"/>
          <p:cNvCxnSpPr/>
          <p:nvPr/>
        </p:nvCxnSpPr>
        <p:spPr>
          <a:xfrm>
            <a:off x="1510038" y="4515919"/>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1762721" y="3694032"/>
            <a:ext cx="984835" cy="323141"/>
          </a:xfrm>
          <a:prstGeom prst="rect">
            <a:avLst/>
          </a:prstGeom>
        </p:spPr>
        <p:txBody>
          <a:bodyPr wrap="none" lIns="68555" tIns="34278" rIns="68555" bIns="34278">
            <a:spAutoFit/>
          </a:bodyPr>
          <a:lstStyle/>
          <a:p>
            <a:r>
              <a:rPr lang="zh-CN" altLang="en-US" sz="1650" b="1" dirty="0">
                <a:solidFill>
                  <a:schemeClr val="tx1">
                    <a:lumMod val="75000"/>
                    <a:lumOff val="25000"/>
                  </a:schemeClr>
                </a:solidFill>
                <a:cs typeface="+mn-ea"/>
                <a:sym typeface="+mn-lt"/>
              </a:rPr>
              <a:t>Add a title</a:t>
            </a:r>
            <a:endParaRPr lang="en-US" altLang="zh-CN" sz="1650" b="1" dirty="0">
              <a:solidFill>
                <a:schemeClr val="tx1">
                  <a:lumMod val="75000"/>
                  <a:lumOff val="25000"/>
                </a:schemeClr>
              </a:solidFill>
              <a:cs typeface="+mn-ea"/>
              <a:sym typeface="+mn-lt"/>
            </a:endParaRPr>
          </a:p>
        </p:txBody>
      </p:sp>
      <p:sp>
        <p:nvSpPr>
          <p:cNvPr id="115" name="矩形 47"/>
          <p:cNvSpPr>
            <a:spLocks noChangeArrowheads="1"/>
          </p:cNvSpPr>
          <p:nvPr/>
        </p:nvSpPr>
        <p:spPr bwMode="auto">
          <a:xfrm>
            <a:off x="1753002" y="4005004"/>
            <a:ext cx="2483629" cy="26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rgbClr val="333333"/>
                </a:solidFill>
                <a:latin typeface="+mn-lt"/>
                <a:ea typeface="+mn-ea"/>
                <a:cs typeface="+mn-ea"/>
                <a:sym typeface="+mn-lt"/>
              </a:rPr>
              <a:t>Enter a comprehensive description of the chart above here</a:t>
            </a:r>
            <a:r>
              <a:rPr lang="zh-CN" altLang="en-US" sz="1050" dirty="0" smtClean="0">
                <a:solidFill>
                  <a:srgbClr val="333333"/>
                </a:solidFill>
                <a:latin typeface="+mn-lt"/>
                <a:ea typeface="+mn-ea"/>
                <a:cs typeface="+mn-ea"/>
                <a:sym typeface="+mn-lt"/>
              </a:rPr>
              <a:t>illustrate.</a:t>
            </a:r>
            <a:endParaRPr lang="zh-CN" altLang="en-US" sz="1050" dirty="0">
              <a:solidFill>
                <a:srgbClr val="333333"/>
              </a:solidFill>
              <a:latin typeface="+mn-lt"/>
              <a:ea typeface="+mn-ea"/>
              <a:cs typeface="+mn-ea"/>
              <a:sym typeface="+mn-lt"/>
            </a:endParaRPr>
          </a:p>
        </p:txBody>
      </p:sp>
    </p:spTree>
    <p:extLst>
      <p:ext uri="{BB962C8B-B14F-4D97-AF65-F5344CB8AC3E}">
        <p14:creationId xmlns:p14="http://schemas.microsoft.com/office/powerpoint/2010/main" val="145398441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3"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6"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par>
                                <p:cTn id="64" presetID="2" presetClass="entr" presetSubtype="6"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1+#ppt_w/2"/>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ppt_x"/>
                                          </p:val>
                                        </p:tav>
                                        <p:tav tm="100000">
                                          <p:val>
                                            <p:strVal val="#ppt_x"/>
                                          </p:val>
                                        </p:tav>
                                      </p:tavLst>
                                    </p:anim>
                                    <p:anim calcmode="lin" valueType="num">
                                      <p:cBhvr additive="base">
                                        <p:cTn id="79" dur="500" fill="hold"/>
                                        <p:tgtEl>
                                          <p:spTgt spid="2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fill="hold"/>
                                        <p:tgtEl>
                                          <p:spTgt spid="28"/>
                                        </p:tgtEl>
                                        <p:attrNameLst>
                                          <p:attrName>ppt_x</p:attrName>
                                        </p:attrNameLst>
                                      </p:cBhvr>
                                      <p:tavLst>
                                        <p:tav tm="0">
                                          <p:val>
                                            <p:strVal val="#ppt_x"/>
                                          </p:val>
                                        </p:tav>
                                        <p:tav tm="100000">
                                          <p:val>
                                            <p:strVal val="#ppt_x"/>
                                          </p:val>
                                        </p:tav>
                                      </p:tavLst>
                                    </p:anim>
                                    <p:anim calcmode="lin" valueType="num">
                                      <p:cBhvr additive="base">
                                        <p:cTn id="87" dur="500" fill="hold"/>
                                        <p:tgtEl>
                                          <p:spTgt spid="28"/>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par>
                                <p:cTn id="96" presetID="2" presetClass="entr" presetSubtype="1"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0-#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par>
                                <p:cTn id="104" presetID="2" presetClass="entr" presetSubtype="9"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fill="hold"/>
                                        <p:tgtEl>
                                          <p:spTgt spid="33"/>
                                        </p:tgtEl>
                                        <p:attrNameLst>
                                          <p:attrName>ppt_x</p:attrName>
                                        </p:attrNameLst>
                                      </p:cBhvr>
                                      <p:tavLst>
                                        <p:tav tm="0">
                                          <p:val>
                                            <p:strVal val="0-#ppt_w/2"/>
                                          </p:val>
                                        </p:tav>
                                        <p:tav tm="100000">
                                          <p:val>
                                            <p:strVal val="#ppt_x"/>
                                          </p:val>
                                        </p:tav>
                                      </p:tavLst>
                                    </p:anim>
                                    <p:anim calcmode="lin" valueType="num">
                                      <p:cBhvr additive="base">
                                        <p:cTn id="107" dur="500" fill="hold"/>
                                        <p:tgtEl>
                                          <p:spTgt spid="33"/>
                                        </p:tgtEl>
                                        <p:attrNameLst>
                                          <p:attrName>ppt_y</p:attrName>
                                        </p:attrNameLst>
                                      </p:cBhvr>
                                      <p:tavLst>
                                        <p:tav tm="0">
                                          <p:val>
                                            <p:strVal val="0-#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ppt_x"/>
                                          </p:val>
                                        </p:tav>
                                        <p:tav tm="100000">
                                          <p:val>
                                            <p:strVal val="#ppt_x"/>
                                          </p:val>
                                        </p:tav>
                                      </p:tavLst>
                                    </p:anim>
                                    <p:anim calcmode="lin" valueType="num">
                                      <p:cBhvr additive="base">
                                        <p:cTn id="111" dur="500" fill="hold"/>
                                        <p:tgtEl>
                                          <p:spTgt spid="34"/>
                                        </p:tgtEl>
                                        <p:attrNameLst>
                                          <p:attrName>ppt_y</p:attrName>
                                        </p:attrNameLst>
                                      </p:cBhvr>
                                      <p:tavLst>
                                        <p:tav tm="0">
                                          <p:val>
                                            <p:strVal val="1+#ppt_h/2"/>
                                          </p:val>
                                        </p:tav>
                                        <p:tav tm="100000">
                                          <p:val>
                                            <p:strVal val="#ppt_y"/>
                                          </p:val>
                                        </p:tav>
                                      </p:tavLst>
                                    </p:anim>
                                  </p:childTnLst>
                                </p:cTn>
                              </p:par>
                              <p:par>
                                <p:cTn id="112" presetID="2" presetClass="entr" presetSubtype="9"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 calcmode="lin" valueType="num">
                                      <p:cBhvr additive="base">
                                        <p:cTn id="114" dur="500" fill="hold"/>
                                        <p:tgtEl>
                                          <p:spTgt spid="35"/>
                                        </p:tgtEl>
                                        <p:attrNameLst>
                                          <p:attrName>ppt_x</p:attrName>
                                        </p:attrNameLst>
                                      </p:cBhvr>
                                      <p:tavLst>
                                        <p:tav tm="0">
                                          <p:val>
                                            <p:strVal val="0-#ppt_w/2"/>
                                          </p:val>
                                        </p:tav>
                                        <p:tav tm="100000">
                                          <p:val>
                                            <p:strVal val="#ppt_x"/>
                                          </p:val>
                                        </p:tav>
                                      </p:tavLst>
                                    </p:anim>
                                    <p:anim calcmode="lin" valueType="num">
                                      <p:cBhvr additive="base">
                                        <p:cTn id="115" dur="500" fill="hold"/>
                                        <p:tgtEl>
                                          <p:spTgt spid="35"/>
                                        </p:tgtEl>
                                        <p:attrNameLst>
                                          <p:attrName>ppt_y</p:attrName>
                                        </p:attrNameLst>
                                      </p:cBhvr>
                                      <p:tavLst>
                                        <p:tav tm="0">
                                          <p:val>
                                            <p:strVal val="0-#ppt_h/2"/>
                                          </p:val>
                                        </p:tav>
                                        <p:tav tm="100000">
                                          <p:val>
                                            <p:strVal val="#ppt_y"/>
                                          </p:val>
                                        </p:tav>
                                      </p:tavLst>
                                    </p:anim>
                                  </p:childTnLst>
                                </p:cTn>
                              </p:par>
                              <p:par>
                                <p:cTn id="116" presetID="2" presetClass="entr" presetSubtype="12"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additive="base">
                                        <p:cTn id="118" dur="500" fill="hold"/>
                                        <p:tgtEl>
                                          <p:spTgt spid="36"/>
                                        </p:tgtEl>
                                        <p:attrNameLst>
                                          <p:attrName>ppt_x</p:attrName>
                                        </p:attrNameLst>
                                      </p:cBhvr>
                                      <p:tavLst>
                                        <p:tav tm="0">
                                          <p:val>
                                            <p:strVal val="0-#ppt_w/2"/>
                                          </p:val>
                                        </p:tav>
                                        <p:tav tm="100000">
                                          <p:val>
                                            <p:strVal val="#ppt_x"/>
                                          </p:val>
                                        </p:tav>
                                      </p:tavLst>
                                    </p:anim>
                                    <p:anim calcmode="lin" valueType="num">
                                      <p:cBhvr additive="base">
                                        <p:cTn id="119" dur="500" fill="hold"/>
                                        <p:tgtEl>
                                          <p:spTgt spid="3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500" fill="hold"/>
                                        <p:tgtEl>
                                          <p:spTgt spid="45"/>
                                        </p:tgtEl>
                                        <p:attrNameLst>
                                          <p:attrName>ppt_x</p:attrName>
                                        </p:attrNameLst>
                                      </p:cBhvr>
                                      <p:tavLst>
                                        <p:tav tm="0">
                                          <p:val>
                                            <p:strVal val="#ppt_x"/>
                                          </p:val>
                                        </p:tav>
                                        <p:tav tm="100000">
                                          <p:val>
                                            <p:strVal val="#ppt_x"/>
                                          </p:val>
                                        </p:tav>
                                      </p:tavLst>
                                    </p:anim>
                                    <p:anim calcmode="lin" valueType="num">
                                      <p:cBhvr additive="base">
                                        <p:cTn id="123" dur="500" fill="hold"/>
                                        <p:tgtEl>
                                          <p:spTgt spid="4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additive="base">
                                        <p:cTn id="130" dur="500" fill="hold"/>
                                        <p:tgtEl>
                                          <p:spTgt spid="47"/>
                                        </p:tgtEl>
                                        <p:attrNameLst>
                                          <p:attrName>ppt_x</p:attrName>
                                        </p:attrNameLst>
                                      </p:cBhvr>
                                      <p:tavLst>
                                        <p:tav tm="0">
                                          <p:val>
                                            <p:strVal val="#ppt_x"/>
                                          </p:val>
                                        </p:tav>
                                        <p:tav tm="100000">
                                          <p:val>
                                            <p:strVal val="#ppt_x"/>
                                          </p:val>
                                        </p:tav>
                                      </p:tavLst>
                                    </p:anim>
                                    <p:anim calcmode="lin" valueType="num">
                                      <p:cBhvr additive="base">
                                        <p:cTn id="131" dur="500" fill="hold"/>
                                        <p:tgtEl>
                                          <p:spTgt spid="47"/>
                                        </p:tgtEl>
                                        <p:attrNameLst>
                                          <p:attrName>ppt_y</p:attrName>
                                        </p:attrNameLst>
                                      </p:cBhvr>
                                      <p:tavLst>
                                        <p:tav tm="0">
                                          <p:val>
                                            <p:strVal val="1+#ppt_h/2"/>
                                          </p:val>
                                        </p:tav>
                                        <p:tav tm="100000">
                                          <p:val>
                                            <p:strVal val="#ppt_y"/>
                                          </p:val>
                                        </p:tav>
                                      </p:tavLst>
                                    </p:anim>
                                  </p:childTnLst>
                                </p:cTn>
                              </p:par>
                              <p:par>
                                <p:cTn id="132" presetID="2" presetClass="entr" presetSubtype="12"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additive="base">
                                        <p:cTn id="134" dur="500" fill="hold"/>
                                        <p:tgtEl>
                                          <p:spTgt spid="48"/>
                                        </p:tgtEl>
                                        <p:attrNameLst>
                                          <p:attrName>ppt_x</p:attrName>
                                        </p:attrNameLst>
                                      </p:cBhvr>
                                      <p:tavLst>
                                        <p:tav tm="0">
                                          <p:val>
                                            <p:strVal val="0-#ppt_w/2"/>
                                          </p:val>
                                        </p:tav>
                                        <p:tav tm="100000">
                                          <p:val>
                                            <p:strVal val="#ppt_x"/>
                                          </p:val>
                                        </p:tav>
                                      </p:tavLst>
                                    </p:anim>
                                    <p:anim calcmode="lin" valueType="num">
                                      <p:cBhvr additive="base">
                                        <p:cTn id="135" dur="500" fill="hold"/>
                                        <p:tgtEl>
                                          <p:spTgt spid="48"/>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 calcmode="lin" valueType="num">
                                      <p:cBhvr additive="base">
                                        <p:cTn id="138" dur="500" fill="hold"/>
                                        <p:tgtEl>
                                          <p:spTgt spid="49"/>
                                        </p:tgtEl>
                                        <p:attrNameLst>
                                          <p:attrName>ppt_x</p:attrName>
                                        </p:attrNameLst>
                                      </p:cBhvr>
                                      <p:tavLst>
                                        <p:tav tm="0">
                                          <p:val>
                                            <p:strVal val="#ppt_x"/>
                                          </p:val>
                                        </p:tav>
                                        <p:tav tm="100000">
                                          <p:val>
                                            <p:strVal val="#ppt_x"/>
                                          </p:val>
                                        </p:tav>
                                      </p:tavLst>
                                    </p:anim>
                                    <p:anim calcmode="lin" valueType="num">
                                      <p:cBhvr additive="base">
                                        <p:cTn id="139" dur="500" fill="hold"/>
                                        <p:tgtEl>
                                          <p:spTgt spid="49"/>
                                        </p:tgtEl>
                                        <p:attrNameLst>
                                          <p:attrName>ppt_y</p:attrName>
                                        </p:attrNameLst>
                                      </p:cBhvr>
                                      <p:tavLst>
                                        <p:tav tm="0">
                                          <p:val>
                                            <p:strVal val="1+#ppt_h/2"/>
                                          </p:val>
                                        </p:tav>
                                        <p:tav tm="100000">
                                          <p:val>
                                            <p:strVal val="#ppt_y"/>
                                          </p:val>
                                        </p:tav>
                                      </p:tavLst>
                                    </p:anim>
                                  </p:childTnLst>
                                </p:cTn>
                              </p:par>
                              <p:par>
                                <p:cTn id="140" presetID="2" presetClass="entr" presetSubtype="12"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 calcmode="lin" valueType="num">
                                      <p:cBhvr additive="base">
                                        <p:cTn id="142" dur="500" fill="hold"/>
                                        <p:tgtEl>
                                          <p:spTgt spid="50"/>
                                        </p:tgtEl>
                                        <p:attrNameLst>
                                          <p:attrName>ppt_x</p:attrName>
                                        </p:attrNameLst>
                                      </p:cBhvr>
                                      <p:tavLst>
                                        <p:tav tm="0">
                                          <p:val>
                                            <p:strVal val="0-#ppt_w/2"/>
                                          </p:val>
                                        </p:tav>
                                        <p:tav tm="100000">
                                          <p:val>
                                            <p:strVal val="#ppt_x"/>
                                          </p:val>
                                        </p:tav>
                                      </p:tavLst>
                                    </p:anim>
                                    <p:anim calcmode="lin" valueType="num">
                                      <p:cBhvr additive="base">
                                        <p:cTn id="143" dur="500" fill="hold"/>
                                        <p:tgtEl>
                                          <p:spTgt spid="50"/>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anim calcmode="lin" valueType="num">
                                      <p:cBhvr additive="base">
                                        <p:cTn id="146" dur="500" fill="hold"/>
                                        <p:tgtEl>
                                          <p:spTgt spid="51"/>
                                        </p:tgtEl>
                                        <p:attrNameLst>
                                          <p:attrName>ppt_x</p:attrName>
                                        </p:attrNameLst>
                                      </p:cBhvr>
                                      <p:tavLst>
                                        <p:tav tm="0">
                                          <p:val>
                                            <p:strVal val="#ppt_x"/>
                                          </p:val>
                                        </p:tav>
                                        <p:tav tm="100000">
                                          <p:val>
                                            <p:strVal val="#ppt_x"/>
                                          </p:val>
                                        </p:tav>
                                      </p:tavLst>
                                    </p:anim>
                                    <p:anim calcmode="lin" valueType="num">
                                      <p:cBhvr additive="base">
                                        <p:cTn id="147" dur="500" fill="hold"/>
                                        <p:tgtEl>
                                          <p:spTgt spid="51"/>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ppt_x"/>
                                          </p:val>
                                        </p:tav>
                                        <p:tav tm="100000">
                                          <p:val>
                                            <p:strVal val="#ppt_x"/>
                                          </p:val>
                                        </p:tav>
                                      </p:tavLst>
                                    </p:anim>
                                    <p:anim calcmode="lin" valueType="num">
                                      <p:cBhvr additive="base">
                                        <p:cTn id="151" dur="500" fill="hold"/>
                                        <p:tgtEl>
                                          <p:spTgt spid="52"/>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 calcmode="lin" valueType="num">
                                      <p:cBhvr additive="base">
                                        <p:cTn id="154" dur="500" fill="hold"/>
                                        <p:tgtEl>
                                          <p:spTgt spid="53"/>
                                        </p:tgtEl>
                                        <p:attrNameLst>
                                          <p:attrName>ppt_x</p:attrName>
                                        </p:attrNameLst>
                                      </p:cBhvr>
                                      <p:tavLst>
                                        <p:tav tm="0">
                                          <p:val>
                                            <p:strVal val="#ppt_x"/>
                                          </p:val>
                                        </p:tav>
                                        <p:tav tm="100000">
                                          <p:val>
                                            <p:strVal val="#ppt_x"/>
                                          </p:val>
                                        </p:tav>
                                      </p:tavLst>
                                    </p:anim>
                                    <p:anim calcmode="lin" valueType="num">
                                      <p:cBhvr additive="base">
                                        <p:cTn id="155" dur="500" fill="hold"/>
                                        <p:tgtEl>
                                          <p:spTgt spid="53"/>
                                        </p:tgtEl>
                                        <p:attrNameLst>
                                          <p:attrName>ppt_y</p:attrName>
                                        </p:attrNameLst>
                                      </p:cBhvr>
                                      <p:tavLst>
                                        <p:tav tm="0">
                                          <p:val>
                                            <p:strVal val="1+#ppt_h/2"/>
                                          </p:val>
                                        </p:tav>
                                        <p:tav tm="100000">
                                          <p:val>
                                            <p:strVal val="#ppt_y"/>
                                          </p:val>
                                        </p:tav>
                                      </p:tavLst>
                                    </p:anim>
                                  </p:childTnLst>
                                </p:cTn>
                              </p:par>
                              <p:par>
                                <p:cTn id="156" presetID="2" presetClass="entr" presetSubtype="8" fill="hold" nodeType="withEffect">
                                  <p:stCondLst>
                                    <p:cond delay="0"/>
                                  </p:stCondLst>
                                  <p:childTnLst>
                                    <p:set>
                                      <p:cBhvr>
                                        <p:cTn id="157" dur="1" fill="hold">
                                          <p:stCondLst>
                                            <p:cond delay="0"/>
                                          </p:stCondLst>
                                        </p:cTn>
                                        <p:tgtEl>
                                          <p:spTgt spid="54"/>
                                        </p:tgtEl>
                                        <p:attrNameLst>
                                          <p:attrName>style.visibility</p:attrName>
                                        </p:attrNameLst>
                                      </p:cBhvr>
                                      <p:to>
                                        <p:strVal val="visible"/>
                                      </p:to>
                                    </p:set>
                                    <p:anim calcmode="lin" valueType="num">
                                      <p:cBhvr additive="base">
                                        <p:cTn id="158" dur="500" fill="hold"/>
                                        <p:tgtEl>
                                          <p:spTgt spid="54"/>
                                        </p:tgtEl>
                                        <p:attrNameLst>
                                          <p:attrName>ppt_x</p:attrName>
                                        </p:attrNameLst>
                                      </p:cBhvr>
                                      <p:tavLst>
                                        <p:tav tm="0">
                                          <p:val>
                                            <p:strVal val="0-#ppt_w/2"/>
                                          </p:val>
                                        </p:tav>
                                        <p:tav tm="100000">
                                          <p:val>
                                            <p:strVal val="#ppt_x"/>
                                          </p:val>
                                        </p:tav>
                                      </p:tavLst>
                                    </p:anim>
                                    <p:anim calcmode="lin" valueType="num">
                                      <p:cBhvr additive="base">
                                        <p:cTn id="159" dur="500" fill="hold"/>
                                        <p:tgtEl>
                                          <p:spTgt spid="54"/>
                                        </p:tgtEl>
                                        <p:attrNameLst>
                                          <p:attrName>ppt_y</p:attrName>
                                        </p:attrNameLst>
                                      </p:cBhvr>
                                      <p:tavLst>
                                        <p:tav tm="0">
                                          <p:val>
                                            <p:strVal val="#ppt_y"/>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additive="base">
                                        <p:cTn id="162" dur="500" fill="hold"/>
                                        <p:tgtEl>
                                          <p:spTgt spid="57"/>
                                        </p:tgtEl>
                                        <p:attrNameLst>
                                          <p:attrName>ppt_x</p:attrName>
                                        </p:attrNameLst>
                                      </p:cBhvr>
                                      <p:tavLst>
                                        <p:tav tm="0">
                                          <p:val>
                                            <p:strVal val="#ppt_x"/>
                                          </p:val>
                                        </p:tav>
                                        <p:tav tm="100000">
                                          <p:val>
                                            <p:strVal val="#ppt_x"/>
                                          </p:val>
                                        </p:tav>
                                      </p:tavLst>
                                    </p:anim>
                                    <p:anim calcmode="lin" valueType="num">
                                      <p:cBhvr additive="base">
                                        <p:cTn id="163" dur="500" fill="hold"/>
                                        <p:tgtEl>
                                          <p:spTgt spid="57"/>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anim calcmode="lin" valueType="num">
                                      <p:cBhvr additive="base">
                                        <p:cTn id="166" dur="500" fill="hold"/>
                                        <p:tgtEl>
                                          <p:spTgt spid="58"/>
                                        </p:tgtEl>
                                        <p:attrNameLst>
                                          <p:attrName>ppt_x</p:attrName>
                                        </p:attrNameLst>
                                      </p:cBhvr>
                                      <p:tavLst>
                                        <p:tav tm="0">
                                          <p:val>
                                            <p:strVal val="#ppt_x"/>
                                          </p:val>
                                        </p:tav>
                                        <p:tav tm="100000">
                                          <p:val>
                                            <p:strVal val="#ppt_x"/>
                                          </p:val>
                                        </p:tav>
                                      </p:tavLst>
                                    </p:anim>
                                    <p:anim calcmode="lin" valueType="num">
                                      <p:cBhvr additive="base">
                                        <p:cTn id="167" dur="500" fill="hold"/>
                                        <p:tgtEl>
                                          <p:spTgt spid="58"/>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0"/>
                                        </p:tgtEl>
                                        <p:attrNameLst>
                                          <p:attrName>style.visibility</p:attrName>
                                        </p:attrNameLst>
                                      </p:cBhvr>
                                      <p:to>
                                        <p:strVal val="visible"/>
                                      </p:to>
                                    </p:set>
                                    <p:anim calcmode="lin" valueType="num">
                                      <p:cBhvr additive="base">
                                        <p:cTn id="174" dur="500" fill="hold"/>
                                        <p:tgtEl>
                                          <p:spTgt spid="60"/>
                                        </p:tgtEl>
                                        <p:attrNameLst>
                                          <p:attrName>ppt_x</p:attrName>
                                        </p:attrNameLst>
                                      </p:cBhvr>
                                      <p:tavLst>
                                        <p:tav tm="0">
                                          <p:val>
                                            <p:strVal val="#ppt_x"/>
                                          </p:val>
                                        </p:tav>
                                        <p:tav tm="100000">
                                          <p:val>
                                            <p:strVal val="#ppt_x"/>
                                          </p:val>
                                        </p:tav>
                                      </p:tavLst>
                                    </p:anim>
                                    <p:anim calcmode="lin" valueType="num">
                                      <p:cBhvr additive="base">
                                        <p:cTn id="175" dur="500" fill="hold"/>
                                        <p:tgtEl>
                                          <p:spTgt spid="60"/>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additive="base">
                                        <p:cTn id="178" dur="500" fill="hold"/>
                                        <p:tgtEl>
                                          <p:spTgt spid="61"/>
                                        </p:tgtEl>
                                        <p:attrNameLst>
                                          <p:attrName>ppt_x</p:attrName>
                                        </p:attrNameLst>
                                      </p:cBhvr>
                                      <p:tavLst>
                                        <p:tav tm="0">
                                          <p:val>
                                            <p:strVal val="#ppt_x"/>
                                          </p:val>
                                        </p:tav>
                                        <p:tav tm="100000">
                                          <p:val>
                                            <p:strVal val="#ppt_x"/>
                                          </p:val>
                                        </p:tav>
                                      </p:tavLst>
                                    </p:anim>
                                    <p:anim calcmode="lin" valueType="num">
                                      <p:cBhvr additive="base">
                                        <p:cTn id="179" dur="500" fill="hold"/>
                                        <p:tgtEl>
                                          <p:spTgt spid="61"/>
                                        </p:tgtEl>
                                        <p:attrNameLst>
                                          <p:attrName>ppt_y</p:attrName>
                                        </p:attrNameLst>
                                      </p:cBhvr>
                                      <p:tavLst>
                                        <p:tav tm="0">
                                          <p:val>
                                            <p:strVal val="1+#ppt_h/2"/>
                                          </p:val>
                                        </p:tav>
                                        <p:tav tm="100000">
                                          <p:val>
                                            <p:strVal val="#ppt_y"/>
                                          </p:val>
                                        </p:tav>
                                      </p:tavLst>
                                    </p:anim>
                                  </p:childTnLst>
                                </p:cTn>
                              </p:par>
                              <p:par>
                                <p:cTn id="180" presetID="2" presetClass="entr" presetSubtype="8" fill="hold" grpId="0" nodeType="withEffect">
                                  <p:stCondLst>
                                    <p:cond delay="0"/>
                                  </p:stCondLst>
                                  <p:childTnLst>
                                    <p:set>
                                      <p:cBhvr>
                                        <p:cTn id="181" dur="1" fill="hold">
                                          <p:stCondLst>
                                            <p:cond delay="0"/>
                                          </p:stCondLst>
                                        </p:cTn>
                                        <p:tgtEl>
                                          <p:spTgt spid="62"/>
                                        </p:tgtEl>
                                        <p:attrNameLst>
                                          <p:attrName>style.visibility</p:attrName>
                                        </p:attrNameLst>
                                      </p:cBhvr>
                                      <p:to>
                                        <p:strVal val="visible"/>
                                      </p:to>
                                    </p:set>
                                    <p:anim calcmode="lin" valueType="num">
                                      <p:cBhvr additive="base">
                                        <p:cTn id="182" dur="500" fill="hold"/>
                                        <p:tgtEl>
                                          <p:spTgt spid="62"/>
                                        </p:tgtEl>
                                        <p:attrNameLst>
                                          <p:attrName>ppt_x</p:attrName>
                                        </p:attrNameLst>
                                      </p:cBhvr>
                                      <p:tavLst>
                                        <p:tav tm="0">
                                          <p:val>
                                            <p:strVal val="0-#ppt_w/2"/>
                                          </p:val>
                                        </p:tav>
                                        <p:tav tm="100000">
                                          <p:val>
                                            <p:strVal val="#ppt_x"/>
                                          </p:val>
                                        </p:tav>
                                      </p:tavLst>
                                    </p:anim>
                                    <p:anim calcmode="lin" valueType="num">
                                      <p:cBhvr additive="base">
                                        <p:cTn id="183" dur="500" fill="hold"/>
                                        <p:tgtEl>
                                          <p:spTgt spid="62"/>
                                        </p:tgtEl>
                                        <p:attrNameLst>
                                          <p:attrName>ppt_y</p:attrName>
                                        </p:attrNameLst>
                                      </p:cBhvr>
                                      <p:tavLst>
                                        <p:tav tm="0">
                                          <p:val>
                                            <p:strVal val="#ppt_y"/>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 calcmode="lin" valueType="num">
                                      <p:cBhvr additive="base">
                                        <p:cTn id="186" dur="500" fill="hold"/>
                                        <p:tgtEl>
                                          <p:spTgt spid="63"/>
                                        </p:tgtEl>
                                        <p:attrNameLst>
                                          <p:attrName>ppt_x</p:attrName>
                                        </p:attrNameLst>
                                      </p:cBhvr>
                                      <p:tavLst>
                                        <p:tav tm="0">
                                          <p:val>
                                            <p:strVal val="#ppt_x"/>
                                          </p:val>
                                        </p:tav>
                                        <p:tav tm="100000">
                                          <p:val>
                                            <p:strVal val="#ppt_x"/>
                                          </p:val>
                                        </p:tav>
                                      </p:tavLst>
                                    </p:anim>
                                    <p:anim calcmode="lin" valueType="num">
                                      <p:cBhvr additive="base">
                                        <p:cTn id="187" dur="500" fill="hold"/>
                                        <p:tgtEl>
                                          <p:spTgt spid="63"/>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4"/>
                                        </p:tgtEl>
                                        <p:attrNameLst>
                                          <p:attrName>style.visibility</p:attrName>
                                        </p:attrNameLst>
                                      </p:cBhvr>
                                      <p:to>
                                        <p:strVal val="visible"/>
                                      </p:to>
                                    </p:set>
                                    <p:anim calcmode="lin" valueType="num">
                                      <p:cBhvr additive="base">
                                        <p:cTn id="190" dur="500" fill="hold"/>
                                        <p:tgtEl>
                                          <p:spTgt spid="64"/>
                                        </p:tgtEl>
                                        <p:attrNameLst>
                                          <p:attrName>ppt_x</p:attrName>
                                        </p:attrNameLst>
                                      </p:cBhvr>
                                      <p:tavLst>
                                        <p:tav tm="0">
                                          <p:val>
                                            <p:strVal val="#ppt_x"/>
                                          </p:val>
                                        </p:tav>
                                        <p:tav tm="100000">
                                          <p:val>
                                            <p:strVal val="#ppt_x"/>
                                          </p:val>
                                        </p:tav>
                                      </p:tavLst>
                                    </p:anim>
                                    <p:anim calcmode="lin" valueType="num">
                                      <p:cBhvr additive="base">
                                        <p:cTn id="191" dur="500" fill="hold"/>
                                        <p:tgtEl>
                                          <p:spTgt spid="64"/>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5"/>
                                        </p:tgtEl>
                                        <p:attrNameLst>
                                          <p:attrName>style.visibility</p:attrName>
                                        </p:attrNameLst>
                                      </p:cBhvr>
                                      <p:to>
                                        <p:strVal val="visible"/>
                                      </p:to>
                                    </p:set>
                                    <p:anim calcmode="lin" valueType="num">
                                      <p:cBhvr additive="base">
                                        <p:cTn id="194" dur="500" fill="hold"/>
                                        <p:tgtEl>
                                          <p:spTgt spid="65"/>
                                        </p:tgtEl>
                                        <p:attrNameLst>
                                          <p:attrName>ppt_x</p:attrName>
                                        </p:attrNameLst>
                                      </p:cBhvr>
                                      <p:tavLst>
                                        <p:tav tm="0">
                                          <p:val>
                                            <p:strVal val="#ppt_x"/>
                                          </p:val>
                                        </p:tav>
                                        <p:tav tm="100000">
                                          <p:val>
                                            <p:strVal val="#ppt_x"/>
                                          </p:val>
                                        </p:tav>
                                      </p:tavLst>
                                    </p:anim>
                                    <p:anim calcmode="lin" valueType="num">
                                      <p:cBhvr additive="base">
                                        <p:cTn id="195" dur="500" fill="hold"/>
                                        <p:tgtEl>
                                          <p:spTgt spid="6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6"/>
                                        </p:tgtEl>
                                        <p:attrNameLst>
                                          <p:attrName>style.visibility</p:attrName>
                                        </p:attrNameLst>
                                      </p:cBhvr>
                                      <p:to>
                                        <p:strVal val="visible"/>
                                      </p:to>
                                    </p:set>
                                    <p:anim calcmode="lin" valueType="num">
                                      <p:cBhvr additive="base">
                                        <p:cTn id="198" dur="500" fill="hold"/>
                                        <p:tgtEl>
                                          <p:spTgt spid="66"/>
                                        </p:tgtEl>
                                        <p:attrNameLst>
                                          <p:attrName>ppt_x</p:attrName>
                                        </p:attrNameLst>
                                      </p:cBhvr>
                                      <p:tavLst>
                                        <p:tav tm="0">
                                          <p:val>
                                            <p:strVal val="#ppt_x"/>
                                          </p:val>
                                        </p:tav>
                                        <p:tav tm="100000">
                                          <p:val>
                                            <p:strVal val="#ppt_x"/>
                                          </p:val>
                                        </p:tav>
                                      </p:tavLst>
                                    </p:anim>
                                    <p:anim calcmode="lin" valueType="num">
                                      <p:cBhvr additive="base">
                                        <p:cTn id="199" dur="500" fill="hold"/>
                                        <p:tgtEl>
                                          <p:spTgt spid="66"/>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7"/>
                                        </p:tgtEl>
                                        <p:attrNameLst>
                                          <p:attrName>style.visibility</p:attrName>
                                        </p:attrNameLst>
                                      </p:cBhvr>
                                      <p:to>
                                        <p:strVal val="visible"/>
                                      </p:to>
                                    </p:set>
                                    <p:anim calcmode="lin" valueType="num">
                                      <p:cBhvr additive="base">
                                        <p:cTn id="202" dur="500" fill="hold"/>
                                        <p:tgtEl>
                                          <p:spTgt spid="67"/>
                                        </p:tgtEl>
                                        <p:attrNameLst>
                                          <p:attrName>ppt_x</p:attrName>
                                        </p:attrNameLst>
                                      </p:cBhvr>
                                      <p:tavLst>
                                        <p:tav tm="0">
                                          <p:val>
                                            <p:strVal val="#ppt_x"/>
                                          </p:val>
                                        </p:tav>
                                        <p:tav tm="100000">
                                          <p:val>
                                            <p:strVal val="#ppt_x"/>
                                          </p:val>
                                        </p:tav>
                                      </p:tavLst>
                                    </p:anim>
                                    <p:anim calcmode="lin" valueType="num">
                                      <p:cBhvr additive="base">
                                        <p:cTn id="203" dur="500" fill="hold"/>
                                        <p:tgtEl>
                                          <p:spTgt spid="67"/>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8"/>
                                        </p:tgtEl>
                                        <p:attrNameLst>
                                          <p:attrName>style.visibility</p:attrName>
                                        </p:attrNameLst>
                                      </p:cBhvr>
                                      <p:to>
                                        <p:strVal val="visible"/>
                                      </p:to>
                                    </p:set>
                                    <p:anim calcmode="lin" valueType="num">
                                      <p:cBhvr additive="base">
                                        <p:cTn id="206" dur="500" fill="hold"/>
                                        <p:tgtEl>
                                          <p:spTgt spid="68"/>
                                        </p:tgtEl>
                                        <p:attrNameLst>
                                          <p:attrName>ppt_x</p:attrName>
                                        </p:attrNameLst>
                                      </p:cBhvr>
                                      <p:tavLst>
                                        <p:tav tm="0">
                                          <p:val>
                                            <p:strVal val="#ppt_x"/>
                                          </p:val>
                                        </p:tav>
                                        <p:tav tm="100000">
                                          <p:val>
                                            <p:strVal val="#ppt_x"/>
                                          </p:val>
                                        </p:tav>
                                      </p:tavLst>
                                    </p:anim>
                                    <p:anim calcmode="lin" valueType="num">
                                      <p:cBhvr additive="base">
                                        <p:cTn id="207" dur="500" fill="hold"/>
                                        <p:tgtEl>
                                          <p:spTgt spid="68"/>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69"/>
                                        </p:tgtEl>
                                        <p:attrNameLst>
                                          <p:attrName>style.visibility</p:attrName>
                                        </p:attrNameLst>
                                      </p:cBhvr>
                                      <p:to>
                                        <p:strVal val="visible"/>
                                      </p:to>
                                    </p:set>
                                    <p:anim calcmode="lin" valueType="num">
                                      <p:cBhvr additive="base">
                                        <p:cTn id="210" dur="500" fill="hold"/>
                                        <p:tgtEl>
                                          <p:spTgt spid="69"/>
                                        </p:tgtEl>
                                        <p:attrNameLst>
                                          <p:attrName>ppt_x</p:attrName>
                                        </p:attrNameLst>
                                      </p:cBhvr>
                                      <p:tavLst>
                                        <p:tav tm="0">
                                          <p:val>
                                            <p:strVal val="#ppt_x"/>
                                          </p:val>
                                        </p:tav>
                                        <p:tav tm="100000">
                                          <p:val>
                                            <p:strVal val="#ppt_x"/>
                                          </p:val>
                                        </p:tav>
                                      </p:tavLst>
                                    </p:anim>
                                    <p:anim calcmode="lin" valueType="num">
                                      <p:cBhvr additive="base">
                                        <p:cTn id="211" dur="500" fill="hold"/>
                                        <p:tgtEl>
                                          <p:spTgt spid="69"/>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0"/>
                                        </p:tgtEl>
                                        <p:attrNameLst>
                                          <p:attrName>style.visibility</p:attrName>
                                        </p:attrNameLst>
                                      </p:cBhvr>
                                      <p:to>
                                        <p:strVal val="visible"/>
                                      </p:to>
                                    </p:set>
                                    <p:anim calcmode="lin" valueType="num">
                                      <p:cBhvr additive="base">
                                        <p:cTn id="214" dur="500" fill="hold"/>
                                        <p:tgtEl>
                                          <p:spTgt spid="70"/>
                                        </p:tgtEl>
                                        <p:attrNameLst>
                                          <p:attrName>ppt_x</p:attrName>
                                        </p:attrNameLst>
                                      </p:cBhvr>
                                      <p:tavLst>
                                        <p:tav tm="0">
                                          <p:val>
                                            <p:strVal val="#ppt_x"/>
                                          </p:val>
                                        </p:tav>
                                        <p:tav tm="100000">
                                          <p:val>
                                            <p:strVal val="#ppt_x"/>
                                          </p:val>
                                        </p:tav>
                                      </p:tavLst>
                                    </p:anim>
                                    <p:anim calcmode="lin" valueType="num">
                                      <p:cBhvr additive="base">
                                        <p:cTn id="215" dur="500" fill="hold"/>
                                        <p:tgtEl>
                                          <p:spTgt spid="70"/>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1"/>
                                        </p:tgtEl>
                                        <p:attrNameLst>
                                          <p:attrName>style.visibility</p:attrName>
                                        </p:attrNameLst>
                                      </p:cBhvr>
                                      <p:to>
                                        <p:strVal val="visible"/>
                                      </p:to>
                                    </p:set>
                                    <p:anim calcmode="lin" valueType="num">
                                      <p:cBhvr additive="base">
                                        <p:cTn id="218" dur="500" fill="hold"/>
                                        <p:tgtEl>
                                          <p:spTgt spid="71"/>
                                        </p:tgtEl>
                                        <p:attrNameLst>
                                          <p:attrName>ppt_x</p:attrName>
                                        </p:attrNameLst>
                                      </p:cBhvr>
                                      <p:tavLst>
                                        <p:tav tm="0">
                                          <p:val>
                                            <p:strVal val="#ppt_x"/>
                                          </p:val>
                                        </p:tav>
                                        <p:tav tm="100000">
                                          <p:val>
                                            <p:strVal val="#ppt_x"/>
                                          </p:val>
                                        </p:tav>
                                      </p:tavLst>
                                    </p:anim>
                                    <p:anim calcmode="lin" valueType="num">
                                      <p:cBhvr additive="base">
                                        <p:cTn id="219" dur="500" fill="hold"/>
                                        <p:tgtEl>
                                          <p:spTgt spid="71"/>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2"/>
                                        </p:tgtEl>
                                        <p:attrNameLst>
                                          <p:attrName>style.visibility</p:attrName>
                                        </p:attrNameLst>
                                      </p:cBhvr>
                                      <p:to>
                                        <p:strVal val="visible"/>
                                      </p:to>
                                    </p:set>
                                    <p:anim calcmode="lin" valueType="num">
                                      <p:cBhvr additive="base">
                                        <p:cTn id="222" dur="500" fill="hold"/>
                                        <p:tgtEl>
                                          <p:spTgt spid="72"/>
                                        </p:tgtEl>
                                        <p:attrNameLst>
                                          <p:attrName>ppt_x</p:attrName>
                                        </p:attrNameLst>
                                      </p:cBhvr>
                                      <p:tavLst>
                                        <p:tav tm="0">
                                          <p:val>
                                            <p:strVal val="#ppt_x"/>
                                          </p:val>
                                        </p:tav>
                                        <p:tav tm="100000">
                                          <p:val>
                                            <p:strVal val="#ppt_x"/>
                                          </p:val>
                                        </p:tav>
                                      </p:tavLst>
                                    </p:anim>
                                    <p:anim calcmode="lin" valueType="num">
                                      <p:cBhvr additive="base">
                                        <p:cTn id="223" dur="500" fill="hold"/>
                                        <p:tgtEl>
                                          <p:spTgt spid="72"/>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3"/>
                                        </p:tgtEl>
                                        <p:attrNameLst>
                                          <p:attrName>style.visibility</p:attrName>
                                        </p:attrNameLst>
                                      </p:cBhvr>
                                      <p:to>
                                        <p:strVal val="visible"/>
                                      </p:to>
                                    </p:set>
                                    <p:anim calcmode="lin" valueType="num">
                                      <p:cBhvr additive="base">
                                        <p:cTn id="226" dur="500" fill="hold"/>
                                        <p:tgtEl>
                                          <p:spTgt spid="73"/>
                                        </p:tgtEl>
                                        <p:attrNameLst>
                                          <p:attrName>ppt_x</p:attrName>
                                        </p:attrNameLst>
                                      </p:cBhvr>
                                      <p:tavLst>
                                        <p:tav tm="0">
                                          <p:val>
                                            <p:strVal val="#ppt_x"/>
                                          </p:val>
                                        </p:tav>
                                        <p:tav tm="100000">
                                          <p:val>
                                            <p:strVal val="#ppt_x"/>
                                          </p:val>
                                        </p:tav>
                                      </p:tavLst>
                                    </p:anim>
                                    <p:anim calcmode="lin" valueType="num">
                                      <p:cBhvr additive="base">
                                        <p:cTn id="227" dur="500" fill="hold"/>
                                        <p:tgtEl>
                                          <p:spTgt spid="73"/>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 calcmode="lin" valueType="num">
                                      <p:cBhvr additive="base">
                                        <p:cTn id="230" dur="500" fill="hold"/>
                                        <p:tgtEl>
                                          <p:spTgt spid="74"/>
                                        </p:tgtEl>
                                        <p:attrNameLst>
                                          <p:attrName>ppt_x</p:attrName>
                                        </p:attrNameLst>
                                      </p:cBhvr>
                                      <p:tavLst>
                                        <p:tav tm="0">
                                          <p:val>
                                            <p:strVal val="#ppt_x"/>
                                          </p:val>
                                        </p:tav>
                                        <p:tav tm="100000">
                                          <p:val>
                                            <p:strVal val="#ppt_x"/>
                                          </p:val>
                                        </p:tav>
                                      </p:tavLst>
                                    </p:anim>
                                    <p:anim calcmode="lin" valueType="num">
                                      <p:cBhvr additive="base">
                                        <p:cTn id="231" dur="500" fill="hold"/>
                                        <p:tgtEl>
                                          <p:spTgt spid="74"/>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5"/>
                                        </p:tgtEl>
                                        <p:attrNameLst>
                                          <p:attrName>style.visibility</p:attrName>
                                        </p:attrNameLst>
                                      </p:cBhvr>
                                      <p:to>
                                        <p:strVal val="visible"/>
                                      </p:to>
                                    </p:set>
                                    <p:anim calcmode="lin" valueType="num">
                                      <p:cBhvr additive="base">
                                        <p:cTn id="234" dur="500" fill="hold"/>
                                        <p:tgtEl>
                                          <p:spTgt spid="75"/>
                                        </p:tgtEl>
                                        <p:attrNameLst>
                                          <p:attrName>ppt_x</p:attrName>
                                        </p:attrNameLst>
                                      </p:cBhvr>
                                      <p:tavLst>
                                        <p:tav tm="0">
                                          <p:val>
                                            <p:strVal val="#ppt_x"/>
                                          </p:val>
                                        </p:tav>
                                        <p:tav tm="100000">
                                          <p:val>
                                            <p:strVal val="#ppt_x"/>
                                          </p:val>
                                        </p:tav>
                                      </p:tavLst>
                                    </p:anim>
                                    <p:anim calcmode="lin" valueType="num">
                                      <p:cBhvr additive="base">
                                        <p:cTn id="235" dur="500" fill="hold"/>
                                        <p:tgtEl>
                                          <p:spTgt spid="75"/>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6"/>
                                        </p:tgtEl>
                                        <p:attrNameLst>
                                          <p:attrName>style.visibility</p:attrName>
                                        </p:attrNameLst>
                                      </p:cBhvr>
                                      <p:to>
                                        <p:strVal val="visible"/>
                                      </p:to>
                                    </p:set>
                                    <p:anim calcmode="lin" valueType="num">
                                      <p:cBhvr additive="base">
                                        <p:cTn id="238" dur="500" fill="hold"/>
                                        <p:tgtEl>
                                          <p:spTgt spid="76"/>
                                        </p:tgtEl>
                                        <p:attrNameLst>
                                          <p:attrName>ppt_x</p:attrName>
                                        </p:attrNameLst>
                                      </p:cBhvr>
                                      <p:tavLst>
                                        <p:tav tm="0">
                                          <p:val>
                                            <p:strVal val="#ppt_x"/>
                                          </p:val>
                                        </p:tav>
                                        <p:tav tm="100000">
                                          <p:val>
                                            <p:strVal val="#ppt_x"/>
                                          </p:val>
                                        </p:tav>
                                      </p:tavLst>
                                    </p:anim>
                                    <p:anim calcmode="lin" valueType="num">
                                      <p:cBhvr additive="base">
                                        <p:cTn id="239" dur="500" fill="hold"/>
                                        <p:tgtEl>
                                          <p:spTgt spid="76"/>
                                        </p:tgtEl>
                                        <p:attrNameLst>
                                          <p:attrName>ppt_y</p:attrName>
                                        </p:attrNameLst>
                                      </p:cBhvr>
                                      <p:tavLst>
                                        <p:tav tm="0">
                                          <p:val>
                                            <p:strVal val="1+#ppt_h/2"/>
                                          </p:val>
                                        </p:tav>
                                        <p:tav tm="100000">
                                          <p:val>
                                            <p:strVal val="#ppt_y"/>
                                          </p:val>
                                        </p:tav>
                                      </p:tavLst>
                                    </p:anim>
                                  </p:childTnLst>
                                </p:cTn>
                              </p:par>
                              <p:par>
                                <p:cTn id="240" presetID="2" presetClass="entr" presetSubtype="1" fill="hold" grpId="0" nodeType="withEffect">
                                  <p:stCondLst>
                                    <p:cond delay="0"/>
                                  </p:stCondLst>
                                  <p:childTnLst>
                                    <p:set>
                                      <p:cBhvr>
                                        <p:cTn id="241" dur="1" fill="hold">
                                          <p:stCondLst>
                                            <p:cond delay="0"/>
                                          </p:stCondLst>
                                        </p:cTn>
                                        <p:tgtEl>
                                          <p:spTgt spid="77"/>
                                        </p:tgtEl>
                                        <p:attrNameLst>
                                          <p:attrName>style.visibility</p:attrName>
                                        </p:attrNameLst>
                                      </p:cBhvr>
                                      <p:to>
                                        <p:strVal val="visible"/>
                                      </p:to>
                                    </p:set>
                                    <p:anim calcmode="lin" valueType="num">
                                      <p:cBhvr additive="base">
                                        <p:cTn id="242" dur="500" fill="hold"/>
                                        <p:tgtEl>
                                          <p:spTgt spid="77"/>
                                        </p:tgtEl>
                                        <p:attrNameLst>
                                          <p:attrName>ppt_x</p:attrName>
                                        </p:attrNameLst>
                                      </p:cBhvr>
                                      <p:tavLst>
                                        <p:tav tm="0">
                                          <p:val>
                                            <p:strVal val="#ppt_x"/>
                                          </p:val>
                                        </p:tav>
                                        <p:tav tm="100000">
                                          <p:val>
                                            <p:strVal val="#ppt_x"/>
                                          </p:val>
                                        </p:tav>
                                      </p:tavLst>
                                    </p:anim>
                                    <p:anim calcmode="lin" valueType="num">
                                      <p:cBhvr additive="base">
                                        <p:cTn id="243" dur="500" fill="hold"/>
                                        <p:tgtEl>
                                          <p:spTgt spid="77"/>
                                        </p:tgtEl>
                                        <p:attrNameLst>
                                          <p:attrName>ppt_y</p:attrName>
                                        </p:attrNameLst>
                                      </p:cBhvr>
                                      <p:tavLst>
                                        <p:tav tm="0">
                                          <p:val>
                                            <p:strVal val="0-#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8"/>
                                        </p:tgtEl>
                                        <p:attrNameLst>
                                          <p:attrName>style.visibility</p:attrName>
                                        </p:attrNameLst>
                                      </p:cBhvr>
                                      <p:to>
                                        <p:strVal val="visible"/>
                                      </p:to>
                                    </p:set>
                                    <p:anim calcmode="lin" valueType="num">
                                      <p:cBhvr additive="base">
                                        <p:cTn id="246" dur="500" fill="hold"/>
                                        <p:tgtEl>
                                          <p:spTgt spid="78"/>
                                        </p:tgtEl>
                                        <p:attrNameLst>
                                          <p:attrName>ppt_x</p:attrName>
                                        </p:attrNameLst>
                                      </p:cBhvr>
                                      <p:tavLst>
                                        <p:tav tm="0">
                                          <p:val>
                                            <p:strVal val="#ppt_x"/>
                                          </p:val>
                                        </p:tav>
                                        <p:tav tm="100000">
                                          <p:val>
                                            <p:strVal val="#ppt_x"/>
                                          </p:val>
                                        </p:tav>
                                      </p:tavLst>
                                    </p:anim>
                                    <p:anim calcmode="lin" valueType="num">
                                      <p:cBhvr additive="base">
                                        <p:cTn id="247" dur="500" fill="hold"/>
                                        <p:tgtEl>
                                          <p:spTgt spid="78"/>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79"/>
                                        </p:tgtEl>
                                        <p:attrNameLst>
                                          <p:attrName>style.visibility</p:attrName>
                                        </p:attrNameLst>
                                      </p:cBhvr>
                                      <p:to>
                                        <p:strVal val="visible"/>
                                      </p:to>
                                    </p:set>
                                    <p:anim calcmode="lin" valueType="num">
                                      <p:cBhvr additive="base">
                                        <p:cTn id="250" dur="500" fill="hold"/>
                                        <p:tgtEl>
                                          <p:spTgt spid="79"/>
                                        </p:tgtEl>
                                        <p:attrNameLst>
                                          <p:attrName>ppt_x</p:attrName>
                                        </p:attrNameLst>
                                      </p:cBhvr>
                                      <p:tavLst>
                                        <p:tav tm="0">
                                          <p:val>
                                            <p:strVal val="#ppt_x"/>
                                          </p:val>
                                        </p:tav>
                                        <p:tav tm="100000">
                                          <p:val>
                                            <p:strVal val="#ppt_x"/>
                                          </p:val>
                                        </p:tav>
                                      </p:tavLst>
                                    </p:anim>
                                    <p:anim calcmode="lin" valueType="num">
                                      <p:cBhvr additive="base">
                                        <p:cTn id="251" dur="500" fill="hold"/>
                                        <p:tgtEl>
                                          <p:spTgt spid="79"/>
                                        </p:tgtEl>
                                        <p:attrNameLst>
                                          <p:attrName>ppt_y</p:attrName>
                                        </p:attrNameLst>
                                      </p:cBhvr>
                                      <p:tavLst>
                                        <p:tav tm="0">
                                          <p:val>
                                            <p:strVal val="1+#ppt_h/2"/>
                                          </p:val>
                                        </p:tav>
                                        <p:tav tm="100000">
                                          <p:val>
                                            <p:strVal val="#ppt_y"/>
                                          </p:val>
                                        </p:tav>
                                      </p:tavLst>
                                    </p:anim>
                                  </p:childTnLst>
                                </p:cTn>
                              </p:par>
                              <p:par>
                                <p:cTn id="252" presetID="2" presetClass="entr" presetSubtype="3" fill="hold" grpId="0" nodeType="withEffect">
                                  <p:stCondLst>
                                    <p:cond delay="0"/>
                                  </p:stCondLst>
                                  <p:childTnLst>
                                    <p:set>
                                      <p:cBhvr>
                                        <p:cTn id="253" dur="1" fill="hold">
                                          <p:stCondLst>
                                            <p:cond delay="0"/>
                                          </p:stCondLst>
                                        </p:cTn>
                                        <p:tgtEl>
                                          <p:spTgt spid="80"/>
                                        </p:tgtEl>
                                        <p:attrNameLst>
                                          <p:attrName>style.visibility</p:attrName>
                                        </p:attrNameLst>
                                      </p:cBhvr>
                                      <p:to>
                                        <p:strVal val="visible"/>
                                      </p:to>
                                    </p:set>
                                    <p:anim calcmode="lin" valueType="num">
                                      <p:cBhvr additive="base">
                                        <p:cTn id="254" dur="500" fill="hold"/>
                                        <p:tgtEl>
                                          <p:spTgt spid="80"/>
                                        </p:tgtEl>
                                        <p:attrNameLst>
                                          <p:attrName>ppt_x</p:attrName>
                                        </p:attrNameLst>
                                      </p:cBhvr>
                                      <p:tavLst>
                                        <p:tav tm="0">
                                          <p:val>
                                            <p:strVal val="1+#ppt_w/2"/>
                                          </p:val>
                                        </p:tav>
                                        <p:tav tm="100000">
                                          <p:val>
                                            <p:strVal val="#ppt_x"/>
                                          </p:val>
                                        </p:tav>
                                      </p:tavLst>
                                    </p:anim>
                                    <p:anim calcmode="lin" valueType="num">
                                      <p:cBhvr additive="base">
                                        <p:cTn id="255" dur="500" fill="hold"/>
                                        <p:tgtEl>
                                          <p:spTgt spid="80"/>
                                        </p:tgtEl>
                                        <p:attrNameLst>
                                          <p:attrName>ppt_y</p:attrName>
                                        </p:attrNameLst>
                                      </p:cBhvr>
                                      <p:tavLst>
                                        <p:tav tm="0">
                                          <p:val>
                                            <p:strVal val="0-#ppt_h/2"/>
                                          </p:val>
                                        </p:tav>
                                        <p:tav tm="100000">
                                          <p:val>
                                            <p:strVal val="#ppt_y"/>
                                          </p:val>
                                        </p:tav>
                                      </p:tavLst>
                                    </p:anim>
                                  </p:childTnLst>
                                </p:cTn>
                              </p:par>
                              <p:par>
                                <p:cTn id="256" presetID="2" presetClass="entr" presetSubtype="2" fill="hold" grpId="0" nodeType="withEffect">
                                  <p:stCondLst>
                                    <p:cond delay="0"/>
                                  </p:stCondLst>
                                  <p:childTnLst>
                                    <p:set>
                                      <p:cBhvr>
                                        <p:cTn id="257" dur="1" fill="hold">
                                          <p:stCondLst>
                                            <p:cond delay="0"/>
                                          </p:stCondLst>
                                        </p:cTn>
                                        <p:tgtEl>
                                          <p:spTgt spid="81"/>
                                        </p:tgtEl>
                                        <p:attrNameLst>
                                          <p:attrName>style.visibility</p:attrName>
                                        </p:attrNameLst>
                                      </p:cBhvr>
                                      <p:to>
                                        <p:strVal val="visible"/>
                                      </p:to>
                                    </p:set>
                                    <p:anim calcmode="lin" valueType="num">
                                      <p:cBhvr additive="base">
                                        <p:cTn id="258" dur="500" fill="hold"/>
                                        <p:tgtEl>
                                          <p:spTgt spid="81"/>
                                        </p:tgtEl>
                                        <p:attrNameLst>
                                          <p:attrName>ppt_x</p:attrName>
                                        </p:attrNameLst>
                                      </p:cBhvr>
                                      <p:tavLst>
                                        <p:tav tm="0">
                                          <p:val>
                                            <p:strVal val="1+#ppt_w/2"/>
                                          </p:val>
                                        </p:tav>
                                        <p:tav tm="100000">
                                          <p:val>
                                            <p:strVal val="#ppt_x"/>
                                          </p:val>
                                        </p:tav>
                                      </p:tavLst>
                                    </p:anim>
                                    <p:anim calcmode="lin" valueType="num">
                                      <p:cBhvr additive="base">
                                        <p:cTn id="259" dur="500" fill="hold"/>
                                        <p:tgtEl>
                                          <p:spTgt spid="81"/>
                                        </p:tgtEl>
                                        <p:attrNameLst>
                                          <p:attrName>ppt_y</p:attrName>
                                        </p:attrNameLst>
                                      </p:cBhvr>
                                      <p:tavLst>
                                        <p:tav tm="0">
                                          <p:val>
                                            <p:strVal val="#ppt_y"/>
                                          </p:val>
                                        </p:tav>
                                        <p:tav tm="100000">
                                          <p:val>
                                            <p:strVal val="#ppt_y"/>
                                          </p:val>
                                        </p:tav>
                                      </p:tavLst>
                                    </p:anim>
                                  </p:childTnLst>
                                </p:cTn>
                              </p:par>
                              <p:par>
                                <p:cTn id="260" presetID="2" presetClass="entr" presetSubtype="12" fill="hold" grpId="0" nodeType="withEffect">
                                  <p:stCondLst>
                                    <p:cond delay="0"/>
                                  </p:stCondLst>
                                  <p:childTnLst>
                                    <p:set>
                                      <p:cBhvr>
                                        <p:cTn id="261" dur="1" fill="hold">
                                          <p:stCondLst>
                                            <p:cond delay="0"/>
                                          </p:stCondLst>
                                        </p:cTn>
                                        <p:tgtEl>
                                          <p:spTgt spid="82"/>
                                        </p:tgtEl>
                                        <p:attrNameLst>
                                          <p:attrName>style.visibility</p:attrName>
                                        </p:attrNameLst>
                                      </p:cBhvr>
                                      <p:to>
                                        <p:strVal val="visible"/>
                                      </p:to>
                                    </p:set>
                                    <p:anim calcmode="lin" valueType="num">
                                      <p:cBhvr additive="base">
                                        <p:cTn id="262" dur="500" fill="hold"/>
                                        <p:tgtEl>
                                          <p:spTgt spid="82"/>
                                        </p:tgtEl>
                                        <p:attrNameLst>
                                          <p:attrName>ppt_x</p:attrName>
                                        </p:attrNameLst>
                                      </p:cBhvr>
                                      <p:tavLst>
                                        <p:tav tm="0">
                                          <p:val>
                                            <p:strVal val="0-#ppt_w/2"/>
                                          </p:val>
                                        </p:tav>
                                        <p:tav tm="100000">
                                          <p:val>
                                            <p:strVal val="#ppt_x"/>
                                          </p:val>
                                        </p:tav>
                                      </p:tavLst>
                                    </p:anim>
                                    <p:anim calcmode="lin" valueType="num">
                                      <p:cBhvr additive="base">
                                        <p:cTn id="263" dur="500" fill="hold"/>
                                        <p:tgtEl>
                                          <p:spTgt spid="82"/>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3"/>
                                        </p:tgtEl>
                                        <p:attrNameLst>
                                          <p:attrName>style.visibility</p:attrName>
                                        </p:attrNameLst>
                                      </p:cBhvr>
                                      <p:to>
                                        <p:strVal val="visible"/>
                                      </p:to>
                                    </p:set>
                                    <p:anim calcmode="lin" valueType="num">
                                      <p:cBhvr additive="base">
                                        <p:cTn id="266" dur="500" fill="hold"/>
                                        <p:tgtEl>
                                          <p:spTgt spid="83"/>
                                        </p:tgtEl>
                                        <p:attrNameLst>
                                          <p:attrName>ppt_x</p:attrName>
                                        </p:attrNameLst>
                                      </p:cBhvr>
                                      <p:tavLst>
                                        <p:tav tm="0">
                                          <p:val>
                                            <p:strVal val="#ppt_x"/>
                                          </p:val>
                                        </p:tav>
                                        <p:tav tm="100000">
                                          <p:val>
                                            <p:strVal val="#ppt_x"/>
                                          </p:val>
                                        </p:tav>
                                      </p:tavLst>
                                    </p:anim>
                                    <p:anim calcmode="lin" valueType="num">
                                      <p:cBhvr additive="base">
                                        <p:cTn id="267" dur="500" fill="hold"/>
                                        <p:tgtEl>
                                          <p:spTgt spid="83"/>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4"/>
                                        </p:tgtEl>
                                        <p:attrNameLst>
                                          <p:attrName>style.visibility</p:attrName>
                                        </p:attrNameLst>
                                      </p:cBhvr>
                                      <p:to>
                                        <p:strVal val="visible"/>
                                      </p:to>
                                    </p:set>
                                    <p:anim calcmode="lin" valueType="num">
                                      <p:cBhvr additive="base">
                                        <p:cTn id="270" dur="500" fill="hold"/>
                                        <p:tgtEl>
                                          <p:spTgt spid="84"/>
                                        </p:tgtEl>
                                        <p:attrNameLst>
                                          <p:attrName>ppt_x</p:attrName>
                                        </p:attrNameLst>
                                      </p:cBhvr>
                                      <p:tavLst>
                                        <p:tav tm="0">
                                          <p:val>
                                            <p:strVal val="#ppt_x"/>
                                          </p:val>
                                        </p:tav>
                                        <p:tav tm="100000">
                                          <p:val>
                                            <p:strVal val="#ppt_x"/>
                                          </p:val>
                                        </p:tav>
                                      </p:tavLst>
                                    </p:anim>
                                    <p:anim calcmode="lin" valueType="num">
                                      <p:cBhvr additive="base">
                                        <p:cTn id="271" dur="500" fill="hold"/>
                                        <p:tgtEl>
                                          <p:spTgt spid="84"/>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5"/>
                                        </p:tgtEl>
                                        <p:attrNameLst>
                                          <p:attrName>style.visibility</p:attrName>
                                        </p:attrNameLst>
                                      </p:cBhvr>
                                      <p:to>
                                        <p:strVal val="visible"/>
                                      </p:to>
                                    </p:set>
                                    <p:anim calcmode="lin" valueType="num">
                                      <p:cBhvr additive="base">
                                        <p:cTn id="274" dur="500" fill="hold"/>
                                        <p:tgtEl>
                                          <p:spTgt spid="85"/>
                                        </p:tgtEl>
                                        <p:attrNameLst>
                                          <p:attrName>ppt_x</p:attrName>
                                        </p:attrNameLst>
                                      </p:cBhvr>
                                      <p:tavLst>
                                        <p:tav tm="0">
                                          <p:val>
                                            <p:strVal val="#ppt_x"/>
                                          </p:val>
                                        </p:tav>
                                        <p:tav tm="100000">
                                          <p:val>
                                            <p:strVal val="#ppt_x"/>
                                          </p:val>
                                        </p:tav>
                                      </p:tavLst>
                                    </p:anim>
                                    <p:anim calcmode="lin" valueType="num">
                                      <p:cBhvr additive="base">
                                        <p:cTn id="275" dur="500" fill="hold"/>
                                        <p:tgtEl>
                                          <p:spTgt spid="85"/>
                                        </p:tgtEl>
                                        <p:attrNameLst>
                                          <p:attrName>ppt_y</p:attrName>
                                        </p:attrNameLst>
                                      </p:cBhvr>
                                      <p:tavLst>
                                        <p:tav tm="0">
                                          <p:val>
                                            <p:strVal val="1+#ppt_h/2"/>
                                          </p:val>
                                        </p:tav>
                                        <p:tav tm="100000">
                                          <p:val>
                                            <p:strVal val="#ppt_y"/>
                                          </p:val>
                                        </p:tav>
                                      </p:tavLst>
                                    </p:anim>
                                  </p:childTnLst>
                                </p:cTn>
                              </p:par>
                              <p:par>
                                <p:cTn id="276" presetID="2" presetClass="entr" presetSubtype="8"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 calcmode="lin" valueType="num">
                                      <p:cBhvr additive="base">
                                        <p:cTn id="278" dur="500" fill="hold"/>
                                        <p:tgtEl>
                                          <p:spTgt spid="86"/>
                                        </p:tgtEl>
                                        <p:attrNameLst>
                                          <p:attrName>ppt_x</p:attrName>
                                        </p:attrNameLst>
                                      </p:cBhvr>
                                      <p:tavLst>
                                        <p:tav tm="0">
                                          <p:val>
                                            <p:strVal val="0-#ppt_w/2"/>
                                          </p:val>
                                        </p:tav>
                                        <p:tav tm="100000">
                                          <p:val>
                                            <p:strVal val="#ppt_x"/>
                                          </p:val>
                                        </p:tav>
                                      </p:tavLst>
                                    </p:anim>
                                    <p:anim calcmode="lin" valueType="num">
                                      <p:cBhvr additive="base">
                                        <p:cTn id="279" dur="500" fill="hold"/>
                                        <p:tgtEl>
                                          <p:spTgt spid="86"/>
                                        </p:tgtEl>
                                        <p:attrNameLst>
                                          <p:attrName>ppt_y</p:attrName>
                                        </p:attrNameLst>
                                      </p:cBhvr>
                                      <p:tavLst>
                                        <p:tav tm="0">
                                          <p:val>
                                            <p:strVal val="#ppt_y"/>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7"/>
                                        </p:tgtEl>
                                        <p:attrNameLst>
                                          <p:attrName>style.visibility</p:attrName>
                                        </p:attrNameLst>
                                      </p:cBhvr>
                                      <p:to>
                                        <p:strVal val="visible"/>
                                      </p:to>
                                    </p:set>
                                    <p:anim calcmode="lin" valueType="num">
                                      <p:cBhvr additive="base">
                                        <p:cTn id="282" dur="500" fill="hold"/>
                                        <p:tgtEl>
                                          <p:spTgt spid="87"/>
                                        </p:tgtEl>
                                        <p:attrNameLst>
                                          <p:attrName>ppt_x</p:attrName>
                                        </p:attrNameLst>
                                      </p:cBhvr>
                                      <p:tavLst>
                                        <p:tav tm="0">
                                          <p:val>
                                            <p:strVal val="#ppt_x"/>
                                          </p:val>
                                        </p:tav>
                                        <p:tav tm="100000">
                                          <p:val>
                                            <p:strVal val="#ppt_x"/>
                                          </p:val>
                                        </p:tav>
                                      </p:tavLst>
                                    </p:anim>
                                    <p:anim calcmode="lin" valueType="num">
                                      <p:cBhvr additive="base">
                                        <p:cTn id="283" dur="500" fill="hold"/>
                                        <p:tgtEl>
                                          <p:spTgt spid="87"/>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8"/>
                                        </p:tgtEl>
                                        <p:attrNameLst>
                                          <p:attrName>style.visibility</p:attrName>
                                        </p:attrNameLst>
                                      </p:cBhvr>
                                      <p:to>
                                        <p:strVal val="visible"/>
                                      </p:to>
                                    </p:set>
                                    <p:anim calcmode="lin" valueType="num">
                                      <p:cBhvr additive="base">
                                        <p:cTn id="286" dur="500" fill="hold"/>
                                        <p:tgtEl>
                                          <p:spTgt spid="88"/>
                                        </p:tgtEl>
                                        <p:attrNameLst>
                                          <p:attrName>ppt_x</p:attrName>
                                        </p:attrNameLst>
                                      </p:cBhvr>
                                      <p:tavLst>
                                        <p:tav tm="0">
                                          <p:val>
                                            <p:strVal val="#ppt_x"/>
                                          </p:val>
                                        </p:tav>
                                        <p:tav tm="100000">
                                          <p:val>
                                            <p:strVal val="#ppt_x"/>
                                          </p:val>
                                        </p:tav>
                                      </p:tavLst>
                                    </p:anim>
                                    <p:anim calcmode="lin" valueType="num">
                                      <p:cBhvr additive="base">
                                        <p:cTn id="287" dur="500" fill="hold"/>
                                        <p:tgtEl>
                                          <p:spTgt spid="88"/>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89"/>
                                        </p:tgtEl>
                                        <p:attrNameLst>
                                          <p:attrName>style.visibility</p:attrName>
                                        </p:attrNameLst>
                                      </p:cBhvr>
                                      <p:to>
                                        <p:strVal val="visible"/>
                                      </p:to>
                                    </p:set>
                                    <p:anim calcmode="lin" valueType="num">
                                      <p:cBhvr additive="base">
                                        <p:cTn id="290" dur="500" fill="hold"/>
                                        <p:tgtEl>
                                          <p:spTgt spid="89"/>
                                        </p:tgtEl>
                                        <p:attrNameLst>
                                          <p:attrName>ppt_x</p:attrName>
                                        </p:attrNameLst>
                                      </p:cBhvr>
                                      <p:tavLst>
                                        <p:tav tm="0">
                                          <p:val>
                                            <p:strVal val="#ppt_x"/>
                                          </p:val>
                                        </p:tav>
                                        <p:tav tm="100000">
                                          <p:val>
                                            <p:strVal val="#ppt_x"/>
                                          </p:val>
                                        </p:tav>
                                      </p:tavLst>
                                    </p:anim>
                                    <p:anim calcmode="lin" valueType="num">
                                      <p:cBhvr additive="base">
                                        <p:cTn id="291" dur="500" fill="hold"/>
                                        <p:tgtEl>
                                          <p:spTgt spid="89"/>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0"/>
                                        </p:tgtEl>
                                        <p:attrNameLst>
                                          <p:attrName>style.visibility</p:attrName>
                                        </p:attrNameLst>
                                      </p:cBhvr>
                                      <p:to>
                                        <p:strVal val="visible"/>
                                      </p:to>
                                    </p:set>
                                    <p:anim calcmode="lin" valueType="num">
                                      <p:cBhvr additive="base">
                                        <p:cTn id="294" dur="500" fill="hold"/>
                                        <p:tgtEl>
                                          <p:spTgt spid="90"/>
                                        </p:tgtEl>
                                        <p:attrNameLst>
                                          <p:attrName>ppt_x</p:attrName>
                                        </p:attrNameLst>
                                      </p:cBhvr>
                                      <p:tavLst>
                                        <p:tav tm="0">
                                          <p:val>
                                            <p:strVal val="#ppt_x"/>
                                          </p:val>
                                        </p:tav>
                                        <p:tav tm="100000">
                                          <p:val>
                                            <p:strVal val="#ppt_x"/>
                                          </p:val>
                                        </p:tav>
                                      </p:tavLst>
                                    </p:anim>
                                    <p:anim calcmode="lin" valueType="num">
                                      <p:cBhvr additive="base">
                                        <p:cTn id="295" dur="500" fill="hold"/>
                                        <p:tgtEl>
                                          <p:spTgt spid="90"/>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1"/>
                                        </p:tgtEl>
                                        <p:attrNameLst>
                                          <p:attrName>style.visibility</p:attrName>
                                        </p:attrNameLst>
                                      </p:cBhvr>
                                      <p:to>
                                        <p:strVal val="visible"/>
                                      </p:to>
                                    </p:set>
                                    <p:anim calcmode="lin" valueType="num">
                                      <p:cBhvr additive="base">
                                        <p:cTn id="298" dur="500" fill="hold"/>
                                        <p:tgtEl>
                                          <p:spTgt spid="91"/>
                                        </p:tgtEl>
                                        <p:attrNameLst>
                                          <p:attrName>ppt_x</p:attrName>
                                        </p:attrNameLst>
                                      </p:cBhvr>
                                      <p:tavLst>
                                        <p:tav tm="0">
                                          <p:val>
                                            <p:strVal val="#ppt_x"/>
                                          </p:val>
                                        </p:tav>
                                        <p:tav tm="100000">
                                          <p:val>
                                            <p:strVal val="#ppt_x"/>
                                          </p:val>
                                        </p:tav>
                                      </p:tavLst>
                                    </p:anim>
                                    <p:anim calcmode="lin" valueType="num">
                                      <p:cBhvr additive="base">
                                        <p:cTn id="299" dur="500" fill="hold"/>
                                        <p:tgtEl>
                                          <p:spTgt spid="91"/>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2"/>
                                        </p:tgtEl>
                                        <p:attrNameLst>
                                          <p:attrName>style.visibility</p:attrName>
                                        </p:attrNameLst>
                                      </p:cBhvr>
                                      <p:to>
                                        <p:strVal val="visible"/>
                                      </p:to>
                                    </p:set>
                                    <p:anim calcmode="lin" valueType="num">
                                      <p:cBhvr additive="base">
                                        <p:cTn id="302" dur="500" fill="hold"/>
                                        <p:tgtEl>
                                          <p:spTgt spid="92"/>
                                        </p:tgtEl>
                                        <p:attrNameLst>
                                          <p:attrName>ppt_x</p:attrName>
                                        </p:attrNameLst>
                                      </p:cBhvr>
                                      <p:tavLst>
                                        <p:tav tm="0">
                                          <p:val>
                                            <p:strVal val="#ppt_x"/>
                                          </p:val>
                                        </p:tav>
                                        <p:tav tm="100000">
                                          <p:val>
                                            <p:strVal val="#ppt_x"/>
                                          </p:val>
                                        </p:tav>
                                      </p:tavLst>
                                    </p:anim>
                                    <p:anim calcmode="lin" valueType="num">
                                      <p:cBhvr additive="base">
                                        <p:cTn id="303" dur="500" fill="hold"/>
                                        <p:tgtEl>
                                          <p:spTgt spid="92"/>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3"/>
                                        </p:tgtEl>
                                        <p:attrNameLst>
                                          <p:attrName>style.visibility</p:attrName>
                                        </p:attrNameLst>
                                      </p:cBhvr>
                                      <p:to>
                                        <p:strVal val="visible"/>
                                      </p:to>
                                    </p:set>
                                    <p:anim calcmode="lin" valueType="num">
                                      <p:cBhvr additive="base">
                                        <p:cTn id="306" dur="500" fill="hold"/>
                                        <p:tgtEl>
                                          <p:spTgt spid="93"/>
                                        </p:tgtEl>
                                        <p:attrNameLst>
                                          <p:attrName>ppt_x</p:attrName>
                                        </p:attrNameLst>
                                      </p:cBhvr>
                                      <p:tavLst>
                                        <p:tav tm="0">
                                          <p:val>
                                            <p:strVal val="#ppt_x"/>
                                          </p:val>
                                        </p:tav>
                                        <p:tav tm="100000">
                                          <p:val>
                                            <p:strVal val="#ppt_x"/>
                                          </p:val>
                                        </p:tav>
                                      </p:tavLst>
                                    </p:anim>
                                    <p:anim calcmode="lin" valueType="num">
                                      <p:cBhvr additive="base">
                                        <p:cTn id="307" dur="500" fill="hold"/>
                                        <p:tgtEl>
                                          <p:spTgt spid="93"/>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4"/>
                                        </p:tgtEl>
                                        <p:attrNameLst>
                                          <p:attrName>style.visibility</p:attrName>
                                        </p:attrNameLst>
                                      </p:cBhvr>
                                      <p:to>
                                        <p:strVal val="visible"/>
                                      </p:to>
                                    </p:set>
                                    <p:anim calcmode="lin" valueType="num">
                                      <p:cBhvr additive="base">
                                        <p:cTn id="310" dur="500" fill="hold"/>
                                        <p:tgtEl>
                                          <p:spTgt spid="94"/>
                                        </p:tgtEl>
                                        <p:attrNameLst>
                                          <p:attrName>ppt_x</p:attrName>
                                        </p:attrNameLst>
                                      </p:cBhvr>
                                      <p:tavLst>
                                        <p:tav tm="0">
                                          <p:val>
                                            <p:strVal val="#ppt_x"/>
                                          </p:val>
                                        </p:tav>
                                        <p:tav tm="100000">
                                          <p:val>
                                            <p:strVal val="#ppt_x"/>
                                          </p:val>
                                        </p:tav>
                                      </p:tavLst>
                                    </p:anim>
                                    <p:anim calcmode="lin" valueType="num">
                                      <p:cBhvr additive="base">
                                        <p:cTn id="311" dur="500" fill="hold"/>
                                        <p:tgtEl>
                                          <p:spTgt spid="94"/>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5"/>
                                        </p:tgtEl>
                                        <p:attrNameLst>
                                          <p:attrName>style.visibility</p:attrName>
                                        </p:attrNameLst>
                                      </p:cBhvr>
                                      <p:to>
                                        <p:strVal val="visible"/>
                                      </p:to>
                                    </p:set>
                                    <p:anim calcmode="lin" valueType="num">
                                      <p:cBhvr additive="base">
                                        <p:cTn id="314" dur="500" fill="hold"/>
                                        <p:tgtEl>
                                          <p:spTgt spid="95"/>
                                        </p:tgtEl>
                                        <p:attrNameLst>
                                          <p:attrName>ppt_x</p:attrName>
                                        </p:attrNameLst>
                                      </p:cBhvr>
                                      <p:tavLst>
                                        <p:tav tm="0">
                                          <p:val>
                                            <p:strVal val="#ppt_x"/>
                                          </p:val>
                                        </p:tav>
                                        <p:tav tm="100000">
                                          <p:val>
                                            <p:strVal val="#ppt_x"/>
                                          </p:val>
                                        </p:tav>
                                      </p:tavLst>
                                    </p:anim>
                                    <p:anim calcmode="lin" valueType="num">
                                      <p:cBhvr additive="base">
                                        <p:cTn id="315" dur="500" fill="hold"/>
                                        <p:tgtEl>
                                          <p:spTgt spid="95"/>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6"/>
                                        </p:tgtEl>
                                        <p:attrNameLst>
                                          <p:attrName>style.visibility</p:attrName>
                                        </p:attrNameLst>
                                      </p:cBhvr>
                                      <p:to>
                                        <p:strVal val="visible"/>
                                      </p:to>
                                    </p:set>
                                    <p:anim calcmode="lin" valueType="num">
                                      <p:cBhvr additive="base">
                                        <p:cTn id="318" dur="500" fill="hold"/>
                                        <p:tgtEl>
                                          <p:spTgt spid="96"/>
                                        </p:tgtEl>
                                        <p:attrNameLst>
                                          <p:attrName>ppt_x</p:attrName>
                                        </p:attrNameLst>
                                      </p:cBhvr>
                                      <p:tavLst>
                                        <p:tav tm="0">
                                          <p:val>
                                            <p:strVal val="#ppt_x"/>
                                          </p:val>
                                        </p:tav>
                                        <p:tav tm="100000">
                                          <p:val>
                                            <p:strVal val="#ppt_x"/>
                                          </p:val>
                                        </p:tav>
                                      </p:tavLst>
                                    </p:anim>
                                    <p:anim calcmode="lin" valueType="num">
                                      <p:cBhvr additive="base">
                                        <p:cTn id="319" dur="500" fill="hold"/>
                                        <p:tgtEl>
                                          <p:spTgt spid="96"/>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7"/>
                                        </p:tgtEl>
                                        <p:attrNameLst>
                                          <p:attrName>style.visibility</p:attrName>
                                        </p:attrNameLst>
                                      </p:cBhvr>
                                      <p:to>
                                        <p:strVal val="visible"/>
                                      </p:to>
                                    </p:set>
                                    <p:anim calcmode="lin" valueType="num">
                                      <p:cBhvr additive="base">
                                        <p:cTn id="322" dur="500" fill="hold"/>
                                        <p:tgtEl>
                                          <p:spTgt spid="97"/>
                                        </p:tgtEl>
                                        <p:attrNameLst>
                                          <p:attrName>ppt_x</p:attrName>
                                        </p:attrNameLst>
                                      </p:cBhvr>
                                      <p:tavLst>
                                        <p:tav tm="0">
                                          <p:val>
                                            <p:strVal val="#ppt_x"/>
                                          </p:val>
                                        </p:tav>
                                        <p:tav tm="100000">
                                          <p:val>
                                            <p:strVal val="#ppt_x"/>
                                          </p:val>
                                        </p:tav>
                                      </p:tavLst>
                                    </p:anim>
                                    <p:anim calcmode="lin" valueType="num">
                                      <p:cBhvr additive="base">
                                        <p:cTn id="323" dur="500" fill="hold"/>
                                        <p:tgtEl>
                                          <p:spTgt spid="97"/>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8"/>
                                        </p:tgtEl>
                                        <p:attrNameLst>
                                          <p:attrName>style.visibility</p:attrName>
                                        </p:attrNameLst>
                                      </p:cBhvr>
                                      <p:to>
                                        <p:strVal val="visible"/>
                                      </p:to>
                                    </p:set>
                                    <p:anim calcmode="lin" valueType="num">
                                      <p:cBhvr additive="base">
                                        <p:cTn id="326" dur="500" fill="hold"/>
                                        <p:tgtEl>
                                          <p:spTgt spid="98"/>
                                        </p:tgtEl>
                                        <p:attrNameLst>
                                          <p:attrName>ppt_x</p:attrName>
                                        </p:attrNameLst>
                                      </p:cBhvr>
                                      <p:tavLst>
                                        <p:tav tm="0">
                                          <p:val>
                                            <p:strVal val="#ppt_x"/>
                                          </p:val>
                                        </p:tav>
                                        <p:tav tm="100000">
                                          <p:val>
                                            <p:strVal val="#ppt_x"/>
                                          </p:val>
                                        </p:tav>
                                      </p:tavLst>
                                    </p:anim>
                                    <p:anim calcmode="lin" valueType="num">
                                      <p:cBhvr additive="base">
                                        <p:cTn id="327" dur="500" fill="hold"/>
                                        <p:tgtEl>
                                          <p:spTgt spid="98"/>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99"/>
                                        </p:tgtEl>
                                        <p:attrNameLst>
                                          <p:attrName>style.visibility</p:attrName>
                                        </p:attrNameLst>
                                      </p:cBhvr>
                                      <p:to>
                                        <p:strVal val="visible"/>
                                      </p:to>
                                    </p:set>
                                    <p:anim calcmode="lin" valueType="num">
                                      <p:cBhvr additive="base">
                                        <p:cTn id="330" dur="500" fill="hold"/>
                                        <p:tgtEl>
                                          <p:spTgt spid="99"/>
                                        </p:tgtEl>
                                        <p:attrNameLst>
                                          <p:attrName>ppt_x</p:attrName>
                                        </p:attrNameLst>
                                      </p:cBhvr>
                                      <p:tavLst>
                                        <p:tav tm="0">
                                          <p:val>
                                            <p:strVal val="#ppt_x"/>
                                          </p:val>
                                        </p:tav>
                                        <p:tav tm="100000">
                                          <p:val>
                                            <p:strVal val="#ppt_x"/>
                                          </p:val>
                                        </p:tav>
                                      </p:tavLst>
                                    </p:anim>
                                    <p:anim calcmode="lin" valueType="num">
                                      <p:cBhvr additive="base">
                                        <p:cTn id="331" dur="500" fill="hold"/>
                                        <p:tgtEl>
                                          <p:spTgt spid="99"/>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0"/>
                                        </p:tgtEl>
                                        <p:attrNameLst>
                                          <p:attrName>style.visibility</p:attrName>
                                        </p:attrNameLst>
                                      </p:cBhvr>
                                      <p:to>
                                        <p:strVal val="visible"/>
                                      </p:to>
                                    </p:set>
                                    <p:anim calcmode="lin" valueType="num">
                                      <p:cBhvr additive="base">
                                        <p:cTn id="334" dur="500" fill="hold"/>
                                        <p:tgtEl>
                                          <p:spTgt spid="100"/>
                                        </p:tgtEl>
                                        <p:attrNameLst>
                                          <p:attrName>ppt_x</p:attrName>
                                        </p:attrNameLst>
                                      </p:cBhvr>
                                      <p:tavLst>
                                        <p:tav tm="0">
                                          <p:val>
                                            <p:strVal val="#ppt_x"/>
                                          </p:val>
                                        </p:tav>
                                        <p:tav tm="100000">
                                          <p:val>
                                            <p:strVal val="#ppt_x"/>
                                          </p:val>
                                        </p:tav>
                                      </p:tavLst>
                                    </p:anim>
                                    <p:anim calcmode="lin" valueType="num">
                                      <p:cBhvr additive="base">
                                        <p:cTn id="335" dur="500" fill="hold"/>
                                        <p:tgtEl>
                                          <p:spTgt spid="100"/>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1"/>
                                        </p:tgtEl>
                                        <p:attrNameLst>
                                          <p:attrName>style.visibility</p:attrName>
                                        </p:attrNameLst>
                                      </p:cBhvr>
                                      <p:to>
                                        <p:strVal val="visible"/>
                                      </p:to>
                                    </p:set>
                                    <p:anim calcmode="lin" valueType="num">
                                      <p:cBhvr additive="base">
                                        <p:cTn id="338" dur="500" fill="hold"/>
                                        <p:tgtEl>
                                          <p:spTgt spid="101"/>
                                        </p:tgtEl>
                                        <p:attrNameLst>
                                          <p:attrName>ppt_x</p:attrName>
                                        </p:attrNameLst>
                                      </p:cBhvr>
                                      <p:tavLst>
                                        <p:tav tm="0">
                                          <p:val>
                                            <p:strVal val="#ppt_x"/>
                                          </p:val>
                                        </p:tav>
                                        <p:tav tm="100000">
                                          <p:val>
                                            <p:strVal val="#ppt_x"/>
                                          </p:val>
                                        </p:tav>
                                      </p:tavLst>
                                    </p:anim>
                                    <p:anim calcmode="lin" valueType="num">
                                      <p:cBhvr additive="base">
                                        <p:cTn id="339" dur="500" fill="hold"/>
                                        <p:tgtEl>
                                          <p:spTgt spid="101"/>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2"/>
                                        </p:tgtEl>
                                        <p:attrNameLst>
                                          <p:attrName>style.visibility</p:attrName>
                                        </p:attrNameLst>
                                      </p:cBhvr>
                                      <p:to>
                                        <p:strVal val="visible"/>
                                      </p:to>
                                    </p:set>
                                    <p:anim calcmode="lin" valueType="num">
                                      <p:cBhvr additive="base">
                                        <p:cTn id="342" dur="500" fill="hold"/>
                                        <p:tgtEl>
                                          <p:spTgt spid="102"/>
                                        </p:tgtEl>
                                        <p:attrNameLst>
                                          <p:attrName>ppt_x</p:attrName>
                                        </p:attrNameLst>
                                      </p:cBhvr>
                                      <p:tavLst>
                                        <p:tav tm="0">
                                          <p:val>
                                            <p:strVal val="#ppt_x"/>
                                          </p:val>
                                        </p:tav>
                                        <p:tav tm="100000">
                                          <p:val>
                                            <p:strVal val="#ppt_x"/>
                                          </p:val>
                                        </p:tav>
                                      </p:tavLst>
                                    </p:anim>
                                    <p:anim calcmode="lin" valueType="num">
                                      <p:cBhvr additive="base">
                                        <p:cTn id="343" dur="500" fill="hold"/>
                                        <p:tgtEl>
                                          <p:spTgt spid="102"/>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3"/>
                                        </p:tgtEl>
                                        <p:attrNameLst>
                                          <p:attrName>style.visibility</p:attrName>
                                        </p:attrNameLst>
                                      </p:cBhvr>
                                      <p:to>
                                        <p:strVal val="visible"/>
                                      </p:to>
                                    </p:set>
                                    <p:anim calcmode="lin" valueType="num">
                                      <p:cBhvr additive="base">
                                        <p:cTn id="346" dur="500" fill="hold"/>
                                        <p:tgtEl>
                                          <p:spTgt spid="103"/>
                                        </p:tgtEl>
                                        <p:attrNameLst>
                                          <p:attrName>ppt_x</p:attrName>
                                        </p:attrNameLst>
                                      </p:cBhvr>
                                      <p:tavLst>
                                        <p:tav tm="0">
                                          <p:val>
                                            <p:strVal val="#ppt_x"/>
                                          </p:val>
                                        </p:tav>
                                        <p:tav tm="100000">
                                          <p:val>
                                            <p:strVal val="#ppt_x"/>
                                          </p:val>
                                        </p:tav>
                                      </p:tavLst>
                                    </p:anim>
                                    <p:anim calcmode="lin" valueType="num">
                                      <p:cBhvr additive="base">
                                        <p:cTn id="347" dur="500" fill="hold"/>
                                        <p:tgtEl>
                                          <p:spTgt spid="103"/>
                                        </p:tgtEl>
                                        <p:attrNameLst>
                                          <p:attrName>ppt_y</p:attrName>
                                        </p:attrNameLst>
                                      </p:cBhvr>
                                      <p:tavLst>
                                        <p:tav tm="0">
                                          <p:val>
                                            <p:strVal val="1+#ppt_h/2"/>
                                          </p:val>
                                        </p:tav>
                                        <p:tav tm="100000">
                                          <p:val>
                                            <p:strVal val="#ppt_y"/>
                                          </p:val>
                                        </p:tav>
                                      </p:tavLst>
                                    </p:anim>
                                  </p:childTnLst>
                                </p:cTn>
                              </p:par>
                            </p:childTnLst>
                          </p:cTn>
                        </p:par>
                        <p:par>
                          <p:cTn id="348" fill="hold">
                            <p:stCondLst>
                              <p:cond delay="2500"/>
                            </p:stCondLst>
                            <p:childTnLst>
                              <p:par>
                                <p:cTn id="349" presetID="47" presetClass="entr" presetSubtype="0" fill="hold" grpId="0" nodeType="afterEffect">
                                  <p:stCondLst>
                                    <p:cond delay="0"/>
                                  </p:stCondLst>
                                  <p:childTnLst>
                                    <p:set>
                                      <p:cBhvr>
                                        <p:cTn id="350" dur="1" fill="hold">
                                          <p:stCondLst>
                                            <p:cond delay="0"/>
                                          </p:stCondLst>
                                        </p:cTn>
                                        <p:tgtEl>
                                          <p:spTgt spid="104"/>
                                        </p:tgtEl>
                                        <p:attrNameLst>
                                          <p:attrName>style.visibility</p:attrName>
                                        </p:attrNameLst>
                                      </p:cBhvr>
                                      <p:to>
                                        <p:strVal val="visible"/>
                                      </p:to>
                                    </p:set>
                                    <p:animEffect transition="in" filter="fade">
                                      <p:cBhvr>
                                        <p:cTn id="351" dur="1000"/>
                                        <p:tgtEl>
                                          <p:spTgt spid="104"/>
                                        </p:tgtEl>
                                      </p:cBhvr>
                                    </p:animEffect>
                                    <p:anim calcmode="lin" valueType="num">
                                      <p:cBhvr>
                                        <p:cTn id="352" dur="1000" fill="hold"/>
                                        <p:tgtEl>
                                          <p:spTgt spid="104"/>
                                        </p:tgtEl>
                                        <p:attrNameLst>
                                          <p:attrName>ppt_x</p:attrName>
                                        </p:attrNameLst>
                                      </p:cBhvr>
                                      <p:tavLst>
                                        <p:tav tm="0">
                                          <p:val>
                                            <p:strVal val="#ppt_x"/>
                                          </p:val>
                                        </p:tav>
                                        <p:tav tm="100000">
                                          <p:val>
                                            <p:strVal val="#ppt_x"/>
                                          </p:val>
                                        </p:tav>
                                      </p:tavLst>
                                    </p:anim>
                                    <p:anim calcmode="lin" valueType="num">
                                      <p:cBhvr>
                                        <p:cTn id="353" dur="1000" fill="hold"/>
                                        <p:tgtEl>
                                          <p:spTgt spid="104"/>
                                        </p:tgtEl>
                                        <p:attrNameLst>
                                          <p:attrName>ppt_y</p:attrName>
                                        </p:attrNameLst>
                                      </p:cBhvr>
                                      <p:tavLst>
                                        <p:tav tm="0">
                                          <p:val>
                                            <p:strVal val="#ppt_y-.1"/>
                                          </p:val>
                                        </p:tav>
                                        <p:tav tm="100000">
                                          <p:val>
                                            <p:strVal val="#ppt_y"/>
                                          </p:val>
                                        </p:tav>
                                      </p:tavLst>
                                    </p:anim>
                                  </p:childTnLst>
                                </p:cTn>
                              </p:par>
                            </p:childTnLst>
                          </p:cTn>
                        </p:par>
                        <p:par>
                          <p:cTn id="354" fill="hold">
                            <p:stCondLst>
                              <p:cond delay="3500"/>
                            </p:stCondLst>
                            <p:childTnLst>
                              <p:par>
                                <p:cTn id="355" presetID="22" presetClass="entr" presetSubtype="8" fill="hold" nodeType="afterEffect">
                                  <p:stCondLst>
                                    <p:cond delay="0"/>
                                  </p:stCondLst>
                                  <p:childTnLst>
                                    <p:set>
                                      <p:cBhvr>
                                        <p:cTn id="356" dur="1" fill="hold">
                                          <p:stCondLst>
                                            <p:cond delay="0"/>
                                          </p:stCondLst>
                                        </p:cTn>
                                        <p:tgtEl>
                                          <p:spTgt spid="105"/>
                                        </p:tgtEl>
                                        <p:attrNameLst>
                                          <p:attrName>style.visibility</p:attrName>
                                        </p:attrNameLst>
                                      </p:cBhvr>
                                      <p:to>
                                        <p:strVal val="visible"/>
                                      </p:to>
                                    </p:set>
                                    <p:animEffect transition="in" filter="wipe(left)">
                                      <p:cBhvr>
                                        <p:cTn id="357" dur="500"/>
                                        <p:tgtEl>
                                          <p:spTgt spid="105"/>
                                        </p:tgtEl>
                                      </p:cBhvr>
                                    </p:animEffect>
                                  </p:childTnLst>
                                </p:cTn>
                              </p:par>
                            </p:childTnLst>
                          </p:cTn>
                        </p:par>
                        <p:par>
                          <p:cTn id="358" fill="hold">
                            <p:stCondLst>
                              <p:cond delay="4000"/>
                            </p:stCondLst>
                            <p:childTnLst>
                              <p:par>
                                <p:cTn id="359" presetID="22" presetClass="entr" presetSubtype="8" fill="hold" grpId="0" nodeType="afterEffect">
                                  <p:stCondLst>
                                    <p:cond delay="0"/>
                                  </p:stCondLst>
                                  <p:childTnLst>
                                    <p:set>
                                      <p:cBhvr>
                                        <p:cTn id="360" dur="1" fill="hold">
                                          <p:stCondLst>
                                            <p:cond delay="0"/>
                                          </p:stCondLst>
                                        </p:cTn>
                                        <p:tgtEl>
                                          <p:spTgt spid="106"/>
                                        </p:tgtEl>
                                        <p:attrNameLst>
                                          <p:attrName>style.visibility</p:attrName>
                                        </p:attrNameLst>
                                      </p:cBhvr>
                                      <p:to>
                                        <p:strVal val="visible"/>
                                      </p:to>
                                    </p:set>
                                    <p:animEffect transition="in" filter="wipe(left)">
                                      <p:cBhvr>
                                        <p:cTn id="361" dur="500"/>
                                        <p:tgtEl>
                                          <p:spTgt spid="106"/>
                                        </p:tgtEl>
                                      </p:cBhvr>
                                    </p:animEffect>
                                  </p:childTnLst>
                                </p:cTn>
                              </p:par>
                              <p:par>
                                <p:cTn id="362" presetID="22" presetClass="entr" presetSubtype="8" fill="hold" grpId="0" nodeType="with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wipe(left)">
                                      <p:cBhvr>
                                        <p:cTn id="364" dur="500"/>
                                        <p:tgtEl>
                                          <p:spTgt spid="107"/>
                                        </p:tgtEl>
                                      </p:cBhvr>
                                    </p:animEffect>
                                  </p:childTnLst>
                                </p:cTn>
                              </p:par>
                            </p:childTnLst>
                          </p:cTn>
                        </p:par>
                        <p:par>
                          <p:cTn id="365" fill="hold">
                            <p:stCondLst>
                              <p:cond delay="4500"/>
                            </p:stCondLst>
                            <p:childTnLst>
                              <p:par>
                                <p:cTn id="366" presetID="47" presetClass="entr" presetSubtype="0" fill="hold" grpId="0" nodeType="afterEffect">
                                  <p:stCondLst>
                                    <p:cond delay="0"/>
                                  </p:stCondLst>
                                  <p:childTnLst>
                                    <p:set>
                                      <p:cBhvr>
                                        <p:cTn id="367" dur="1" fill="hold">
                                          <p:stCondLst>
                                            <p:cond delay="0"/>
                                          </p:stCondLst>
                                        </p:cTn>
                                        <p:tgtEl>
                                          <p:spTgt spid="108"/>
                                        </p:tgtEl>
                                        <p:attrNameLst>
                                          <p:attrName>style.visibility</p:attrName>
                                        </p:attrNameLst>
                                      </p:cBhvr>
                                      <p:to>
                                        <p:strVal val="visible"/>
                                      </p:to>
                                    </p:set>
                                    <p:animEffect transition="in" filter="fade">
                                      <p:cBhvr>
                                        <p:cTn id="368" dur="1000"/>
                                        <p:tgtEl>
                                          <p:spTgt spid="108"/>
                                        </p:tgtEl>
                                      </p:cBhvr>
                                    </p:animEffect>
                                    <p:anim calcmode="lin" valueType="num">
                                      <p:cBhvr>
                                        <p:cTn id="369" dur="1000" fill="hold"/>
                                        <p:tgtEl>
                                          <p:spTgt spid="108"/>
                                        </p:tgtEl>
                                        <p:attrNameLst>
                                          <p:attrName>ppt_x</p:attrName>
                                        </p:attrNameLst>
                                      </p:cBhvr>
                                      <p:tavLst>
                                        <p:tav tm="0">
                                          <p:val>
                                            <p:strVal val="#ppt_x"/>
                                          </p:val>
                                        </p:tav>
                                        <p:tav tm="100000">
                                          <p:val>
                                            <p:strVal val="#ppt_x"/>
                                          </p:val>
                                        </p:tav>
                                      </p:tavLst>
                                    </p:anim>
                                    <p:anim calcmode="lin" valueType="num">
                                      <p:cBhvr>
                                        <p:cTn id="370" dur="1000" fill="hold"/>
                                        <p:tgtEl>
                                          <p:spTgt spid="108"/>
                                        </p:tgtEl>
                                        <p:attrNameLst>
                                          <p:attrName>ppt_y</p:attrName>
                                        </p:attrNameLst>
                                      </p:cBhvr>
                                      <p:tavLst>
                                        <p:tav tm="0">
                                          <p:val>
                                            <p:strVal val="#ppt_y-.1"/>
                                          </p:val>
                                        </p:tav>
                                        <p:tav tm="100000">
                                          <p:val>
                                            <p:strVal val="#ppt_y"/>
                                          </p:val>
                                        </p:tav>
                                      </p:tavLst>
                                    </p:anim>
                                  </p:childTnLst>
                                </p:cTn>
                              </p:par>
                            </p:childTnLst>
                          </p:cTn>
                        </p:par>
                        <p:par>
                          <p:cTn id="371" fill="hold">
                            <p:stCondLst>
                              <p:cond delay="5500"/>
                            </p:stCondLst>
                            <p:childTnLst>
                              <p:par>
                                <p:cTn id="372" presetID="22" presetClass="entr" presetSubtype="8" fill="hold" nodeType="afterEffect">
                                  <p:stCondLst>
                                    <p:cond delay="0"/>
                                  </p:stCondLst>
                                  <p:childTnLst>
                                    <p:set>
                                      <p:cBhvr>
                                        <p:cTn id="373" dur="1" fill="hold">
                                          <p:stCondLst>
                                            <p:cond delay="0"/>
                                          </p:stCondLst>
                                        </p:cTn>
                                        <p:tgtEl>
                                          <p:spTgt spid="109"/>
                                        </p:tgtEl>
                                        <p:attrNameLst>
                                          <p:attrName>style.visibility</p:attrName>
                                        </p:attrNameLst>
                                      </p:cBhvr>
                                      <p:to>
                                        <p:strVal val="visible"/>
                                      </p:to>
                                    </p:set>
                                    <p:animEffect transition="in" filter="wipe(left)">
                                      <p:cBhvr>
                                        <p:cTn id="374" dur="500"/>
                                        <p:tgtEl>
                                          <p:spTgt spid="109"/>
                                        </p:tgtEl>
                                      </p:cBhvr>
                                    </p:animEffect>
                                  </p:childTnLst>
                                </p:cTn>
                              </p:par>
                            </p:childTnLst>
                          </p:cTn>
                        </p:par>
                        <p:par>
                          <p:cTn id="375" fill="hold">
                            <p:stCondLst>
                              <p:cond delay="6000"/>
                            </p:stCondLst>
                            <p:childTnLst>
                              <p:par>
                                <p:cTn id="376" presetID="22" presetClass="entr" presetSubtype="8" fill="hold" grpId="0" nodeType="afterEffect">
                                  <p:stCondLst>
                                    <p:cond delay="0"/>
                                  </p:stCondLst>
                                  <p:childTnLst>
                                    <p:set>
                                      <p:cBhvr>
                                        <p:cTn id="377" dur="1" fill="hold">
                                          <p:stCondLst>
                                            <p:cond delay="0"/>
                                          </p:stCondLst>
                                        </p:cTn>
                                        <p:tgtEl>
                                          <p:spTgt spid="110"/>
                                        </p:tgtEl>
                                        <p:attrNameLst>
                                          <p:attrName>style.visibility</p:attrName>
                                        </p:attrNameLst>
                                      </p:cBhvr>
                                      <p:to>
                                        <p:strVal val="visible"/>
                                      </p:to>
                                    </p:set>
                                    <p:animEffect transition="in" filter="wipe(left)">
                                      <p:cBhvr>
                                        <p:cTn id="378" dur="500"/>
                                        <p:tgtEl>
                                          <p:spTgt spid="110"/>
                                        </p:tgtEl>
                                      </p:cBhvr>
                                    </p:animEffect>
                                  </p:childTnLst>
                                </p:cTn>
                              </p:par>
                              <p:par>
                                <p:cTn id="379" presetID="22" presetClass="entr" presetSubtype="8" fill="hold" grpId="0" nodeType="withEffect">
                                  <p:stCondLst>
                                    <p:cond delay="0"/>
                                  </p:stCondLst>
                                  <p:childTnLst>
                                    <p:set>
                                      <p:cBhvr>
                                        <p:cTn id="380" dur="1" fill="hold">
                                          <p:stCondLst>
                                            <p:cond delay="0"/>
                                          </p:stCondLst>
                                        </p:cTn>
                                        <p:tgtEl>
                                          <p:spTgt spid="111"/>
                                        </p:tgtEl>
                                        <p:attrNameLst>
                                          <p:attrName>style.visibility</p:attrName>
                                        </p:attrNameLst>
                                      </p:cBhvr>
                                      <p:to>
                                        <p:strVal val="visible"/>
                                      </p:to>
                                    </p:set>
                                    <p:animEffect transition="in" filter="wipe(left)">
                                      <p:cBhvr>
                                        <p:cTn id="381" dur="500"/>
                                        <p:tgtEl>
                                          <p:spTgt spid="111"/>
                                        </p:tgtEl>
                                      </p:cBhvr>
                                    </p:animEffect>
                                  </p:childTnLst>
                                </p:cTn>
                              </p:par>
                            </p:childTnLst>
                          </p:cTn>
                        </p:par>
                        <p:par>
                          <p:cTn id="382" fill="hold">
                            <p:stCondLst>
                              <p:cond delay="6500"/>
                            </p:stCondLst>
                            <p:childTnLst>
                              <p:par>
                                <p:cTn id="383" presetID="47" presetClass="entr" presetSubtype="0" fill="hold" grpId="0" nodeType="afterEffect">
                                  <p:stCondLst>
                                    <p:cond delay="0"/>
                                  </p:stCondLst>
                                  <p:childTnLst>
                                    <p:set>
                                      <p:cBhvr>
                                        <p:cTn id="384" dur="1" fill="hold">
                                          <p:stCondLst>
                                            <p:cond delay="0"/>
                                          </p:stCondLst>
                                        </p:cTn>
                                        <p:tgtEl>
                                          <p:spTgt spid="112"/>
                                        </p:tgtEl>
                                        <p:attrNameLst>
                                          <p:attrName>style.visibility</p:attrName>
                                        </p:attrNameLst>
                                      </p:cBhvr>
                                      <p:to>
                                        <p:strVal val="visible"/>
                                      </p:to>
                                    </p:set>
                                    <p:animEffect transition="in" filter="fade">
                                      <p:cBhvr>
                                        <p:cTn id="385" dur="1000"/>
                                        <p:tgtEl>
                                          <p:spTgt spid="112"/>
                                        </p:tgtEl>
                                      </p:cBhvr>
                                    </p:animEffect>
                                    <p:anim calcmode="lin" valueType="num">
                                      <p:cBhvr>
                                        <p:cTn id="386" dur="1000" fill="hold"/>
                                        <p:tgtEl>
                                          <p:spTgt spid="112"/>
                                        </p:tgtEl>
                                        <p:attrNameLst>
                                          <p:attrName>ppt_x</p:attrName>
                                        </p:attrNameLst>
                                      </p:cBhvr>
                                      <p:tavLst>
                                        <p:tav tm="0">
                                          <p:val>
                                            <p:strVal val="#ppt_x"/>
                                          </p:val>
                                        </p:tav>
                                        <p:tav tm="100000">
                                          <p:val>
                                            <p:strVal val="#ppt_x"/>
                                          </p:val>
                                        </p:tav>
                                      </p:tavLst>
                                    </p:anim>
                                    <p:anim calcmode="lin" valueType="num">
                                      <p:cBhvr>
                                        <p:cTn id="387" dur="1000" fill="hold"/>
                                        <p:tgtEl>
                                          <p:spTgt spid="112"/>
                                        </p:tgtEl>
                                        <p:attrNameLst>
                                          <p:attrName>ppt_y</p:attrName>
                                        </p:attrNameLst>
                                      </p:cBhvr>
                                      <p:tavLst>
                                        <p:tav tm="0">
                                          <p:val>
                                            <p:strVal val="#ppt_y-.1"/>
                                          </p:val>
                                        </p:tav>
                                        <p:tav tm="100000">
                                          <p:val>
                                            <p:strVal val="#ppt_y"/>
                                          </p:val>
                                        </p:tav>
                                      </p:tavLst>
                                    </p:anim>
                                  </p:childTnLst>
                                </p:cTn>
                              </p:par>
                            </p:childTnLst>
                          </p:cTn>
                        </p:par>
                        <p:par>
                          <p:cTn id="388" fill="hold">
                            <p:stCondLst>
                              <p:cond delay="7500"/>
                            </p:stCondLst>
                            <p:childTnLst>
                              <p:par>
                                <p:cTn id="389" presetID="22" presetClass="entr" presetSubtype="8" fill="hold" nodeType="afterEffect">
                                  <p:stCondLst>
                                    <p:cond delay="0"/>
                                  </p:stCondLst>
                                  <p:childTnLst>
                                    <p:set>
                                      <p:cBhvr>
                                        <p:cTn id="390" dur="1" fill="hold">
                                          <p:stCondLst>
                                            <p:cond delay="0"/>
                                          </p:stCondLst>
                                        </p:cTn>
                                        <p:tgtEl>
                                          <p:spTgt spid="113"/>
                                        </p:tgtEl>
                                        <p:attrNameLst>
                                          <p:attrName>style.visibility</p:attrName>
                                        </p:attrNameLst>
                                      </p:cBhvr>
                                      <p:to>
                                        <p:strVal val="visible"/>
                                      </p:to>
                                    </p:set>
                                    <p:animEffect transition="in" filter="wipe(left)">
                                      <p:cBhvr>
                                        <p:cTn id="391" dur="500"/>
                                        <p:tgtEl>
                                          <p:spTgt spid="113"/>
                                        </p:tgtEl>
                                      </p:cBhvr>
                                    </p:animEffect>
                                  </p:childTnLst>
                                </p:cTn>
                              </p:par>
                            </p:childTnLst>
                          </p:cTn>
                        </p:par>
                        <p:par>
                          <p:cTn id="392" fill="hold">
                            <p:stCondLst>
                              <p:cond delay="8000"/>
                            </p:stCondLst>
                            <p:childTnLst>
                              <p:par>
                                <p:cTn id="393" presetID="22" presetClass="entr" presetSubtype="8" fill="hold" grpId="0" nodeType="afterEffect">
                                  <p:stCondLst>
                                    <p:cond delay="0"/>
                                  </p:stCondLst>
                                  <p:childTnLst>
                                    <p:set>
                                      <p:cBhvr>
                                        <p:cTn id="394" dur="1" fill="hold">
                                          <p:stCondLst>
                                            <p:cond delay="0"/>
                                          </p:stCondLst>
                                        </p:cTn>
                                        <p:tgtEl>
                                          <p:spTgt spid="114"/>
                                        </p:tgtEl>
                                        <p:attrNameLst>
                                          <p:attrName>style.visibility</p:attrName>
                                        </p:attrNameLst>
                                      </p:cBhvr>
                                      <p:to>
                                        <p:strVal val="visible"/>
                                      </p:to>
                                    </p:set>
                                    <p:animEffect transition="in" filter="wipe(left)">
                                      <p:cBhvr>
                                        <p:cTn id="395" dur="500"/>
                                        <p:tgtEl>
                                          <p:spTgt spid="114"/>
                                        </p:tgtEl>
                                      </p:cBhvr>
                                    </p:animEffect>
                                  </p:childTnLst>
                                </p:cTn>
                              </p:par>
                              <p:par>
                                <p:cTn id="396" presetID="22" presetClass="entr" presetSubtype="8" fill="hold" grpId="0" nodeType="withEffect">
                                  <p:stCondLst>
                                    <p:cond delay="0"/>
                                  </p:stCondLst>
                                  <p:childTnLst>
                                    <p:set>
                                      <p:cBhvr>
                                        <p:cTn id="397" dur="1" fill="hold">
                                          <p:stCondLst>
                                            <p:cond delay="0"/>
                                          </p:stCondLst>
                                        </p:cTn>
                                        <p:tgtEl>
                                          <p:spTgt spid="115"/>
                                        </p:tgtEl>
                                        <p:attrNameLst>
                                          <p:attrName>style.visibility</p:attrName>
                                        </p:attrNameLst>
                                      </p:cBhvr>
                                      <p:to>
                                        <p:strVal val="visible"/>
                                      </p:to>
                                    </p:set>
                                    <p:animEffect transition="in" filter="wipe(left)">
                                      <p:cBhvr>
                                        <p:cTn id="398"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p:bldP spid="107" grpId="0"/>
      <p:bldP spid="108" grpId="0" animBg="1"/>
      <p:bldP spid="110" grpId="0"/>
      <p:bldP spid="111" grpId="0"/>
      <p:bldP spid="112" grpId="0" animBg="1"/>
      <p:bldP spid="114" grpId="0"/>
      <p:bldP spid="1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5" name="Freeform 7"/>
          <p:cNvSpPr>
            <a:spLocks/>
          </p:cNvSpPr>
          <p:nvPr/>
        </p:nvSpPr>
        <p:spPr bwMode="auto">
          <a:xfrm>
            <a:off x="3136775" y="132061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6" name="组合 5"/>
          <p:cNvGrpSpPr/>
          <p:nvPr/>
        </p:nvGrpSpPr>
        <p:grpSpPr>
          <a:xfrm>
            <a:off x="3136616" y="1082378"/>
            <a:ext cx="1149740" cy="1149740"/>
            <a:chOff x="2342140" y="893355"/>
            <a:chExt cx="1149740" cy="1149740"/>
          </a:xfrm>
        </p:grpSpPr>
        <p:grpSp>
          <p:nvGrpSpPr>
            <p:cNvPr id="7" name="组合 6"/>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grpSp>
        <p:nvGrpSpPr>
          <p:cNvPr id="11" name="组合 10"/>
          <p:cNvGrpSpPr/>
          <p:nvPr/>
        </p:nvGrpSpPr>
        <p:grpSpPr>
          <a:xfrm>
            <a:off x="2630172" y="2400731"/>
            <a:ext cx="1149740" cy="1149740"/>
            <a:chOff x="1835696" y="2211710"/>
            <a:chExt cx="1149740" cy="1149740"/>
          </a:xfrm>
        </p:grpSpPr>
        <p:grpSp>
          <p:nvGrpSpPr>
            <p:cNvPr id="12" name="组合 11"/>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3"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2"/>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cs typeface="+mn-ea"/>
                <a:sym typeface="+mn-lt"/>
              </a:endParaRPr>
            </a:p>
          </p:txBody>
        </p:sp>
      </p:grpSp>
      <p:grpSp>
        <p:nvGrpSpPr>
          <p:cNvPr id="16" name="组合 15"/>
          <p:cNvGrpSpPr/>
          <p:nvPr/>
        </p:nvGrpSpPr>
        <p:grpSpPr>
          <a:xfrm>
            <a:off x="3278244" y="3624869"/>
            <a:ext cx="1149740" cy="1149740"/>
            <a:chOff x="2483768" y="3435846"/>
            <a:chExt cx="1149740" cy="1149740"/>
          </a:xfrm>
        </p:grpSpPr>
        <p:grpSp>
          <p:nvGrpSpPr>
            <p:cNvPr id="17" name="组合 16"/>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sp>
        <p:nvSpPr>
          <p:cNvPr id="21" name="TextBox 18"/>
          <p:cNvSpPr txBox="1"/>
          <p:nvPr/>
        </p:nvSpPr>
        <p:spPr>
          <a:xfrm>
            <a:off x="1455919" y="1455758"/>
            <a:ext cx="1274771"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cs typeface="+mn-ea"/>
                <a:sym typeface="+mn-lt"/>
              </a:rPr>
              <a:t>Fill in the title</a:t>
            </a:r>
          </a:p>
        </p:txBody>
      </p:sp>
      <p:sp>
        <p:nvSpPr>
          <p:cNvPr id="22" name="TextBox 19"/>
          <p:cNvSpPr txBox="1"/>
          <p:nvPr/>
        </p:nvSpPr>
        <p:spPr>
          <a:xfrm>
            <a:off x="1455915" y="1755187"/>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cs typeface="+mn-ea"/>
                <a:sym typeface="+mn-lt"/>
              </a:rPr>
              <a:t>Click to enter the description text</a:t>
            </a:r>
          </a:p>
        </p:txBody>
      </p:sp>
      <p:sp>
        <p:nvSpPr>
          <p:cNvPr id="23" name="TextBox 20"/>
          <p:cNvSpPr txBox="1"/>
          <p:nvPr/>
        </p:nvSpPr>
        <p:spPr>
          <a:xfrm>
            <a:off x="1082930" y="2773008"/>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cs typeface="+mn-ea"/>
                <a:sym typeface="+mn-lt"/>
              </a:rPr>
              <a:t>Fill in the title</a:t>
            </a:r>
          </a:p>
        </p:txBody>
      </p:sp>
      <p:sp>
        <p:nvSpPr>
          <p:cNvPr id="24" name="TextBox 21"/>
          <p:cNvSpPr txBox="1"/>
          <p:nvPr/>
        </p:nvSpPr>
        <p:spPr>
          <a:xfrm>
            <a:off x="1182823" y="3095453"/>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cs typeface="+mn-ea"/>
                <a:sym typeface="+mn-lt"/>
              </a:rPr>
              <a:t>Click to enter the description text</a:t>
            </a:r>
          </a:p>
        </p:txBody>
      </p:sp>
      <p:sp>
        <p:nvSpPr>
          <p:cNvPr id="25" name="TextBox 22"/>
          <p:cNvSpPr txBox="1"/>
          <p:nvPr/>
        </p:nvSpPr>
        <p:spPr>
          <a:xfrm>
            <a:off x="1763687" y="4182414"/>
            <a:ext cx="1347993"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cs typeface="+mn-ea"/>
                <a:sym typeface="+mn-lt"/>
              </a:rPr>
              <a:t>Fill in the title</a:t>
            </a:r>
          </a:p>
        </p:txBody>
      </p:sp>
      <p:sp>
        <p:nvSpPr>
          <p:cNvPr id="26" name="TextBox 23"/>
          <p:cNvSpPr txBox="1"/>
          <p:nvPr/>
        </p:nvSpPr>
        <p:spPr>
          <a:xfrm>
            <a:off x="1777275" y="4495444"/>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cs typeface="+mn-ea"/>
                <a:sym typeface="+mn-lt"/>
              </a:rPr>
              <a:t>Click to enter the description text</a:t>
            </a:r>
          </a:p>
        </p:txBody>
      </p:sp>
      <p:sp>
        <p:nvSpPr>
          <p:cNvPr id="27" name="Line 39"/>
          <p:cNvSpPr>
            <a:spLocks noChangeShapeType="1"/>
          </p:cNvSpPr>
          <p:nvPr/>
        </p:nvSpPr>
        <p:spPr bwMode="auto">
          <a:xfrm>
            <a:off x="4591540" y="1935329"/>
            <a:ext cx="915275" cy="450074"/>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28" name="Line 40"/>
          <p:cNvSpPr>
            <a:spLocks noChangeShapeType="1"/>
          </p:cNvSpPr>
          <p:nvPr/>
        </p:nvSpPr>
        <p:spPr bwMode="auto">
          <a:xfrm>
            <a:off x="4118193" y="2928510"/>
            <a:ext cx="1241799" cy="1261"/>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sp>
        <p:nvSpPr>
          <p:cNvPr id="29" name="Line 41"/>
          <p:cNvSpPr>
            <a:spLocks noChangeShapeType="1"/>
          </p:cNvSpPr>
          <p:nvPr/>
        </p:nvSpPr>
        <p:spPr bwMode="auto">
          <a:xfrm flipV="1">
            <a:off x="4548270" y="3474005"/>
            <a:ext cx="954357" cy="383256"/>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cs typeface="+mn-ea"/>
              <a:sym typeface="+mn-lt"/>
            </a:endParaRPr>
          </a:p>
        </p:txBody>
      </p:sp>
      <p:grpSp>
        <p:nvGrpSpPr>
          <p:cNvPr id="30" name="组合 29"/>
          <p:cNvGrpSpPr/>
          <p:nvPr/>
        </p:nvGrpSpPr>
        <p:grpSpPr>
          <a:xfrm>
            <a:off x="5674990" y="1773141"/>
            <a:ext cx="2281386" cy="2281386"/>
            <a:chOff x="1403648" y="1115468"/>
            <a:chExt cx="1294414" cy="1294414"/>
          </a:xfrm>
        </p:grpSpPr>
        <p:sp>
          <p:nvSpPr>
            <p:cNvPr id="31" name="椭圆 30"/>
            <p:cNvSpPr/>
            <p:nvPr/>
          </p:nvSpPr>
          <p:spPr>
            <a:xfrm>
              <a:off x="1539485" y="1259632"/>
              <a:ext cx="1022740" cy="1022740"/>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grpSp>
          <p:nvGrpSpPr>
            <p:cNvPr id="32" name="组合 3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4" name="同心圆 3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35" name="同心圆 3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grpSp>
        <p:sp>
          <p:nvSpPr>
            <p:cNvPr id="33" name="TextBox 30"/>
            <p:cNvSpPr txBox="1"/>
            <p:nvPr/>
          </p:nvSpPr>
          <p:spPr>
            <a:xfrm>
              <a:off x="1649829" y="1544643"/>
              <a:ext cx="725958" cy="401641"/>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000" dirty="0">
                  <a:solidFill>
                    <a:schemeClr val="bg1"/>
                  </a:solidFill>
                  <a:effectLst/>
                  <a:cs typeface="+mn-ea"/>
                  <a:sym typeface="+mn-lt"/>
                </a:rPr>
                <a:t>title</a:t>
              </a:r>
              <a:endParaRPr lang="en-US" altLang="zh-CN" sz="2000" dirty="0">
                <a:solidFill>
                  <a:schemeClr val="bg1"/>
                </a:solidFill>
                <a:effectLst/>
                <a:cs typeface="+mn-ea"/>
                <a:sym typeface="+mn-lt"/>
              </a:endParaRPr>
            </a:p>
            <a:p>
              <a:r>
                <a:rPr lang="zh-CN" altLang="en-US" sz="2000" dirty="0">
                  <a:solidFill>
                    <a:schemeClr val="bg1"/>
                  </a:solidFill>
                  <a:effectLst/>
                  <a:cs typeface="+mn-ea"/>
                  <a:sym typeface="+mn-lt"/>
                </a:rPr>
                <a:t>content</a:t>
              </a:r>
            </a:p>
          </p:txBody>
        </p:sp>
      </p:grpSp>
    </p:spTree>
    <p:extLst>
      <p:ext uri="{BB962C8B-B14F-4D97-AF65-F5344CB8AC3E}">
        <p14:creationId xmlns:p14="http://schemas.microsoft.com/office/powerpoint/2010/main" val="191750771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61000" fill="hold" nodeType="clickEffect" p14:presetBounceEnd="65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65000">
                                          <p:cBhvr additive="base">
                                            <p:cTn id="12" dur="1500" fill="hold"/>
                                            <p:tgtEl>
                                              <p:spTgt spid="11"/>
                                            </p:tgtEl>
                                            <p:attrNameLst>
                                              <p:attrName>ppt_x</p:attrName>
                                            </p:attrNameLst>
                                          </p:cBhvr>
                                          <p:tavLst>
                                            <p:tav tm="0">
                                              <p:val>
                                                <p:strVal val="0-#ppt_w/2"/>
                                              </p:val>
                                            </p:tav>
                                            <p:tav tm="100000">
                                              <p:val>
                                                <p:strVal val="#ppt_x"/>
                                              </p:val>
                                            </p:tav>
                                          </p:tavLst>
                                        </p:anim>
                                        <p:anim calcmode="lin" valueType="num" p14:bounceEnd="65000">
                                          <p:cBhvr additive="base">
                                            <p:cTn id="13" dur="1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1" accel="61000" fill="hold" nodeType="withEffect" p14:presetBounceEnd="65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65000">
                                          <p:cBhvr additive="base">
                                            <p:cTn id="16"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7" dur="1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accel="61000" fill="hold" nodeType="withEffect" p14:presetBounceEnd="65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5000">
                                          <p:cBhvr additive="base">
                                            <p:cTn id="20" dur="1500" fill="hold"/>
                                            <p:tgtEl>
                                              <p:spTgt spid="16"/>
                                            </p:tgtEl>
                                            <p:attrNameLst>
                                              <p:attrName>ppt_x</p:attrName>
                                            </p:attrNameLst>
                                          </p:cBhvr>
                                          <p:tavLst>
                                            <p:tav tm="0">
                                              <p:val>
                                                <p:strVal val="#ppt_x"/>
                                              </p:val>
                                            </p:tav>
                                            <p:tav tm="100000">
                                              <p:val>
                                                <p:strVal val="#ppt_x"/>
                                              </p:val>
                                            </p:tav>
                                          </p:tavLst>
                                        </p:anim>
                                        <p:anim calcmode="lin" valueType="num" p14:bounceEnd="65000">
                                          <p:cBhvr additive="base">
                                            <p:cTn id="21" dur="1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30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22" grpId="0"/>
          <p:bldP spid="23" grpId="0"/>
          <p:bldP spid="24" grpId="0"/>
          <p:bldP spid="25" grpId="0"/>
          <p:bldP spid="26" grpId="0"/>
          <p:bldP spid="27" grpId="0" animBg="1"/>
          <p:bldP spid="28" grpId="0" animBg="1"/>
          <p:bldP spid="29"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61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500" fill="hold"/>
                                            <p:tgtEl>
                                              <p:spTgt spid="11"/>
                                            </p:tgtEl>
                                            <p:attrNameLst>
                                              <p:attrName>ppt_x</p:attrName>
                                            </p:attrNameLst>
                                          </p:cBhvr>
                                          <p:tavLst>
                                            <p:tav tm="0">
                                              <p:val>
                                                <p:strVal val="0-#ppt_w/2"/>
                                              </p:val>
                                            </p:tav>
                                            <p:tav tm="100000">
                                              <p:val>
                                                <p:strVal val="#ppt_x"/>
                                              </p:val>
                                            </p:tav>
                                          </p:tavLst>
                                        </p:anim>
                                        <p:anim calcmode="lin" valueType="num">
                                          <p:cBhvr additive="base">
                                            <p:cTn id="13" dur="1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1" accel="61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500" fill="hold"/>
                                            <p:tgtEl>
                                              <p:spTgt spid="6"/>
                                            </p:tgtEl>
                                            <p:attrNameLst>
                                              <p:attrName>ppt_x</p:attrName>
                                            </p:attrNameLst>
                                          </p:cBhvr>
                                          <p:tavLst>
                                            <p:tav tm="0">
                                              <p:val>
                                                <p:strVal val="#ppt_x"/>
                                              </p:val>
                                            </p:tav>
                                            <p:tav tm="100000">
                                              <p:val>
                                                <p:strVal val="#ppt_x"/>
                                              </p:val>
                                            </p:tav>
                                          </p:tavLst>
                                        </p:anim>
                                        <p:anim calcmode="lin" valueType="num">
                                          <p:cBhvr additive="base">
                                            <p:cTn id="17" dur="1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accel="6100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500" fill="hold"/>
                                            <p:tgtEl>
                                              <p:spTgt spid="16"/>
                                            </p:tgtEl>
                                            <p:attrNameLst>
                                              <p:attrName>ppt_x</p:attrName>
                                            </p:attrNameLst>
                                          </p:cBhvr>
                                          <p:tavLst>
                                            <p:tav tm="0">
                                              <p:val>
                                                <p:strVal val="#ppt_x"/>
                                              </p:val>
                                            </p:tav>
                                            <p:tav tm="100000">
                                              <p:val>
                                                <p:strVal val="#ppt_x"/>
                                              </p:val>
                                            </p:tav>
                                          </p:tavLst>
                                        </p:anim>
                                        <p:anim calcmode="lin" valueType="num">
                                          <p:cBhvr additive="base">
                                            <p:cTn id="21" dur="1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par>
                              <p:cTn id="55" fill="hold">
                                <p:stCondLst>
                                  <p:cond delay="30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22" grpId="0"/>
          <p:bldP spid="23" grpId="0"/>
          <p:bldP spid="24" grpId="0"/>
          <p:bldP spid="25" grpId="0"/>
          <p:bldP spid="26" grpId="0"/>
          <p:bldP spid="27" grpId="0" animBg="1"/>
          <p:bldP spid="28" grpId="0" animBg="1"/>
          <p:bldP spid="2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椭圆 2"/>
          <p:cNvSpPr/>
          <p:nvPr/>
        </p:nvSpPr>
        <p:spPr>
          <a:xfrm>
            <a:off x="971600" y="2050687"/>
            <a:ext cx="1423450" cy="1423450"/>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2"/>
                </a:solidFill>
                <a:cs typeface="+mn-ea"/>
                <a:sym typeface="+mn-lt"/>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2"/>
                  </a:solidFill>
                  <a:cs typeface="+mn-ea"/>
                  <a:sym typeface="+mn-lt"/>
                </a:rPr>
                <a:t>1</a:t>
              </a:r>
              <a:endParaRPr lang="zh-CN" altLang="en-US" sz="2500" b="1" dirty="0">
                <a:solidFill>
                  <a:srgbClr val="C00002"/>
                </a:solidFill>
                <a:cs typeface="+mn-ea"/>
                <a:sym typeface="+mn-lt"/>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2"/>
                </a:solidFill>
                <a:cs typeface="+mn-ea"/>
                <a:sym typeface="+mn-lt"/>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2"/>
                  </a:solidFill>
                  <a:cs typeface="+mn-ea"/>
                  <a:sym typeface="+mn-lt"/>
                </a:rPr>
                <a:t>2</a:t>
              </a:r>
              <a:endParaRPr lang="zh-CN" altLang="en-US" sz="2500" b="1" dirty="0">
                <a:solidFill>
                  <a:srgbClr val="C00002"/>
                </a:solidFill>
                <a:cs typeface="+mn-ea"/>
                <a:sym typeface="+mn-lt"/>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2"/>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2"/>
                  </a:solidFill>
                  <a:cs typeface="+mn-ea"/>
                  <a:sym typeface="+mn-lt"/>
                </a:rPr>
                <a:t>3</a:t>
              </a:r>
              <a:endParaRPr lang="zh-CN" altLang="en-US" sz="2500" b="1" dirty="0">
                <a:solidFill>
                  <a:srgbClr val="C00002"/>
                </a:solidFill>
                <a:cs typeface="+mn-ea"/>
                <a:sym typeface="+mn-lt"/>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cs typeface="+mn-ea"/>
                <a:sym typeface="+mn-lt"/>
              </a:rPr>
              <a:t>title</a:t>
            </a:r>
            <a:endParaRPr lang="en-US" altLang="zh-CN" sz="2000" b="1" dirty="0">
              <a:solidFill>
                <a:schemeClr val="bg1"/>
              </a:solidFill>
              <a:cs typeface="+mn-ea"/>
              <a:sym typeface="+mn-lt"/>
            </a:endParaRPr>
          </a:p>
          <a:p>
            <a:pPr algn="ctr"/>
            <a:r>
              <a:rPr lang="zh-CN" altLang="en-US" sz="2000" b="1" dirty="0">
                <a:solidFill>
                  <a:schemeClr val="bg1"/>
                </a:solidFill>
                <a:cs typeface="+mn-ea"/>
                <a:sym typeface="+mn-lt"/>
              </a:rPr>
              <a:t>content</a:t>
            </a:r>
          </a:p>
        </p:txBody>
      </p:sp>
      <p:sp>
        <p:nvSpPr>
          <p:cNvPr id="18" name="TextBox 16"/>
          <p:cNvSpPr txBox="1"/>
          <p:nvPr/>
        </p:nvSpPr>
        <p:spPr>
          <a:xfrm>
            <a:off x="5827796" y="1438817"/>
            <a:ext cx="2200588" cy="384721"/>
          </a:xfrm>
          <a:prstGeom prst="rect">
            <a:avLst/>
          </a:prstGeom>
          <a:noFill/>
        </p:spPr>
        <p:txBody>
          <a:bodyPr wrap="square" lIns="0" tIns="0" rIns="0" bIns="0" rtlCol="0">
            <a:spAutoFit/>
          </a:bodyPr>
          <a:lstStyle/>
          <a:p>
            <a:pPr algn="just">
              <a:lnSpc>
                <a:spcPts val="1500"/>
              </a:lnSpc>
            </a:pPr>
            <a:r>
              <a:rPr lang="zh-CN" altLang="en-US" sz="1000" dirty="0">
                <a:cs typeface="+mn-ea"/>
                <a:sym typeface="+mn-lt"/>
              </a:rPr>
              <a:t>Click to enter the text content of the brief text, the text content needs to be summarized</a:t>
            </a:r>
            <a:r>
              <a:rPr lang="zh-CN" altLang="en-US" sz="1000" dirty="0" smtClean="0">
                <a:cs typeface="+mn-ea"/>
                <a:sym typeface="+mn-lt"/>
              </a:rPr>
              <a:t>refining</a:t>
            </a:r>
            <a:endParaRPr lang="en-US" altLang="zh-CN" sz="1000" dirty="0">
              <a:cs typeface="+mn-ea"/>
              <a:sym typeface="+mn-lt"/>
            </a:endParaRPr>
          </a:p>
        </p:txBody>
      </p:sp>
      <p:sp>
        <p:nvSpPr>
          <p:cNvPr id="19" name="TextBox 17"/>
          <p:cNvSpPr txBox="1"/>
          <p:nvPr/>
        </p:nvSpPr>
        <p:spPr>
          <a:xfrm>
            <a:off x="6259844" y="2478885"/>
            <a:ext cx="2200588" cy="384721"/>
          </a:xfrm>
          <a:prstGeom prst="rect">
            <a:avLst/>
          </a:prstGeom>
          <a:noFill/>
        </p:spPr>
        <p:txBody>
          <a:bodyPr wrap="square" lIns="0" tIns="0" rIns="0" bIns="0" rtlCol="0">
            <a:spAutoFit/>
          </a:bodyPr>
          <a:lstStyle/>
          <a:p>
            <a:pPr algn="just">
              <a:lnSpc>
                <a:spcPts val="1500"/>
              </a:lnSpc>
            </a:pPr>
            <a:r>
              <a:rPr lang="zh-CN" altLang="en-US" sz="1000" dirty="0">
                <a:cs typeface="+mn-ea"/>
                <a:sym typeface="+mn-lt"/>
              </a:rPr>
              <a:t>Click to enter the text content of the brief text, the text content needs to be summarized</a:t>
            </a:r>
            <a:r>
              <a:rPr lang="zh-CN" altLang="en-US" sz="1000" dirty="0" smtClean="0">
                <a:cs typeface="+mn-ea"/>
                <a:sym typeface="+mn-lt"/>
              </a:rPr>
              <a:t>refining</a:t>
            </a:r>
            <a:endParaRPr lang="en-US" altLang="zh-CN" sz="1000" dirty="0">
              <a:cs typeface="+mn-ea"/>
              <a:sym typeface="+mn-lt"/>
            </a:endParaRPr>
          </a:p>
        </p:txBody>
      </p:sp>
      <p:sp>
        <p:nvSpPr>
          <p:cNvPr id="20" name="TextBox 18"/>
          <p:cNvSpPr txBox="1"/>
          <p:nvPr/>
        </p:nvSpPr>
        <p:spPr>
          <a:xfrm>
            <a:off x="5774440" y="3593199"/>
            <a:ext cx="2200588" cy="384721"/>
          </a:xfrm>
          <a:prstGeom prst="rect">
            <a:avLst/>
          </a:prstGeom>
          <a:noFill/>
        </p:spPr>
        <p:txBody>
          <a:bodyPr wrap="square" lIns="0" tIns="0" rIns="0" bIns="0" rtlCol="0">
            <a:spAutoFit/>
          </a:bodyPr>
          <a:lstStyle/>
          <a:p>
            <a:pPr algn="just">
              <a:lnSpc>
                <a:spcPts val="1500"/>
              </a:lnSpc>
            </a:pPr>
            <a:r>
              <a:rPr lang="zh-CN" altLang="en-US" sz="1000" dirty="0">
                <a:cs typeface="+mn-ea"/>
                <a:sym typeface="+mn-lt"/>
              </a:rPr>
              <a:t>Click to enter the text content of the brief text, the text content needs to be summarized</a:t>
            </a:r>
            <a:r>
              <a:rPr lang="zh-CN" altLang="en-US" sz="1000" dirty="0" smtClean="0">
                <a:cs typeface="+mn-ea"/>
                <a:sym typeface="+mn-lt"/>
              </a:rPr>
              <a:t>refining</a:t>
            </a:r>
            <a:endParaRPr lang="en-US" altLang="zh-CN" sz="1000" dirty="0">
              <a:cs typeface="+mn-ea"/>
              <a:sym typeface="+mn-lt"/>
            </a:endParaRPr>
          </a:p>
        </p:txBody>
      </p:sp>
      <p:sp>
        <p:nvSpPr>
          <p:cNvPr id="21" name="TextBox 19"/>
          <p:cNvSpPr txBox="1"/>
          <p:nvPr/>
        </p:nvSpPr>
        <p:spPr>
          <a:xfrm>
            <a:off x="3491879" y="2069425"/>
            <a:ext cx="1752111" cy="840230"/>
          </a:xfrm>
          <a:prstGeom prst="rect">
            <a:avLst/>
          </a:prstGeom>
          <a:noFill/>
        </p:spPr>
        <p:txBody>
          <a:bodyPr wrap="square" lIns="0" tIns="0" rIns="0" bIns="0" rtlCol="0">
            <a:spAutoFit/>
          </a:bodyPr>
          <a:lstStyle/>
          <a:p>
            <a:pPr algn="just">
              <a:lnSpc>
                <a:spcPct val="130000"/>
              </a:lnSpc>
            </a:pPr>
            <a:r>
              <a:rPr lang="zh-CN" altLang="en-US" sz="1400" dirty="0">
                <a:cs typeface="+mn-ea"/>
                <a:sym typeface="+mn-lt"/>
              </a:rPr>
              <a:t>Click to enter the text content of the brief text, the text content needs to be summarized</a:t>
            </a:r>
            <a:r>
              <a:rPr lang="zh-CN" altLang="en-US" sz="1400" dirty="0" smtClean="0">
                <a:cs typeface="+mn-ea"/>
                <a:sym typeface="+mn-lt"/>
              </a:rPr>
              <a:t>refining</a:t>
            </a:r>
            <a:r>
              <a:rPr lang="en-US" altLang="zh-CN" sz="1400" dirty="0" smtClean="0">
                <a:cs typeface="+mn-ea"/>
                <a:sym typeface="+mn-lt"/>
              </a:rPr>
              <a:t>......</a:t>
            </a:r>
            <a:endParaRPr lang="en-US" altLang="zh-CN" sz="1400" dirty="0">
              <a:cs typeface="+mn-ea"/>
              <a:sym typeface="+mn-lt"/>
            </a:endParaRPr>
          </a:p>
        </p:txBody>
      </p:sp>
      <p:sp>
        <p:nvSpPr>
          <p:cNvPr id="22" name="Half Frame 12"/>
          <p:cNvSpPr/>
          <p:nvPr/>
        </p:nvSpPr>
        <p:spPr>
          <a:xfrm rot="8097294">
            <a:off x="2428709" y="2569527"/>
            <a:ext cx="360168" cy="395798"/>
          </a:xfrm>
          <a:prstGeom prst="halfFrame">
            <a:avLst/>
          </a:prstGeom>
          <a:solidFill>
            <a:srgbClr val="C00002"/>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Tree>
    <p:extLst>
      <p:ext uri="{BB962C8B-B14F-4D97-AF65-F5344CB8AC3E}">
        <p14:creationId xmlns:p14="http://schemas.microsoft.com/office/powerpoint/2010/main" val="52889926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2000" fill="hold" grpId="0" nodeType="afterEffect" p14:presetBounceEnd="4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4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500"/>
                                </p:stCondLst>
                                <p:childTnLst>
                                  <p:par>
                                    <p:cTn id="24" presetID="2" presetClass="entr" presetSubtype="4" accel="42000" fill="hold" nodeType="afterEffect" p14:presetBounceEnd="44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4000">
                                          <p:cBhvr additive="base">
                                            <p:cTn id="26"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3" accel="52000" fill="hold" nodeType="afterEffect" p14:presetBounceEnd="55000">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14:bounceEnd="55000">
                                          <p:cBhvr additive="base">
                                            <p:cTn id="35"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2" accel="52000" fill="hold" nodeType="withEffect" p14:presetBounceEnd="55000">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14:bounceEnd="55000">
                                          <p:cBhvr additive="base">
                                            <p:cTn id="39"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6" accel="52000" fill="hold" nodeType="withEffect" p14:presetBounceEnd="55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5000">
                                          <p:cBhvr additive="base">
                                            <p:cTn id="43"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4" dur="16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56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2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500"/>
                                </p:stCondLst>
                                <p:childTnLst>
                                  <p:par>
                                    <p:cTn id="24" presetID="2" presetClass="entr" presetSubtype="4" accel="4200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ppt_x"/>
                                              </p:val>
                                            </p:tav>
                                            <p:tav tm="100000">
                                              <p:val>
                                                <p:strVal val="#ppt_x"/>
                                              </p:val>
                                            </p:tav>
                                          </p:tavLst>
                                        </p:anim>
                                        <p:anim calcmode="lin" valueType="num">
                                          <p:cBhvr additive="base">
                                            <p:cTn id="27" dur="10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3" accel="5200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600" fill="hold"/>
                                            <p:tgtEl>
                                              <p:spTgt spid="8"/>
                                            </p:tgtEl>
                                            <p:attrNameLst>
                                              <p:attrName>ppt_x</p:attrName>
                                            </p:attrNameLst>
                                          </p:cBhvr>
                                          <p:tavLst>
                                            <p:tav tm="0">
                                              <p:val>
                                                <p:strVal val="1+#ppt_w/2"/>
                                              </p:val>
                                            </p:tav>
                                            <p:tav tm="100000">
                                              <p:val>
                                                <p:strVal val="#ppt_x"/>
                                              </p:val>
                                            </p:tav>
                                          </p:tavLst>
                                        </p:anim>
                                        <p:anim calcmode="lin" valueType="num">
                                          <p:cBhvr additive="base">
                                            <p:cTn id="36" dur="1600" fill="hold"/>
                                            <p:tgtEl>
                                              <p:spTgt spid="8"/>
                                            </p:tgtEl>
                                            <p:attrNameLst>
                                              <p:attrName>ppt_y</p:attrName>
                                            </p:attrNameLst>
                                          </p:cBhvr>
                                          <p:tavLst>
                                            <p:tav tm="0">
                                              <p:val>
                                                <p:strVal val="0-#ppt_h/2"/>
                                              </p:val>
                                            </p:tav>
                                            <p:tav tm="100000">
                                              <p:val>
                                                <p:strVal val="#ppt_y"/>
                                              </p:val>
                                            </p:tav>
                                          </p:tavLst>
                                        </p:anim>
                                      </p:childTnLst>
                                    </p:cTn>
                                  </p:par>
                                  <p:par>
                                    <p:cTn id="37" presetID="2" presetClass="entr" presetSubtype="2" accel="5200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600" fill="hold"/>
                                            <p:tgtEl>
                                              <p:spTgt spid="11"/>
                                            </p:tgtEl>
                                            <p:attrNameLst>
                                              <p:attrName>ppt_x</p:attrName>
                                            </p:attrNameLst>
                                          </p:cBhvr>
                                          <p:tavLst>
                                            <p:tav tm="0">
                                              <p:val>
                                                <p:strVal val="1+#ppt_w/2"/>
                                              </p:val>
                                            </p:tav>
                                            <p:tav tm="100000">
                                              <p:val>
                                                <p:strVal val="#ppt_x"/>
                                              </p:val>
                                            </p:tav>
                                          </p:tavLst>
                                        </p:anim>
                                        <p:anim calcmode="lin" valueType="num">
                                          <p:cBhvr additive="base">
                                            <p:cTn id="40" dur="16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6" accel="5200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600" fill="hold"/>
                                            <p:tgtEl>
                                              <p:spTgt spid="14"/>
                                            </p:tgtEl>
                                            <p:attrNameLst>
                                              <p:attrName>ppt_x</p:attrName>
                                            </p:attrNameLst>
                                          </p:cBhvr>
                                          <p:tavLst>
                                            <p:tav tm="0">
                                              <p:val>
                                                <p:strVal val="1+#ppt_w/2"/>
                                              </p:val>
                                            </p:tav>
                                            <p:tav tm="100000">
                                              <p:val>
                                                <p:strVal val="#ppt_x"/>
                                              </p:val>
                                            </p:tav>
                                          </p:tavLst>
                                        </p:anim>
                                        <p:anim calcmode="lin" valueType="num">
                                          <p:cBhvr additive="base">
                                            <p:cTn id="44" dur="1600" fill="hold"/>
                                            <p:tgtEl>
                                              <p:spTgt spid="14"/>
                                            </p:tgtEl>
                                            <p:attrNameLst>
                                              <p:attrName>ppt_y</p:attrName>
                                            </p:attrNameLst>
                                          </p:cBhvr>
                                          <p:tavLst>
                                            <p:tav tm="0">
                                              <p:val>
                                                <p:strVal val="1+#ppt_h/2"/>
                                              </p:val>
                                            </p:tav>
                                            <p:tav tm="100000">
                                              <p:val>
                                                <p:strVal val="#ppt_y"/>
                                              </p:val>
                                            </p:tav>
                                          </p:tavLst>
                                        </p:anim>
                                      </p:childTnLst>
                                    </p:cTn>
                                  </p:par>
                                </p:childTnLst>
                              </p:cTn>
                            </p:par>
                            <p:par>
                              <p:cTn id="45" fill="hold">
                                <p:stCondLst>
                                  <p:cond delay="56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7" grpId="0"/>
          <p:bldP spid="18" grpId="0"/>
          <p:bldP spid="19" grpId="0"/>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381375" y="853440"/>
            <a:ext cx="2164080" cy="2164080"/>
          </a:xfrm>
          <a:prstGeom prst="diamond">
            <a:avLst/>
          </a:prstGeom>
          <a:solidFill>
            <a:srgbClr val="FF0000"/>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3293745" y="487680"/>
            <a:ext cx="2339340" cy="2339340"/>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08076" y="1150620"/>
            <a:ext cx="910675" cy="369332"/>
          </a:xfrm>
          <a:prstGeom prst="rect">
            <a:avLst/>
          </a:prstGeom>
          <a:noFill/>
        </p:spPr>
        <p:txBody>
          <a:bodyPr wrap="square" rtlCol="0">
            <a:spAutoFit/>
          </a:bodyPr>
          <a:lstStyle/>
          <a:p>
            <a:r>
              <a:rPr lang="en-US" altLang="zh-CN" sz="1800" dirty="0">
                <a:solidFill>
                  <a:srgbClr val="FF0000"/>
                </a:solidFill>
                <a:cs typeface="+mn-ea"/>
                <a:sym typeface="+mn-lt"/>
              </a:rPr>
              <a:t>Part3</a:t>
            </a:r>
            <a:endParaRPr lang="zh-CN" altLang="en-US" sz="1800" dirty="0">
              <a:solidFill>
                <a:srgbClr val="FF0000"/>
              </a:solidFill>
              <a:cs typeface="+mn-ea"/>
              <a:sym typeface="+mn-lt"/>
            </a:endParaRPr>
          </a:p>
        </p:txBody>
      </p:sp>
      <p:sp>
        <p:nvSpPr>
          <p:cNvPr id="7" name="矩形 6"/>
          <p:cNvSpPr/>
          <p:nvPr/>
        </p:nvSpPr>
        <p:spPr>
          <a:xfrm>
            <a:off x="3530978" y="1434753"/>
            <a:ext cx="1864869" cy="461665"/>
          </a:xfrm>
          <a:prstGeom prst="rect">
            <a:avLst/>
          </a:prstGeom>
        </p:spPr>
        <p:txBody>
          <a:bodyPr wrap="none">
            <a:spAutoFit/>
          </a:bodyPr>
          <a:lstStyle/>
          <a:p>
            <a:pPr algn="ctr"/>
            <a:r>
              <a:rPr lang="zh-CN" altLang="en-US" sz="2400" b="1" dirty="0" smtClean="0">
                <a:solidFill>
                  <a:srgbClr val="FF0000"/>
                </a:solidFill>
                <a:effectLst>
                  <a:innerShdw blurRad="63500" dist="50800" dir="18900000">
                    <a:prstClr val="black">
                      <a:alpha val="50000"/>
                    </a:prstClr>
                  </a:innerShdw>
                </a:effectLst>
                <a:cs typeface="+mn-ea"/>
                <a:sym typeface="+mn-lt"/>
              </a:rPr>
              <a:t>Add to</a:t>
            </a:r>
            <a:r>
              <a:rPr lang="zh-CN" altLang="en-US" sz="2400" b="1" dirty="0">
                <a:solidFill>
                  <a:srgbClr val="FF0000"/>
                </a:solidFill>
                <a:effectLst>
                  <a:innerShdw blurRad="63500" dist="50800" dir="18900000">
                    <a:prstClr val="black">
                      <a:alpha val="50000"/>
                    </a:prstClr>
                  </a:innerShdw>
                </a:effectLst>
                <a:cs typeface="+mn-ea"/>
                <a:sym typeface="+mn-lt"/>
              </a:rPr>
              <a:t>title</a:t>
            </a:r>
          </a:p>
        </p:txBody>
      </p:sp>
      <p:sp>
        <p:nvSpPr>
          <p:cNvPr id="8" name="KSO_Shape"/>
          <p:cNvSpPr>
            <a:spLocks/>
          </p:cNvSpPr>
          <p:nvPr/>
        </p:nvSpPr>
        <p:spPr bwMode="auto">
          <a:xfrm>
            <a:off x="4362970" y="1963193"/>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矩形 8"/>
          <p:cNvSpPr/>
          <p:nvPr/>
        </p:nvSpPr>
        <p:spPr>
          <a:xfrm>
            <a:off x="3168673" y="315107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0" name="矩形 9"/>
          <p:cNvSpPr/>
          <p:nvPr/>
        </p:nvSpPr>
        <p:spPr>
          <a:xfrm>
            <a:off x="4797448" y="3135015"/>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1" name="矩形 10"/>
          <p:cNvSpPr/>
          <p:nvPr/>
        </p:nvSpPr>
        <p:spPr>
          <a:xfrm>
            <a:off x="3168673" y="3464646"/>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2" name="矩形 11"/>
          <p:cNvSpPr/>
          <p:nvPr/>
        </p:nvSpPr>
        <p:spPr>
          <a:xfrm>
            <a:off x="4797448" y="344859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1546724742"/>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0" presetClass="entr" presetSubtype="0" decel="100000" fill="hold" grpId="0" nodeType="withEffect">
                                  <p:stCondLst>
                                    <p:cond delay="4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8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50" presetClass="entr" presetSubtype="0" decel="100000" fill="hold" grpId="0" nodeType="withEffect">
                                  <p:stCondLst>
                                    <p:cond delay="12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5" name="组合 4"/>
          <p:cNvGrpSpPr/>
          <p:nvPr/>
        </p:nvGrpSpPr>
        <p:grpSpPr>
          <a:xfrm>
            <a:off x="2798115" y="1173105"/>
            <a:ext cx="3549358" cy="3549838"/>
            <a:chOff x="2798115" y="797625"/>
            <a:chExt cx="3549358" cy="3549838"/>
          </a:xfrm>
        </p:grpSpPr>
        <p:sp>
          <p:nvSpPr>
            <p:cNvPr id="6" name="任意多边形 5"/>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7" name="圆角矩形 6"/>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grpSp>
      <p:grpSp>
        <p:nvGrpSpPr>
          <p:cNvPr id="8" name="组合 7"/>
          <p:cNvGrpSpPr/>
          <p:nvPr/>
        </p:nvGrpSpPr>
        <p:grpSpPr>
          <a:xfrm>
            <a:off x="2903885" y="1229974"/>
            <a:ext cx="1134450" cy="1062368"/>
            <a:chOff x="3871174" y="1138973"/>
            <a:chExt cx="1512338" cy="1416053"/>
          </a:xfrm>
          <a:solidFill>
            <a:srgbClr val="F70000"/>
          </a:solidFill>
        </p:grpSpPr>
        <p:sp>
          <p:nvSpPr>
            <p:cNvPr id="9" name="任意多边形 8"/>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5228389" y="1278890"/>
            <a:ext cx="1066200" cy="1136274"/>
            <a:chOff x="6969974" y="1204174"/>
            <a:chExt cx="1421353" cy="1514565"/>
          </a:xfrm>
          <a:solidFill>
            <a:srgbClr val="F70000"/>
          </a:solidFill>
        </p:grpSpPr>
        <p:sp>
          <p:nvSpPr>
            <p:cNvPr id="12" name="任意多边形 11"/>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5104804" y="3594179"/>
            <a:ext cx="1136899" cy="1065225"/>
            <a:chOff x="6805224" y="4290274"/>
            <a:chExt cx="1515602" cy="1419862"/>
          </a:xfrm>
          <a:solidFill>
            <a:srgbClr val="F70000"/>
          </a:solidFill>
        </p:grpSpPr>
        <p:sp>
          <p:nvSpPr>
            <p:cNvPr id="15" name="任意多边形 14"/>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849987" y="3470867"/>
            <a:ext cx="1067213" cy="1136764"/>
            <a:chOff x="3799323" y="4125909"/>
            <a:chExt cx="1422703" cy="1515217"/>
          </a:xfrm>
          <a:solidFill>
            <a:srgbClr val="F70000"/>
          </a:solidFill>
        </p:grpSpPr>
        <p:sp>
          <p:nvSpPr>
            <p:cNvPr id="18" name="任意多边形 17"/>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文本框 19"/>
          <p:cNvSpPr txBox="1"/>
          <p:nvPr/>
        </p:nvSpPr>
        <p:spPr>
          <a:xfrm>
            <a:off x="3954848" y="1124744"/>
            <a:ext cx="1348329" cy="2770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cs typeface="+mn-ea"/>
                <a:sym typeface="+mn-lt"/>
              </a:rPr>
              <a:t>STEP 01</a:t>
            </a:r>
            <a:endParaRPr lang="zh-CN" altLang="en-US" dirty="0">
              <a:solidFill>
                <a:schemeClr val="tx1">
                  <a:lumMod val="50000"/>
                  <a:lumOff val="50000"/>
                </a:schemeClr>
              </a:solidFill>
              <a:cs typeface="+mn-ea"/>
              <a:sym typeface="+mn-lt"/>
            </a:endParaRPr>
          </a:p>
        </p:txBody>
      </p:sp>
      <p:sp>
        <p:nvSpPr>
          <p:cNvPr id="21" name="文本框 20"/>
          <p:cNvSpPr txBox="1"/>
          <p:nvPr/>
        </p:nvSpPr>
        <p:spPr>
          <a:xfrm>
            <a:off x="3908501" y="4419116"/>
            <a:ext cx="1233925" cy="2770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cs typeface="+mn-ea"/>
                <a:sym typeface="+mn-lt"/>
              </a:rPr>
              <a:t>STEP 03</a:t>
            </a:r>
            <a:endParaRPr lang="zh-CN" altLang="en-US" dirty="0">
              <a:solidFill>
                <a:schemeClr val="tx1">
                  <a:lumMod val="50000"/>
                  <a:lumOff val="50000"/>
                </a:schemeClr>
              </a:solidFill>
              <a:cs typeface="+mn-ea"/>
              <a:sym typeface="+mn-lt"/>
            </a:endParaRPr>
          </a:p>
        </p:txBody>
      </p:sp>
      <p:sp>
        <p:nvSpPr>
          <p:cNvPr id="22" name="文本框 21"/>
          <p:cNvSpPr txBox="1"/>
          <p:nvPr/>
        </p:nvSpPr>
        <p:spPr>
          <a:xfrm rot="5400000">
            <a:off x="5619579" y="2850271"/>
            <a:ext cx="1224854" cy="2770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cs typeface="+mn-ea"/>
                <a:sym typeface="+mn-lt"/>
              </a:rPr>
              <a:t>STEP 02</a:t>
            </a:r>
            <a:endParaRPr lang="zh-CN" altLang="en-US" dirty="0">
              <a:solidFill>
                <a:schemeClr val="tx1">
                  <a:lumMod val="50000"/>
                  <a:lumOff val="50000"/>
                </a:schemeClr>
              </a:solidFill>
              <a:cs typeface="+mn-ea"/>
              <a:sym typeface="+mn-lt"/>
            </a:endParaRPr>
          </a:p>
        </p:txBody>
      </p:sp>
      <p:sp>
        <p:nvSpPr>
          <p:cNvPr id="23" name="文本框 22"/>
          <p:cNvSpPr txBox="1"/>
          <p:nvPr/>
        </p:nvSpPr>
        <p:spPr>
          <a:xfrm rot="16200000">
            <a:off x="2312167" y="2767517"/>
            <a:ext cx="1227360" cy="2770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cs typeface="+mn-ea"/>
                <a:sym typeface="+mn-lt"/>
              </a:rPr>
              <a:t>STEP 04</a:t>
            </a:r>
            <a:endParaRPr lang="zh-CN" altLang="en-US" dirty="0">
              <a:solidFill>
                <a:schemeClr val="tx1">
                  <a:lumMod val="50000"/>
                  <a:lumOff val="50000"/>
                </a:schemeClr>
              </a:solidFill>
              <a:cs typeface="+mn-ea"/>
              <a:sym typeface="+mn-lt"/>
            </a:endParaRPr>
          </a:p>
        </p:txBody>
      </p:sp>
      <p:grpSp>
        <p:nvGrpSpPr>
          <p:cNvPr id="24" name="组合 23"/>
          <p:cNvGrpSpPr/>
          <p:nvPr/>
        </p:nvGrpSpPr>
        <p:grpSpPr>
          <a:xfrm>
            <a:off x="3271651" y="1636791"/>
            <a:ext cx="2602288" cy="2622468"/>
            <a:chOff x="4361443" y="1681228"/>
            <a:chExt cx="3469115" cy="3495545"/>
          </a:xfrm>
          <a:effectLst>
            <a:outerShdw blurRad="203200" dist="88900" dir="2700000" algn="tl" rotWithShape="0">
              <a:prstClr val="black">
                <a:alpha val="30000"/>
              </a:prstClr>
            </a:outerShdw>
          </a:effectLst>
        </p:grpSpPr>
        <p:sp>
          <p:nvSpPr>
            <p:cNvPr id="25" name="泪滴形 24"/>
            <p:cNvSpPr/>
            <p:nvPr/>
          </p:nvSpPr>
          <p:spPr>
            <a:xfrm flipV="1">
              <a:off x="4361443" y="1681228"/>
              <a:ext cx="1684999" cy="1684998"/>
            </a:xfrm>
            <a:prstGeom prst="teardrop">
              <a:avLst/>
            </a:prstGeom>
            <a:solidFill>
              <a:srgbClr val="F7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泪滴形 25"/>
            <p:cNvSpPr/>
            <p:nvPr/>
          </p:nvSpPr>
          <p:spPr>
            <a:xfrm flipH="1">
              <a:off x="6145559" y="3491775"/>
              <a:ext cx="1684999" cy="1684998"/>
            </a:xfrm>
            <a:prstGeom prst="teardrop">
              <a:avLst/>
            </a:prstGeom>
            <a:solidFill>
              <a:srgbClr val="F7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泪滴形 26"/>
            <p:cNvSpPr/>
            <p:nvPr/>
          </p:nvSpPr>
          <p:spPr>
            <a:xfrm flipH="1" flipV="1">
              <a:off x="6145559" y="1681228"/>
              <a:ext cx="1684999" cy="1684998"/>
            </a:xfrm>
            <a:prstGeom prst="teardrop">
              <a:avLst/>
            </a:prstGeom>
            <a:solidFill>
              <a:srgbClr val="F7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泪滴形 27"/>
            <p:cNvSpPr/>
            <p:nvPr/>
          </p:nvSpPr>
          <p:spPr>
            <a:xfrm>
              <a:off x="4361443" y="3491775"/>
              <a:ext cx="1684999" cy="1684998"/>
            </a:xfrm>
            <a:prstGeom prst="teardrop">
              <a:avLst/>
            </a:prstGeom>
            <a:solidFill>
              <a:srgbClr val="F7000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3394374" y="1759917"/>
            <a:ext cx="1061215" cy="1061359"/>
            <a:chOff x="3394374" y="1384437"/>
            <a:chExt cx="1061215" cy="1061359"/>
          </a:xfrm>
        </p:grpSpPr>
        <p:grpSp>
          <p:nvGrpSpPr>
            <p:cNvPr id="30" name="组合 29"/>
            <p:cNvGrpSpPr/>
            <p:nvPr/>
          </p:nvGrpSpPr>
          <p:grpSpPr>
            <a:xfrm>
              <a:off x="3394374" y="1384437"/>
              <a:ext cx="1061215" cy="1061359"/>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7" name="椭圆 36"/>
              <p:cNvSpPr/>
              <p:nvPr/>
            </p:nvSpPr>
            <p:spPr>
              <a:xfrm>
                <a:off x="5189938" y="1995474"/>
                <a:ext cx="1129900" cy="1129900"/>
              </a:xfrm>
              <a:prstGeom prst="ellipse">
                <a:avLst/>
              </a:prstGeom>
              <a:solidFill>
                <a:srgbClr val="F7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32" name="Freeform 910"/>
              <p:cNvSpPr>
                <a:spLocks/>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3" name="Freeform 911"/>
              <p:cNvSpPr>
                <a:spLocks/>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4" name="Freeform 912"/>
              <p:cNvSpPr>
                <a:spLocks/>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5" name="Freeform 913"/>
              <p:cNvSpPr>
                <a:spLocks/>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grpSp>
      <p:grpSp>
        <p:nvGrpSpPr>
          <p:cNvPr id="39" name="组合 38"/>
          <p:cNvGrpSpPr/>
          <p:nvPr/>
        </p:nvGrpSpPr>
        <p:grpSpPr>
          <a:xfrm>
            <a:off x="4689999" y="1759917"/>
            <a:ext cx="1061215" cy="1061359"/>
            <a:chOff x="4689999" y="1384437"/>
            <a:chExt cx="1061215" cy="1061359"/>
          </a:xfrm>
        </p:grpSpPr>
        <p:grpSp>
          <p:nvGrpSpPr>
            <p:cNvPr id="40" name="组合 39"/>
            <p:cNvGrpSpPr/>
            <p:nvPr/>
          </p:nvGrpSpPr>
          <p:grpSpPr>
            <a:xfrm>
              <a:off x="4689999" y="1384437"/>
              <a:ext cx="1061215" cy="1061359"/>
              <a:chOff x="4926840" y="1732375"/>
              <a:chExt cx="1656097" cy="1656098"/>
            </a:xfrm>
          </p:grpSpPr>
          <p:sp>
            <p:nvSpPr>
              <p:cNvPr id="42" name="任意多边形 4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3" name="椭圆 42"/>
              <p:cNvSpPr/>
              <p:nvPr/>
            </p:nvSpPr>
            <p:spPr>
              <a:xfrm>
                <a:off x="5189938" y="1995474"/>
                <a:ext cx="1129900" cy="1129900"/>
              </a:xfrm>
              <a:prstGeom prst="ellipse">
                <a:avLst/>
              </a:prstGeom>
              <a:solidFill>
                <a:srgbClr val="F7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rgbClr val="F70000"/>
            </a:solidFill>
            <a:ln>
              <a:noFill/>
            </a:ln>
          </p:spPr>
          <p:txBody>
            <a:bodyPr vert="horz" wrap="square" lIns="68589" tIns="34295" rIns="68589" bIns="34295" numCol="1" anchor="t" anchorCtr="0" compatLnSpc="1">
              <a:prstTxWarp prst="textNoShape">
                <a:avLst/>
              </a:prstTxWarp>
            </a:bodyPr>
            <a:lstStyle/>
            <a:p>
              <a:endParaRPr lang="zh-CN" altLang="en-US">
                <a:solidFill>
                  <a:srgbClr val="FFB850"/>
                </a:solidFill>
                <a:cs typeface="+mn-ea"/>
                <a:sym typeface="+mn-lt"/>
              </a:endParaRPr>
            </a:p>
          </p:txBody>
        </p:sp>
      </p:grpSp>
      <p:grpSp>
        <p:nvGrpSpPr>
          <p:cNvPr id="45" name="组合 44"/>
          <p:cNvGrpSpPr/>
          <p:nvPr/>
        </p:nvGrpSpPr>
        <p:grpSpPr>
          <a:xfrm>
            <a:off x="3394374" y="3065244"/>
            <a:ext cx="1061215" cy="1061359"/>
            <a:chOff x="3394374" y="2689764"/>
            <a:chExt cx="1061215" cy="1061359"/>
          </a:xfrm>
        </p:grpSpPr>
        <p:grpSp>
          <p:nvGrpSpPr>
            <p:cNvPr id="46" name="组合 45"/>
            <p:cNvGrpSpPr/>
            <p:nvPr/>
          </p:nvGrpSpPr>
          <p:grpSpPr>
            <a:xfrm>
              <a:off x="3394374" y="2689764"/>
              <a:ext cx="1061215" cy="1061359"/>
              <a:chOff x="4926840" y="1732375"/>
              <a:chExt cx="1656097" cy="1656098"/>
            </a:xfrm>
          </p:grpSpPr>
          <p:sp>
            <p:nvSpPr>
              <p:cNvPr id="51" name="任意多边形 5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2" name="椭圆 51"/>
              <p:cNvSpPr/>
              <p:nvPr/>
            </p:nvSpPr>
            <p:spPr>
              <a:xfrm>
                <a:off x="5189938" y="1995474"/>
                <a:ext cx="1129900" cy="1129900"/>
              </a:xfrm>
              <a:prstGeom prst="ellipse">
                <a:avLst/>
              </a:prstGeom>
              <a:solidFill>
                <a:srgbClr val="F7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7"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54" name="组合 53"/>
          <p:cNvGrpSpPr/>
          <p:nvPr/>
        </p:nvGrpSpPr>
        <p:grpSpPr>
          <a:xfrm>
            <a:off x="4689999" y="3065244"/>
            <a:ext cx="1061215" cy="1061359"/>
            <a:chOff x="4689999" y="2689764"/>
            <a:chExt cx="1061215" cy="1061359"/>
          </a:xfrm>
        </p:grpSpPr>
        <p:grpSp>
          <p:nvGrpSpPr>
            <p:cNvPr id="55" name="组合 54"/>
            <p:cNvGrpSpPr/>
            <p:nvPr/>
          </p:nvGrpSpPr>
          <p:grpSpPr>
            <a:xfrm>
              <a:off x="4689999" y="2689764"/>
              <a:ext cx="1061215" cy="1061359"/>
              <a:chOff x="4926840" y="1732375"/>
              <a:chExt cx="1656097" cy="1656098"/>
            </a:xfrm>
          </p:grpSpPr>
          <p:sp>
            <p:nvSpPr>
              <p:cNvPr id="57" name="任意多边形 5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8" name="椭圆 57"/>
              <p:cNvSpPr/>
              <p:nvPr/>
            </p:nvSpPr>
            <p:spPr>
              <a:xfrm>
                <a:off x="5189938" y="1995474"/>
                <a:ext cx="1129900" cy="1129900"/>
              </a:xfrm>
              <a:prstGeom prst="ellipse">
                <a:avLst/>
              </a:prstGeom>
              <a:solidFill>
                <a:srgbClr val="F7000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F70000"/>
            </a:solidFill>
            <a:ln>
              <a:noFill/>
            </a:ln>
          </p:spPr>
          <p:txBody>
            <a:bodyPr vert="horz" wrap="square" lIns="68589" tIns="34295" rIns="68589" bIns="34295" numCol="1" anchor="t" anchorCtr="0" compatLnSpc="1">
              <a:prstTxWarp prst="textNoShape">
                <a:avLst/>
              </a:prstTxWarp>
            </a:bodyPr>
            <a:lstStyle/>
            <a:p>
              <a:endParaRPr lang="zh-CN" altLang="en-US" dirty="0">
                <a:cs typeface="+mn-ea"/>
                <a:sym typeface="+mn-lt"/>
              </a:endParaRPr>
            </a:p>
          </p:txBody>
        </p:sp>
      </p:grpSp>
      <p:grpSp>
        <p:nvGrpSpPr>
          <p:cNvPr id="60" name="组合 59"/>
          <p:cNvGrpSpPr/>
          <p:nvPr/>
        </p:nvGrpSpPr>
        <p:grpSpPr>
          <a:xfrm>
            <a:off x="6405162" y="1653711"/>
            <a:ext cx="1438351" cy="423218"/>
            <a:chOff x="1854430" y="4509302"/>
            <a:chExt cx="1917469" cy="564117"/>
          </a:xfrm>
        </p:grpSpPr>
        <p:sp>
          <p:nvSpPr>
            <p:cNvPr id="61" name="文本框 60"/>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smtClean="0">
                  <a:solidFill>
                    <a:srgbClr val="FF0000"/>
                  </a:solidFill>
                  <a:latin typeface="+mn-lt"/>
                  <a:ea typeface="+mn-ea"/>
                  <a:cs typeface="+mn-ea"/>
                  <a:sym typeface="+mn-lt"/>
                </a:rPr>
                <a:t>Add to</a:t>
              </a:r>
              <a:r>
                <a:rPr lang="zh-CN" altLang="en-US" sz="1200" dirty="0">
                  <a:solidFill>
                    <a:srgbClr val="FF0000"/>
                  </a:solidFill>
                  <a:latin typeface="+mn-lt"/>
                  <a:ea typeface="+mn-ea"/>
                  <a:cs typeface="+mn-ea"/>
                  <a:sym typeface="+mn-lt"/>
                </a:rPr>
                <a:t>title</a:t>
              </a:r>
            </a:p>
          </p:txBody>
        </p:sp>
        <p:sp>
          <p:nvSpPr>
            <p:cNvPr id="62" name="TextBox 10"/>
            <p:cNvSpPr>
              <a:spLocks noChangeArrowheads="1"/>
            </p:cNvSpPr>
            <p:nvPr/>
          </p:nvSpPr>
          <p:spPr bwMode="auto">
            <a:xfrm>
              <a:off x="1854430" y="4786249"/>
              <a:ext cx="19174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00" dirty="0">
                  <a:solidFill>
                    <a:schemeClr val="bg1">
                      <a:lumMod val="50000"/>
                    </a:schemeClr>
                  </a:solidFill>
                  <a:cs typeface="+mn-ea"/>
                  <a:sym typeface="+mn-lt"/>
                </a:rPr>
                <a:t>Click to enter a brief text</a:t>
              </a:r>
              <a:endParaRPr lang="en-US" altLang="zh-CN" sz="800" dirty="0">
                <a:solidFill>
                  <a:schemeClr val="bg1">
                    <a:lumMod val="50000"/>
                  </a:schemeClr>
                </a:solidFill>
                <a:cs typeface="+mn-ea"/>
                <a:sym typeface="+mn-lt"/>
              </a:endParaRPr>
            </a:p>
          </p:txBody>
        </p:sp>
      </p:grpSp>
      <p:grpSp>
        <p:nvGrpSpPr>
          <p:cNvPr id="63" name="组合 62"/>
          <p:cNvGrpSpPr/>
          <p:nvPr/>
        </p:nvGrpSpPr>
        <p:grpSpPr>
          <a:xfrm>
            <a:off x="1457983" y="1554573"/>
            <a:ext cx="1438351" cy="423215"/>
            <a:chOff x="1854430" y="4509302"/>
            <a:chExt cx="1917469" cy="564112"/>
          </a:xfrm>
        </p:grpSpPr>
        <p:sp>
          <p:nvSpPr>
            <p:cNvPr id="64" name="文本框 63"/>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smtClean="0">
                  <a:solidFill>
                    <a:srgbClr val="C00000"/>
                  </a:solidFill>
                  <a:latin typeface="+mn-lt"/>
                  <a:ea typeface="+mn-ea"/>
                  <a:cs typeface="+mn-ea"/>
                  <a:sym typeface="+mn-lt"/>
                </a:rPr>
                <a:t>Add to</a:t>
              </a:r>
              <a:r>
                <a:rPr lang="zh-CN" altLang="en-US" sz="1200" dirty="0">
                  <a:solidFill>
                    <a:srgbClr val="C00000"/>
                  </a:solidFill>
                  <a:latin typeface="+mn-lt"/>
                  <a:ea typeface="+mn-ea"/>
                  <a:cs typeface="+mn-ea"/>
                  <a:sym typeface="+mn-lt"/>
                </a:rPr>
                <a:t>title</a:t>
              </a:r>
            </a:p>
          </p:txBody>
        </p:sp>
        <p:sp>
          <p:nvSpPr>
            <p:cNvPr id="65" name="TextBox 10"/>
            <p:cNvSpPr>
              <a:spLocks noChangeArrowheads="1"/>
            </p:cNvSpPr>
            <p:nvPr/>
          </p:nvSpPr>
          <p:spPr bwMode="auto">
            <a:xfrm>
              <a:off x="1854430" y="4786244"/>
              <a:ext cx="19174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a:solidFill>
                    <a:schemeClr val="bg1">
                      <a:lumMod val="50000"/>
                    </a:schemeClr>
                  </a:solidFill>
                  <a:cs typeface="+mn-ea"/>
                  <a:sym typeface="+mn-lt"/>
                </a:rPr>
                <a:t>Click to enter a brief text</a:t>
              </a:r>
              <a:endParaRPr lang="en-US" altLang="zh-CN" sz="800" dirty="0">
                <a:solidFill>
                  <a:schemeClr val="bg1">
                    <a:lumMod val="50000"/>
                  </a:schemeClr>
                </a:solidFill>
                <a:cs typeface="+mn-ea"/>
                <a:sym typeface="+mn-lt"/>
              </a:endParaRPr>
            </a:p>
          </p:txBody>
        </p:sp>
      </p:grpSp>
      <p:grpSp>
        <p:nvGrpSpPr>
          <p:cNvPr id="66" name="组合 65"/>
          <p:cNvGrpSpPr/>
          <p:nvPr/>
        </p:nvGrpSpPr>
        <p:grpSpPr>
          <a:xfrm>
            <a:off x="6405162" y="3601202"/>
            <a:ext cx="1438351" cy="423215"/>
            <a:chOff x="1854430" y="4509302"/>
            <a:chExt cx="1917469" cy="564112"/>
          </a:xfrm>
        </p:grpSpPr>
        <p:sp>
          <p:nvSpPr>
            <p:cNvPr id="67" name="文本框 66"/>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smtClean="0">
                  <a:solidFill>
                    <a:srgbClr val="C00000"/>
                  </a:solidFill>
                  <a:latin typeface="+mn-lt"/>
                  <a:ea typeface="+mn-ea"/>
                  <a:cs typeface="+mn-ea"/>
                  <a:sym typeface="+mn-lt"/>
                </a:rPr>
                <a:t>Add to</a:t>
              </a:r>
              <a:r>
                <a:rPr lang="zh-CN" altLang="en-US" sz="1200" dirty="0">
                  <a:solidFill>
                    <a:srgbClr val="C00000"/>
                  </a:solidFill>
                  <a:latin typeface="+mn-lt"/>
                  <a:ea typeface="+mn-ea"/>
                  <a:cs typeface="+mn-ea"/>
                  <a:sym typeface="+mn-lt"/>
                </a:rPr>
                <a:t>title</a:t>
              </a:r>
            </a:p>
          </p:txBody>
        </p:sp>
        <p:sp>
          <p:nvSpPr>
            <p:cNvPr id="68" name="TextBox 10"/>
            <p:cNvSpPr>
              <a:spLocks noChangeArrowheads="1"/>
            </p:cNvSpPr>
            <p:nvPr/>
          </p:nvSpPr>
          <p:spPr bwMode="auto">
            <a:xfrm>
              <a:off x="1854430" y="4786244"/>
              <a:ext cx="19174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800" dirty="0">
                  <a:solidFill>
                    <a:schemeClr val="bg1">
                      <a:lumMod val="50000"/>
                    </a:schemeClr>
                  </a:solidFill>
                  <a:cs typeface="+mn-ea"/>
                  <a:sym typeface="+mn-lt"/>
                </a:rPr>
                <a:t>Click to enter a brief text</a:t>
              </a:r>
              <a:endParaRPr lang="en-US" altLang="zh-CN" sz="800" dirty="0">
                <a:solidFill>
                  <a:schemeClr val="bg1">
                    <a:lumMod val="50000"/>
                  </a:schemeClr>
                </a:solidFill>
                <a:cs typeface="+mn-ea"/>
                <a:sym typeface="+mn-lt"/>
              </a:endParaRPr>
            </a:p>
          </p:txBody>
        </p:sp>
      </p:grpSp>
      <p:grpSp>
        <p:nvGrpSpPr>
          <p:cNvPr id="69" name="组合 68"/>
          <p:cNvGrpSpPr/>
          <p:nvPr/>
        </p:nvGrpSpPr>
        <p:grpSpPr>
          <a:xfrm>
            <a:off x="1457983" y="3601202"/>
            <a:ext cx="1438351" cy="423215"/>
            <a:chOff x="1854430" y="4509302"/>
            <a:chExt cx="1917469" cy="564112"/>
          </a:xfrm>
        </p:grpSpPr>
        <p:sp>
          <p:nvSpPr>
            <p:cNvPr id="70" name="文本框 69"/>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smtClean="0">
                  <a:solidFill>
                    <a:srgbClr val="FF0000"/>
                  </a:solidFill>
                  <a:latin typeface="+mn-lt"/>
                  <a:ea typeface="+mn-ea"/>
                  <a:cs typeface="+mn-ea"/>
                  <a:sym typeface="+mn-lt"/>
                </a:rPr>
                <a:t>Add to</a:t>
              </a:r>
              <a:r>
                <a:rPr lang="zh-CN" altLang="en-US" sz="1200" dirty="0">
                  <a:solidFill>
                    <a:srgbClr val="FF0000"/>
                  </a:solidFill>
                  <a:latin typeface="+mn-lt"/>
                  <a:ea typeface="+mn-ea"/>
                  <a:cs typeface="+mn-ea"/>
                  <a:sym typeface="+mn-lt"/>
                </a:rPr>
                <a:t>title</a:t>
              </a:r>
            </a:p>
          </p:txBody>
        </p:sp>
        <p:sp>
          <p:nvSpPr>
            <p:cNvPr id="71" name="TextBox 10"/>
            <p:cNvSpPr>
              <a:spLocks noChangeArrowheads="1"/>
            </p:cNvSpPr>
            <p:nvPr/>
          </p:nvSpPr>
          <p:spPr bwMode="auto">
            <a:xfrm>
              <a:off x="1854430" y="4786244"/>
              <a:ext cx="19174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a:solidFill>
                    <a:schemeClr val="bg1">
                      <a:lumMod val="50000"/>
                    </a:schemeClr>
                  </a:solidFill>
                  <a:cs typeface="+mn-ea"/>
                  <a:sym typeface="+mn-lt"/>
                </a:rPr>
                <a:t>Click to enter a brief text</a:t>
              </a:r>
              <a:endParaRPr lang="en-US" altLang="zh-CN" sz="800" dirty="0">
                <a:solidFill>
                  <a:schemeClr val="bg1">
                    <a:lumMod val="50000"/>
                  </a:schemeClr>
                </a:solidFill>
                <a:cs typeface="+mn-ea"/>
                <a:sym typeface="+mn-lt"/>
              </a:endParaRPr>
            </a:p>
          </p:txBody>
        </p:sp>
      </p:grpSp>
    </p:spTree>
    <p:extLst>
      <p:ext uri="{BB962C8B-B14F-4D97-AF65-F5344CB8AC3E}">
        <p14:creationId xmlns:p14="http://schemas.microsoft.com/office/powerpoint/2010/main" val="211951174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800" fill="hold"/>
                                        <p:tgtEl>
                                          <p:spTgt spid="24"/>
                                        </p:tgtEl>
                                        <p:attrNameLst>
                                          <p:attrName>ppt_w</p:attrName>
                                        </p:attrNameLst>
                                      </p:cBhvr>
                                      <p:tavLst>
                                        <p:tav tm="0">
                                          <p:val>
                                            <p:fltVal val="0"/>
                                          </p:val>
                                        </p:tav>
                                        <p:tav tm="100000">
                                          <p:val>
                                            <p:strVal val="#ppt_w"/>
                                          </p:val>
                                        </p:tav>
                                      </p:tavLst>
                                    </p:anim>
                                    <p:anim calcmode="lin" valueType="num">
                                      <p:cBhvr>
                                        <p:cTn id="11" dur="800" fill="hold"/>
                                        <p:tgtEl>
                                          <p:spTgt spid="24"/>
                                        </p:tgtEl>
                                        <p:attrNameLst>
                                          <p:attrName>ppt_h</p:attrName>
                                        </p:attrNameLst>
                                      </p:cBhvr>
                                      <p:tavLst>
                                        <p:tav tm="0">
                                          <p:val>
                                            <p:fltVal val="0"/>
                                          </p:val>
                                        </p:tav>
                                        <p:tav tm="100000">
                                          <p:val>
                                            <p:strVal val="#ppt_h"/>
                                          </p:val>
                                        </p:tav>
                                      </p:tavLst>
                                    </p:anim>
                                    <p:animEffect transition="in" filter="fade">
                                      <p:cBhvr>
                                        <p:cTn id="12" dur="800"/>
                                        <p:tgtEl>
                                          <p:spTgt spid="24"/>
                                        </p:tgtEl>
                                      </p:cBhvr>
                                    </p:animEffect>
                                  </p:childTnLst>
                                </p:cTn>
                              </p:par>
                              <p:par>
                                <p:cTn id="13" presetID="31" presetClass="entr" presetSubtype="0" fill="hold" nodeType="withEffect">
                                  <p:stCondLst>
                                    <p:cond delay="70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style.rotation</p:attrName>
                                        </p:attrNameLst>
                                      </p:cBhvr>
                                      <p:tavLst>
                                        <p:tav tm="0">
                                          <p:val>
                                            <p:fltVal val="90"/>
                                          </p:val>
                                        </p:tav>
                                        <p:tav tm="100000">
                                          <p:val>
                                            <p:fltVal val="0"/>
                                          </p:val>
                                        </p:tav>
                                      </p:tavLst>
                                    </p:anim>
                                    <p:animEffect transition="in" filter="fade">
                                      <p:cBhvr>
                                        <p:cTn id="18" dur="1000"/>
                                        <p:tgtEl>
                                          <p:spTgt spid="29"/>
                                        </p:tgtEl>
                                      </p:cBhvr>
                                    </p:animEffect>
                                  </p:childTnLst>
                                </p:cTn>
                              </p:par>
                              <p:par>
                                <p:cTn id="19" presetID="31" presetClass="entr" presetSubtype="0" fill="hold" nodeType="withEffect">
                                  <p:stCondLst>
                                    <p:cond delay="70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ppt_w</p:attrName>
                                        </p:attrNameLst>
                                      </p:cBhvr>
                                      <p:tavLst>
                                        <p:tav tm="0">
                                          <p:val>
                                            <p:fltVal val="0"/>
                                          </p:val>
                                        </p:tav>
                                        <p:tav tm="100000">
                                          <p:val>
                                            <p:strVal val="#ppt_w"/>
                                          </p:val>
                                        </p:tav>
                                      </p:tavLst>
                                    </p:anim>
                                    <p:anim calcmode="lin" valueType="num">
                                      <p:cBhvr>
                                        <p:cTn id="22" dur="1000" fill="hold"/>
                                        <p:tgtEl>
                                          <p:spTgt spid="39"/>
                                        </p:tgtEl>
                                        <p:attrNameLst>
                                          <p:attrName>ppt_h</p:attrName>
                                        </p:attrNameLst>
                                      </p:cBhvr>
                                      <p:tavLst>
                                        <p:tav tm="0">
                                          <p:val>
                                            <p:fltVal val="0"/>
                                          </p:val>
                                        </p:tav>
                                        <p:tav tm="100000">
                                          <p:val>
                                            <p:strVal val="#ppt_h"/>
                                          </p:val>
                                        </p:tav>
                                      </p:tavLst>
                                    </p:anim>
                                    <p:anim calcmode="lin" valueType="num">
                                      <p:cBhvr>
                                        <p:cTn id="23" dur="1000" fill="hold"/>
                                        <p:tgtEl>
                                          <p:spTgt spid="39"/>
                                        </p:tgtEl>
                                        <p:attrNameLst>
                                          <p:attrName>style.rotation</p:attrName>
                                        </p:attrNameLst>
                                      </p:cBhvr>
                                      <p:tavLst>
                                        <p:tav tm="0">
                                          <p:val>
                                            <p:fltVal val="90"/>
                                          </p:val>
                                        </p:tav>
                                        <p:tav tm="100000">
                                          <p:val>
                                            <p:fltVal val="0"/>
                                          </p:val>
                                        </p:tav>
                                      </p:tavLst>
                                    </p:anim>
                                    <p:animEffect transition="in" filter="fade">
                                      <p:cBhvr>
                                        <p:cTn id="24" dur="1000"/>
                                        <p:tgtEl>
                                          <p:spTgt spid="39"/>
                                        </p:tgtEl>
                                      </p:cBhvr>
                                    </p:animEffect>
                                  </p:childTnLst>
                                </p:cTn>
                              </p:par>
                              <p:par>
                                <p:cTn id="25" presetID="31" presetClass="entr" presetSubtype="0" fill="hold" nodeType="withEffect">
                                  <p:stCondLst>
                                    <p:cond delay="70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 calcmode="lin" valueType="num">
                                      <p:cBhvr>
                                        <p:cTn id="29" dur="1000" fill="hold"/>
                                        <p:tgtEl>
                                          <p:spTgt spid="45"/>
                                        </p:tgtEl>
                                        <p:attrNameLst>
                                          <p:attrName>style.rotation</p:attrName>
                                        </p:attrNameLst>
                                      </p:cBhvr>
                                      <p:tavLst>
                                        <p:tav tm="0">
                                          <p:val>
                                            <p:fltVal val="90"/>
                                          </p:val>
                                        </p:tav>
                                        <p:tav tm="100000">
                                          <p:val>
                                            <p:fltVal val="0"/>
                                          </p:val>
                                        </p:tav>
                                      </p:tavLst>
                                    </p:anim>
                                    <p:animEffect transition="in" filter="fade">
                                      <p:cBhvr>
                                        <p:cTn id="30" dur="1000"/>
                                        <p:tgtEl>
                                          <p:spTgt spid="45"/>
                                        </p:tgtEl>
                                      </p:cBhvr>
                                    </p:animEffect>
                                  </p:childTnLst>
                                </p:cTn>
                              </p:par>
                              <p:par>
                                <p:cTn id="31" presetID="31" presetClass="entr" presetSubtype="0" fill="hold" nodeType="withEffect">
                                  <p:stCondLst>
                                    <p:cond delay="70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par>
                                <p:cTn id="37" presetID="6" presetClass="entr" presetSubtype="32" fill="hold" nodeType="withEffect">
                                  <p:stCondLst>
                                    <p:cond delay="700"/>
                                  </p:stCondLst>
                                  <p:childTnLst>
                                    <p:set>
                                      <p:cBhvr>
                                        <p:cTn id="38" dur="1" fill="hold">
                                          <p:stCondLst>
                                            <p:cond delay="0"/>
                                          </p:stCondLst>
                                        </p:cTn>
                                        <p:tgtEl>
                                          <p:spTgt spid="5"/>
                                        </p:tgtEl>
                                        <p:attrNameLst>
                                          <p:attrName>style.visibility</p:attrName>
                                        </p:attrNameLst>
                                      </p:cBhvr>
                                      <p:to>
                                        <p:strVal val="visible"/>
                                      </p:to>
                                    </p:set>
                                    <p:animEffect transition="in" filter="circle(out)">
                                      <p:cBhvr>
                                        <p:cTn id="39" dur="2000"/>
                                        <p:tgtEl>
                                          <p:spTgt spid="5"/>
                                        </p:tgtEl>
                                      </p:cBhvr>
                                    </p:animEffect>
                                  </p:childTnLst>
                                </p:cTn>
                              </p:par>
                              <p:par>
                                <p:cTn id="40" presetID="22" presetClass="entr" presetSubtype="4" fill="hold" nodeType="withEffect">
                                  <p:stCondLst>
                                    <p:cond delay="270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2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42"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1000" fill="hold"/>
                                        <p:tgtEl>
                                          <p:spTgt spid="63"/>
                                        </p:tgtEl>
                                        <p:attrNameLst>
                                          <p:attrName>ppt_y</p:attrName>
                                        </p:attrNameLst>
                                      </p:cBhvr>
                                      <p:tavLst>
                                        <p:tav tm="0">
                                          <p:val>
                                            <p:strVal val="#ppt_y+.1"/>
                                          </p:val>
                                        </p:tav>
                                        <p:tav tm="100000">
                                          <p:val>
                                            <p:strVal val="#ppt_y"/>
                                          </p:val>
                                        </p:tav>
                                      </p:tavLst>
                                    </p:anim>
                                  </p:childTnLst>
                                </p:cTn>
                              </p:par>
                            </p:childTnLst>
                          </p:cTn>
                        </p:par>
                        <p:par>
                          <p:cTn id="54" fill="hold">
                            <p:stCondLst>
                              <p:cond delay="42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4700"/>
                            </p:stCondLst>
                            <p:childTnLst>
                              <p:par>
                                <p:cTn id="59" presetID="53" presetClass="entr" presetSubtype="16"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200"/>
                            </p:stCondLst>
                            <p:childTnLst>
                              <p:par>
                                <p:cTn id="65" presetID="14" presetClass="entr" presetSubtype="1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randombar(horizontal)">
                                      <p:cBhvr>
                                        <p:cTn id="67" dur="500"/>
                                        <p:tgtEl>
                                          <p:spTgt spid="60"/>
                                        </p:tgtEl>
                                      </p:cBhvr>
                                    </p:animEffect>
                                  </p:childTnLst>
                                </p:cTn>
                              </p:par>
                            </p:childTnLst>
                          </p:cTn>
                        </p:par>
                        <p:par>
                          <p:cTn id="68" fill="hold">
                            <p:stCondLst>
                              <p:cond delay="5700"/>
                            </p:stCondLst>
                            <p:childTnLst>
                              <p:par>
                                <p:cTn id="69" presetID="22" presetClass="entr" presetSubtype="1"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6200"/>
                            </p:stCondLst>
                            <p:childTnLst>
                              <p:par>
                                <p:cTn id="73" presetID="53" presetClass="entr" presetSubtype="16"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par>
                          <p:cTn id="78" fill="hold">
                            <p:stCondLst>
                              <p:cond delay="6700"/>
                            </p:stCondLst>
                            <p:childTnLst>
                              <p:par>
                                <p:cTn id="79" presetID="14" presetClass="entr" presetSubtype="10"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randombar(horizontal)">
                                      <p:cBhvr>
                                        <p:cTn id="81" dur="500"/>
                                        <p:tgtEl>
                                          <p:spTgt spid="66"/>
                                        </p:tgtEl>
                                      </p:cBhvr>
                                    </p:animEffect>
                                  </p:childTnLst>
                                </p:cTn>
                              </p:par>
                            </p:childTnLst>
                          </p:cTn>
                        </p:par>
                        <p:par>
                          <p:cTn id="82" fill="hold">
                            <p:stCondLst>
                              <p:cond delay="7200"/>
                            </p:stCondLst>
                            <p:childTnLst>
                              <p:par>
                                <p:cTn id="83" presetID="22" presetClass="entr" presetSubtype="4"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down)">
                                      <p:cBhvr>
                                        <p:cTn id="85" dur="500"/>
                                        <p:tgtEl>
                                          <p:spTgt spid="17"/>
                                        </p:tgtEl>
                                      </p:cBhvr>
                                    </p:animEffect>
                                  </p:childTnLst>
                                </p:cTn>
                              </p:par>
                            </p:childTnLst>
                          </p:cTn>
                        </p:par>
                        <p:par>
                          <p:cTn id="86" fill="hold">
                            <p:stCondLst>
                              <p:cond delay="770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childTnLst>
                          </p:cTn>
                        </p:par>
                        <p:par>
                          <p:cTn id="92" fill="hold">
                            <p:stCondLst>
                              <p:cond delay="8200"/>
                            </p:stCondLst>
                            <p:childTnLst>
                              <p:par>
                                <p:cTn id="93" presetID="14" presetClass="entr" presetSubtype="1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randombar(horizontal)">
                                      <p:cBhvr>
                                        <p:cTn id="9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599274" y="1356974"/>
            <a:ext cx="1506792" cy="1506792"/>
            <a:chOff x="3481448" y="2338049"/>
            <a:chExt cx="2181104" cy="2181104"/>
          </a:xfrm>
        </p:grpSpPr>
        <p:grpSp>
          <p:nvGrpSpPr>
            <p:cNvPr id="5" name="组合 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sp>
            <p:nvSpPr>
              <p:cNvPr id="8" name="椭圆 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grpSp>
        <p:sp>
          <p:nvSpPr>
            <p:cNvPr id="6" name="TextBox 55"/>
            <p:cNvSpPr txBox="1"/>
            <p:nvPr/>
          </p:nvSpPr>
          <p:spPr>
            <a:xfrm>
              <a:off x="3529051"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cs typeface="+mn-ea"/>
                  <a:sym typeface="+mn-lt"/>
                </a:rPr>
                <a:t>scheme</a:t>
              </a:r>
              <a:r>
                <a:rPr kumimoji="0" lang="en-US" altLang="zh-CN" sz="2000" b="0" i="0" u="none" strike="noStrike" kern="0" cap="none" spc="0" normalizeH="0" baseline="0" noProof="0" dirty="0">
                  <a:ln>
                    <a:noFill/>
                  </a:ln>
                  <a:solidFill>
                    <a:srgbClr val="C00000"/>
                  </a:solidFill>
                  <a:effectLst/>
                  <a:uLnTx/>
                  <a:uFillTx/>
                  <a:cs typeface="+mn-ea"/>
                  <a:sym typeface="+mn-lt"/>
                </a:rPr>
                <a:t>01</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sp>
        <p:nvSpPr>
          <p:cNvPr id="9" name="矩形 8"/>
          <p:cNvSpPr/>
          <p:nvPr/>
        </p:nvSpPr>
        <p:spPr>
          <a:xfrm>
            <a:off x="569066" y="3099510"/>
            <a:ext cx="1567209" cy="623237"/>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3">
                    <a:lumMod val="50000"/>
                  </a:schemeClr>
                </a:solidFill>
                <a:effectLst/>
                <a:uLnTx/>
                <a:uFillTx/>
                <a:cs typeface="+mn-ea"/>
                <a:sym typeface="+mn-lt"/>
              </a:rPr>
              <a:t>Please enter yours here</a:t>
            </a:r>
            <a:r>
              <a:rPr kumimoji="0" lang="zh-CN" altLang="en-US" sz="1200" b="0" i="0" u="none" strike="noStrike" kern="0" cap="none" spc="0" normalizeH="0" baseline="0" noProof="0" dirty="0" smtClean="0">
                <a:ln>
                  <a:noFill/>
                </a:ln>
                <a:solidFill>
                  <a:schemeClr val="accent3">
                    <a:lumMod val="50000"/>
                  </a:schemeClr>
                </a:solidFill>
                <a:effectLst/>
                <a:uLnTx/>
                <a:uFillTx/>
                <a:cs typeface="+mn-ea"/>
                <a:sym typeface="+mn-lt"/>
              </a:rPr>
              <a:t>writing.</a:t>
            </a:r>
            <a:endParaRPr kumimoji="0" lang="zh-CN" altLang="en-US" sz="1200" b="0" i="0" u="none" strike="noStrike" kern="0" cap="none" spc="0" normalizeH="0" baseline="0" noProof="0" dirty="0">
              <a:ln>
                <a:noFill/>
              </a:ln>
              <a:solidFill>
                <a:schemeClr val="accent3">
                  <a:lumMod val="50000"/>
                </a:schemeClr>
              </a:solidFill>
              <a:effectLst/>
              <a:uLnTx/>
              <a:uFillTx/>
              <a:cs typeface="+mn-ea"/>
              <a:sym typeface="+mn-lt"/>
            </a:endParaRPr>
          </a:p>
        </p:txBody>
      </p:sp>
      <p:grpSp>
        <p:nvGrpSpPr>
          <p:cNvPr id="10" name="组合 9"/>
          <p:cNvGrpSpPr/>
          <p:nvPr/>
        </p:nvGrpSpPr>
        <p:grpSpPr>
          <a:xfrm>
            <a:off x="2202992" y="3181525"/>
            <a:ext cx="473766" cy="477588"/>
            <a:chOff x="3041651" y="3326606"/>
            <a:chExt cx="631825" cy="636588"/>
          </a:xfrm>
        </p:grpSpPr>
        <p:sp>
          <p:nvSpPr>
            <p:cNvPr id="1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4" name="组合 13"/>
          <p:cNvGrpSpPr/>
          <p:nvPr/>
        </p:nvGrpSpPr>
        <p:grpSpPr>
          <a:xfrm>
            <a:off x="2837402" y="1356974"/>
            <a:ext cx="1506792" cy="1506792"/>
            <a:chOff x="3481448" y="2338049"/>
            <a:chExt cx="2181104" cy="2181104"/>
          </a:xfrm>
        </p:grpSpPr>
        <p:grpSp>
          <p:nvGrpSpPr>
            <p:cNvPr id="15" name="组合 1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sp>
            <p:nvSpPr>
              <p:cNvPr id="18" name="椭圆 1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grpSp>
        <p:sp>
          <p:nvSpPr>
            <p:cNvPr id="16" name="TextBox 65"/>
            <p:cNvSpPr txBox="1"/>
            <p:nvPr/>
          </p:nvSpPr>
          <p:spPr>
            <a:xfrm>
              <a:off x="3529051"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cs typeface="+mn-ea"/>
                  <a:sym typeface="+mn-lt"/>
                </a:rPr>
                <a:t>scheme</a:t>
              </a:r>
              <a:r>
                <a:rPr kumimoji="0" lang="en-US" altLang="zh-CN" sz="2000" b="0" i="0" u="none" strike="noStrike" kern="0" cap="none" spc="0" normalizeH="0" baseline="0" noProof="0" dirty="0">
                  <a:ln>
                    <a:noFill/>
                  </a:ln>
                  <a:solidFill>
                    <a:srgbClr val="C00000"/>
                  </a:solidFill>
                  <a:effectLst/>
                  <a:uLnTx/>
                  <a:uFillTx/>
                  <a:cs typeface="+mn-ea"/>
                  <a:sym typeface="+mn-lt"/>
                </a:rPr>
                <a:t>02</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sp>
        <p:nvSpPr>
          <p:cNvPr id="19" name="矩形 18"/>
          <p:cNvSpPr/>
          <p:nvPr/>
        </p:nvSpPr>
        <p:spPr>
          <a:xfrm>
            <a:off x="2776985" y="3099510"/>
            <a:ext cx="1567209" cy="623237"/>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3">
                    <a:lumMod val="50000"/>
                  </a:schemeClr>
                </a:solidFill>
                <a:effectLst/>
                <a:uLnTx/>
                <a:uFillTx/>
                <a:cs typeface="+mn-ea"/>
                <a:sym typeface="+mn-lt"/>
              </a:rPr>
              <a:t>Please enter yours here</a:t>
            </a:r>
            <a:r>
              <a:rPr kumimoji="0" lang="zh-CN" altLang="en-US" sz="1200" b="0" i="0" u="none" strike="noStrike" kern="0" cap="none" spc="0" normalizeH="0" baseline="0" noProof="0" dirty="0" smtClean="0">
                <a:ln>
                  <a:noFill/>
                </a:ln>
                <a:solidFill>
                  <a:schemeClr val="accent3">
                    <a:lumMod val="50000"/>
                  </a:schemeClr>
                </a:solidFill>
                <a:effectLst/>
                <a:uLnTx/>
                <a:uFillTx/>
                <a:cs typeface="+mn-ea"/>
                <a:sym typeface="+mn-lt"/>
              </a:rPr>
              <a:t>writing.</a:t>
            </a:r>
            <a:endParaRPr kumimoji="0" lang="zh-CN" altLang="en-US" sz="1200" b="0" i="0" u="none" strike="noStrike" kern="0" cap="none" spc="0" normalizeH="0" baseline="0" noProof="0" dirty="0">
              <a:ln>
                <a:noFill/>
              </a:ln>
              <a:solidFill>
                <a:schemeClr val="accent3">
                  <a:lumMod val="50000"/>
                </a:schemeClr>
              </a:solidFill>
              <a:effectLst/>
              <a:uLnTx/>
              <a:uFillTx/>
              <a:cs typeface="+mn-ea"/>
              <a:sym typeface="+mn-lt"/>
            </a:endParaRPr>
          </a:p>
        </p:txBody>
      </p:sp>
      <p:grpSp>
        <p:nvGrpSpPr>
          <p:cNvPr id="20" name="组合 19"/>
          <p:cNvGrpSpPr/>
          <p:nvPr/>
        </p:nvGrpSpPr>
        <p:grpSpPr>
          <a:xfrm>
            <a:off x="4438192" y="3181525"/>
            <a:ext cx="473766" cy="477588"/>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2"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3"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24" name="组合 23"/>
          <p:cNvGrpSpPr/>
          <p:nvPr/>
        </p:nvGrpSpPr>
        <p:grpSpPr>
          <a:xfrm>
            <a:off x="5029994" y="1356974"/>
            <a:ext cx="1506792" cy="1506792"/>
            <a:chOff x="3481448" y="2338049"/>
            <a:chExt cx="2181104" cy="2181104"/>
          </a:xfrm>
        </p:grpSpPr>
        <p:grpSp>
          <p:nvGrpSpPr>
            <p:cNvPr id="25" name="组合 2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sp>
            <p:nvSpPr>
              <p:cNvPr id="28" name="椭圆 2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grpSp>
        <p:sp>
          <p:nvSpPr>
            <p:cNvPr id="26" name="TextBox 75"/>
            <p:cNvSpPr txBox="1"/>
            <p:nvPr/>
          </p:nvSpPr>
          <p:spPr>
            <a:xfrm>
              <a:off x="3517273" y="313901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cs typeface="+mn-ea"/>
                  <a:sym typeface="+mn-lt"/>
                </a:rPr>
                <a:t>scheme</a:t>
              </a:r>
              <a:r>
                <a:rPr kumimoji="0" lang="en-US" altLang="zh-CN" sz="2000" b="0" i="0" u="none" strike="noStrike" kern="0" cap="none" spc="0" normalizeH="0" baseline="0" noProof="0" dirty="0">
                  <a:ln>
                    <a:noFill/>
                  </a:ln>
                  <a:solidFill>
                    <a:srgbClr val="C00000"/>
                  </a:solidFill>
                  <a:effectLst/>
                  <a:uLnTx/>
                  <a:uFillTx/>
                  <a:cs typeface="+mn-ea"/>
                  <a:sym typeface="+mn-lt"/>
                </a:rPr>
                <a:t>03</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sp>
        <p:nvSpPr>
          <p:cNvPr id="29" name="矩形 28"/>
          <p:cNvSpPr/>
          <p:nvPr/>
        </p:nvSpPr>
        <p:spPr>
          <a:xfrm>
            <a:off x="4953794" y="3099510"/>
            <a:ext cx="1567209" cy="623237"/>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3">
                    <a:lumMod val="50000"/>
                  </a:schemeClr>
                </a:solidFill>
                <a:effectLst/>
                <a:uLnTx/>
                <a:uFillTx/>
                <a:cs typeface="+mn-ea"/>
                <a:sym typeface="+mn-lt"/>
              </a:rPr>
              <a:t>Please enter yours here</a:t>
            </a:r>
            <a:r>
              <a:rPr kumimoji="0" lang="zh-CN" altLang="en-US" sz="1200" b="0" i="0" u="none" strike="noStrike" kern="0" cap="none" spc="0" normalizeH="0" baseline="0" noProof="0" dirty="0" smtClean="0">
                <a:ln>
                  <a:noFill/>
                </a:ln>
                <a:solidFill>
                  <a:schemeClr val="accent3">
                    <a:lumMod val="50000"/>
                  </a:schemeClr>
                </a:solidFill>
                <a:effectLst/>
                <a:uLnTx/>
                <a:uFillTx/>
                <a:cs typeface="+mn-ea"/>
                <a:sym typeface="+mn-lt"/>
              </a:rPr>
              <a:t>writing.</a:t>
            </a:r>
            <a:endParaRPr kumimoji="0" lang="zh-CN" altLang="en-US" sz="1200" b="0" i="0" u="none" strike="noStrike" kern="0" cap="none" spc="0" normalizeH="0" baseline="0" noProof="0" dirty="0">
              <a:ln>
                <a:noFill/>
              </a:ln>
              <a:solidFill>
                <a:schemeClr val="accent3">
                  <a:lumMod val="50000"/>
                </a:schemeClr>
              </a:solidFill>
              <a:effectLst/>
              <a:uLnTx/>
              <a:uFillTx/>
              <a:cs typeface="+mn-ea"/>
              <a:sym typeface="+mn-lt"/>
            </a:endParaRPr>
          </a:p>
        </p:txBody>
      </p:sp>
      <p:grpSp>
        <p:nvGrpSpPr>
          <p:cNvPr id="30" name="组合 29"/>
          <p:cNvGrpSpPr/>
          <p:nvPr/>
        </p:nvGrpSpPr>
        <p:grpSpPr>
          <a:xfrm>
            <a:off x="6601843" y="3181525"/>
            <a:ext cx="473766" cy="477588"/>
            <a:chOff x="3041651" y="3326606"/>
            <a:chExt cx="631825" cy="636588"/>
          </a:xfrm>
        </p:grpSpPr>
        <p:sp>
          <p:nvSpPr>
            <p:cNvPr id="3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2" name="Freeform 10"/>
            <p:cNvSpPr>
              <a:spLocks/>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3" name="Freeform 11"/>
            <p:cNvSpPr>
              <a:spLocks/>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34" name="组合 33"/>
          <p:cNvGrpSpPr/>
          <p:nvPr/>
        </p:nvGrpSpPr>
        <p:grpSpPr>
          <a:xfrm>
            <a:off x="7103492" y="1356974"/>
            <a:ext cx="1506792" cy="1506792"/>
            <a:chOff x="3481448" y="2338049"/>
            <a:chExt cx="2181104" cy="2181104"/>
          </a:xfrm>
        </p:grpSpPr>
        <p:grpSp>
          <p:nvGrpSpPr>
            <p:cNvPr id="35" name="组合 3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sp>
            <p:nvSpPr>
              <p:cNvPr id="38" name="椭圆 3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3">
                      <a:lumMod val="50000"/>
                    </a:schemeClr>
                  </a:solidFill>
                  <a:effectLst/>
                  <a:uLnTx/>
                  <a:uFillTx/>
                  <a:cs typeface="+mn-ea"/>
                  <a:sym typeface="+mn-lt"/>
                </a:endParaRPr>
              </a:p>
            </p:txBody>
          </p:sp>
        </p:grpSp>
        <p:sp>
          <p:nvSpPr>
            <p:cNvPr id="36" name="TextBox 85"/>
            <p:cNvSpPr txBox="1"/>
            <p:nvPr/>
          </p:nvSpPr>
          <p:spPr>
            <a:xfrm>
              <a:off x="3491524" y="3125467"/>
              <a:ext cx="1446054"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C00000"/>
                  </a:solidFill>
                  <a:effectLst/>
                  <a:uLnTx/>
                  <a:uFillTx/>
                  <a:cs typeface="+mn-ea"/>
                  <a:sym typeface="+mn-lt"/>
                </a:rPr>
                <a:t>scheme</a:t>
              </a:r>
              <a:r>
                <a:rPr kumimoji="0" lang="en-US" altLang="zh-CN" sz="2000" b="0" i="0" u="none" strike="noStrike" kern="0" cap="none" spc="0" normalizeH="0" baseline="0" noProof="0" dirty="0">
                  <a:ln>
                    <a:noFill/>
                  </a:ln>
                  <a:solidFill>
                    <a:srgbClr val="C00000"/>
                  </a:solidFill>
                  <a:effectLst/>
                  <a:uLnTx/>
                  <a:uFillTx/>
                  <a:cs typeface="+mn-ea"/>
                  <a:sym typeface="+mn-lt"/>
                </a:rPr>
                <a:t>04</a:t>
              </a:r>
              <a:endParaRPr kumimoji="0" lang="zh-CN" altLang="en-US" sz="2000" b="0" i="0" u="none" strike="noStrike" kern="0" cap="none" spc="0" normalizeH="0" baseline="0" noProof="0" dirty="0">
                <a:ln>
                  <a:noFill/>
                </a:ln>
                <a:solidFill>
                  <a:srgbClr val="C00000"/>
                </a:solidFill>
                <a:effectLst/>
                <a:uLnTx/>
                <a:uFillTx/>
                <a:cs typeface="+mn-ea"/>
                <a:sym typeface="+mn-lt"/>
              </a:endParaRPr>
            </a:p>
          </p:txBody>
        </p:sp>
      </p:grpSp>
      <p:sp>
        <p:nvSpPr>
          <p:cNvPr id="39" name="矩形 38"/>
          <p:cNvSpPr/>
          <p:nvPr/>
        </p:nvSpPr>
        <p:spPr>
          <a:xfrm>
            <a:off x="7143203" y="3099510"/>
            <a:ext cx="1567209" cy="623237"/>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chemeClr val="accent3">
                    <a:lumMod val="50000"/>
                  </a:schemeClr>
                </a:solidFill>
                <a:effectLst/>
                <a:uLnTx/>
                <a:uFillTx/>
                <a:cs typeface="+mn-ea"/>
                <a:sym typeface="+mn-lt"/>
              </a:rPr>
              <a:t>Please enter yours here</a:t>
            </a:r>
            <a:r>
              <a:rPr kumimoji="0" lang="zh-CN" altLang="en-US" sz="1200" b="0" i="0" u="none" strike="noStrike" kern="0" cap="none" spc="0" normalizeH="0" baseline="0" noProof="0" dirty="0" smtClean="0">
                <a:ln>
                  <a:noFill/>
                </a:ln>
                <a:solidFill>
                  <a:schemeClr val="accent3">
                    <a:lumMod val="50000"/>
                  </a:schemeClr>
                </a:solidFill>
                <a:effectLst/>
                <a:uLnTx/>
                <a:uFillTx/>
                <a:cs typeface="+mn-ea"/>
                <a:sym typeface="+mn-lt"/>
              </a:rPr>
              <a:t>writing.</a:t>
            </a:r>
            <a:endParaRPr kumimoji="0" lang="zh-CN" altLang="en-US" sz="1200" b="0" i="0" u="none" strike="noStrike" kern="0" cap="none" spc="0" normalizeH="0" baseline="0" noProof="0" dirty="0">
              <a:ln>
                <a:noFill/>
              </a:ln>
              <a:solidFill>
                <a:schemeClr val="accent3">
                  <a:lumMod val="50000"/>
                </a:schemeClr>
              </a:solidFill>
              <a:effectLst/>
              <a:uLnTx/>
              <a:uFillTx/>
              <a:cs typeface="+mn-ea"/>
              <a:sym typeface="+mn-lt"/>
            </a:endParaRPr>
          </a:p>
        </p:txBody>
      </p:sp>
    </p:spTree>
    <p:extLst>
      <p:ext uri="{BB962C8B-B14F-4D97-AF65-F5344CB8AC3E}">
        <p14:creationId xmlns:p14="http://schemas.microsoft.com/office/powerpoint/2010/main" val="218743239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8" fill="hold" nodeType="afterEffect" p14:presetBounceEnd="4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40000">
                                          <p:cBhvr additive="base">
                                            <p:cTn id="20"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1" fill="hold" nodeType="afterEffect" p14:presetBounceEnd="40000">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14:bounceEnd="40000">
                                          <p:cBhvr additive="base">
                                            <p:cTn id="25"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000"/>
                                </p:stCondLst>
                                <p:childTnLst>
                                  <p:par>
                                    <p:cTn id="32" presetID="2" presetClass="entr" presetSubtype="8" fill="hold" nodeType="afterEffect" p14:presetBounceEnd="40000">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14:bounceEnd="40000">
                                          <p:cBhvr additive="base">
                                            <p:cTn id="34"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1" fill="hold" nodeType="afterEffect" p14:presetBounceEnd="40000">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14:bounceEnd="40000">
                                          <p:cBhvr additive="base">
                                            <p:cTn id="39"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par>
                              <p:cTn id="45" fill="hold">
                                <p:stCondLst>
                                  <p:cond delay="4500"/>
                                </p:stCondLst>
                                <p:childTnLst>
                                  <p:par>
                                    <p:cTn id="46" presetID="2" presetClass="entr" presetSubtype="8" fill="hold" nodeType="afterEffect" p14:presetBounceEnd="40000">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14:bounceEnd="40000">
                                          <p:cBhvr additive="base">
                                            <p:cTn id="48"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49" dur="500" fill="hold"/>
                                            <p:tgtEl>
                                              <p:spTgt spid="3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1" fill="hold" nodeType="afterEffect" p14:presetBounceEnd="40000">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14:bounceEnd="40000">
                                          <p:cBhvr additive="base">
                                            <p:cTn id="53"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9" grpId="0"/>
          <p:bldP spid="29" grpId="0"/>
          <p:bldP spid="3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up)">
                                          <p:cBhvr>
                                            <p:cTn id="44" dur="500"/>
                                            <p:tgtEl>
                                              <p:spTgt spid="29"/>
                                            </p:tgtEl>
                                          </p:cBhvr>
                                        </p:animEffect>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0-#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1"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9" grpId="0"/>
          <p:bldP spid="29" grpId="0"/>
          <p:bldP spid="3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716754" y="1499343"/>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Round Diagonal Corner Rectangle 3"/>
          <p:cNvSpPr/>
          <p:nvPr/>
        </p:nvSpPr>
        <p:spPr bwMode="auto">
          <a:xfrm rot="5400000">
            <a:off x="6736571" y="1089564"/>
            <a:ext cx="1187734" cy="2020094"/>
          </a:xfrm>
          <a:prstGeom prst="round2DiagRect">
            <a:avLst/>
          </a:prstGeom>
          <a:blipFill dpi="0" rotWithShape="0">
            <a:blip r:embed="rId3" cstate="print">
              <a:extLst>
                <a:ext uri="{28A0092B-C50C-407E-A947-70E740481C1C}">
                  <a14:useLocalDpi xmlns:a14="http://schemas.microsoft.com/office/drawing/2010/main"/>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pPr>
            <a:endParaRPr lang="en-US" sz="6000">
              <a:solidFill>
                <a:srgbClr val="000000"/>
              </a:solidFill>
              <a:cs typeface="+mn-ea"/>
              <a:sym typeface="+mn-lt"/>
            </a:endParaRPr>
          </a:p>
        </p:txBody>
      </p:sp>
      <p:sp>
        <p:nvSpPr>
          <p:cNvPr id="8" name="Round Diagonal Corner Rectangle 180"/>
          <p:cNvSpPr/>
          <p:nvPr/>
        </p:nvSpPr>
        <p:spPr bwMode="auto">
          <a:xfrm rot="5400000">
            <a:off x="6736571" y="2568833"/>
            <a:ext cx="1187732" cy="2020090"/>
          </a:xfrm>
          <a:prstGeom prst="round2DiagRect">
            <a:avLst/>
          </a:prstGeom>
          <a:blipFill dpi="0" rotWithShape="0">
            <a:blip r:embed="rId4" cstate="print">
              <a:extLst>
                <a:ext uri="{28A0092B-C50C-407E-A947-70E740481C1C}">
                  <a14:useLocalDpi xmlns:a14="http://schemas.microsoft.com/office/drawing/2010/main"/>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pPr>
            <a:endParaRPr lang="en-US" sz="6000">
              <a:solidFill>
                <a:srgbClr val="000000"/>
              </a:solidFill>
              <a:cs typeface="+mn-ea"/>
              <a:sym typeface="+mn-lt"/>
            </a:endParaRPr>
          </a:p>
        </p:txBody>
      </p:sp>
      <p:grpSp>
        <p:nvGrpSpPr>
          <p:cNvPr id="9" name="组合 8"/>
          <p:cNvGrpSpPr/>
          <p:nvPr/>
        </p:nvGrpSpPr>
        <p:grpSpPr>
          <a:xfrm>
            <a:off x="867821" y="1718295"/>
            <a:ext cx="621046" cy="62104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2" name="Group 41"/>
          <p:cNvGrpSpPr>
            <a:grpSpLocks/>
          </p:cNvGrpSpPr>
          <p:nvPr/>
        </p:nvGrpSpPr>
        <p:grpSpPr bwMode="auto">
          <a:xfrm>
            <a:off x="1581009" y="1718294"/>
            <a:ext cx="1458171" cy="799752"/>
            <a:chOff x="0" y="0"/>
            <a:chExt cx="2419" cy="1343"/>
          </a:xfrm>
        </p:grpSpPr>
        <p:sp>
          <p:nvSpPr>
            <p:cNvPr id="1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1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15"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16" name="组合 15"/>
          <p:cNvGrpSpPr/>
          <p:nvPr/>
        </p:nvGrpSpPr>
        <p:grpSpPr>
          <a:xfrm>
            <a:off x="3548854" y="1499343"/>
            <a:ext cx="2501127" cy="1132494"/>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3699921" y="1718295"/>
            <a:ext cx="621046" cy="62104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2" name="Group 41"/>
          <p:cNvGrpSpPr>
            <a:grpSpLocks/>
          </p:cNvGrpSpPr>
          <p:nvPr/>
        </p:nvGrpSpPr>
        <p:grpSpPr bwMode="auto">
          <a:xfrm>
            <a:off x="4413109" y="1718294"/>
            <a:ext cx="1458171" cy="799752"/>
            <a:chOff x="0" y="0"/>
            <a:chExt cx="2419" cy="1343"/>
          </a:xfrm>
        </p:grpSpPr>
        <p:sp>
          <p:nvSpPr>
            <p:cNvPr id="2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2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25"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26" name="组合 25"/>
          <p:cNvGrpSpPr/>
          <p:nvPr/>
        </p:nvGrpSpPr>
        <p:grpSpPr>
          <a:xfrm>
            <a:off x="716754" y="2959843"/>
            <a:ext cx="2501127" cy="1132494"/>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2" name="Group 41"/>
          <p:cNvGrpSpPr>
            <a:grpSpLocks/>
          </p:cNvGrpSpPr>
          <p:nvPr/>
        </p:nvGrpSpPr>
        <p:grpSpPr bwMode="auto">
          <a:xfrm>
            <a:off x="1581009" y="3178794"/>
            <a:ext cx="1458171" cy="799752"/>
            <a:chOff x="0" y="0"/>
            <a:chExt cx="2419" cy="1343"/>
          </a:xfrm>
        </p:grpSpPr>
        <p:sp>
          <p:nvSpPr>
            <p:cNvPr id="3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3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35" name="Freeform 7"/>
          <p:cNvSpPr>
            <a:spLocks/>
          </p:cNvSpPr>
          <p:nvPr/>
        </p:nvSpPr>
        <p:spPr bwMode="auto">
          <a:xfrm>
            <a:off x="100331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36" name="组合 35"/>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42" name="Group 41"/>
          <p:cNvGrpSpPr>
            <a:grpSpLocks/>
          </p:cNvGrpSpPr>
          <p:nvPr/>
        </p:nvGrpSpPr>
        <p:grpSpPr bwMode="auto">
          <a:xfrm>
            <a:off x="4414361" y="3178794"/>
            <a:ext cx="1458171" cy="799752"/>
            <a:chOff x="0" y="0"/>
            <a:chExt cx="2419" cy="1343"/>
          </a:xfrm>
        </p:grpSpPr>
        <p:sp>
          <p:nvSpPr>
            <p:cNvPr id="43"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44"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45"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spTree>
    <p:extLst>
      <p:ext uri="{BB962C8B-B14F-4D97-AF65-F5344CB8AC3E}">
        <p14:creationId xmlns:p14="http://schemas.microsoft.com/office/powerpoint/2010/main" val="21927955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right)">
                                      <p:cBhvr>
                                        <p:cTn id="33" dur="500"/>
                                        <p:tgtEl>
                                          <p:spTgt spid="3"/>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anim calcmode="lin" valueType="num">
                                      <p:cBhvr>
                                        <p:cTn id="48" dur="500" fill="hold"/>
                                        <p:tgtEl>
                                          <p:spTgt spid="25"/>
                                        </p:tgtEl>
                                        <p:attrNameLst>
                                          <p:attrName>ppt_x</p:attrName>
                                        </p:attrNameLst>
                                      </p:cBhvr>
                                      <p:tavLst>
                                        <p:tav tm="0">
                                          <p:val>
                                            <p:strVal val="#ppt_x"/>
                                          </p:val>
                                        </p:tav>
                                        <p:tav tm="100000">
                                          <p:val>
                                            <p:strVal val="#ppt_x"/>
                                          </p:val>
                                        </p:tav>
                                      </p:tavLst>
                                    </p:anim>
                                    <p:anim calcmode="lin" valueType="num">
                                      <p:cBhvr>
                                        <p:cTn id="49" dur="5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anim calcmode="lin" valueType="num">
                                      <p:cBhvr>
                                        <p:cTn id="68" dur="500" fill="hold"/>
                                        <p:tgtEl>
                                          <p:spTgt spid="35"/>
                                        </p:tgtEl>
                                        <p:attrNameLst>
                                          <p:attrName>ppt_x</p:attrName>
                                        </p:attrNameLst>
                                      </p:cBhvr>
                                      <p:tavLst>
                                        <p:tav tm="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right)">
                                      <p:cBhvr>
                                        <p:cTn id="73" dur="500"/>
                                        <p:tgtEl>
                                          <p:spTgt spid="26"/>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anim calcmode="lin" valueType="num">
                                      <p:cBhvr>
                                        <p:cTn id="88" dur="500" fill="hold"/>
                                        <p:tgtEl>
                                          <p:spTgt spid="45"/>
                                        </p:tgtEl>
                                        <p:attrNameLst>
                                          <p:attrName>ppt_x</p:attrName>
                                        </p:attrNameLst>
                                      </p:cBhvr>
                                      <p:tavLst>
                                        <p:tav tm="0">
                                          <p:val>
                                            <p:strVal val="#ppt_x"/>
                                          </p:val>
                                        </p:tav>
                                        <p:tav tm="100000">
                                          <p:val>
                                            <p:strVal val="#ppt_x"/>
                                          </p:val>
                                        </p:tav>
                                      </p:tavLst>
                                    </p:anim>
                                    <p:anim calcmode="lin" valueType="num">
                                      <p:cBhvr>
                                        <p:cTn id="89" dur="500" fill="hold"/>
                                        <p:tgtEl>
                                          <p:spTgt spid="45"/>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2"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right)">
                                      <p:cBhvr>
                                        <p:cTn id="93" dur="500"/>
                                        <p:tgtEl>
                                          <p:spTgt spid="3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5" grpId="0" animBg="1"/>
      <p:bldP spid="25" grpId="0" animBg="1"/>
      <p:bldP spid="35"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cs typeface="+mn-ea"/>
                <a:sym typeface="+mn-lt"/>
              </a:rPr>
              <a:t>        Looking back on the work of the year, while achieving results, we have also found shortcomings and problems in our work, mainly reflected in it</a:t>
            </a:r>
            <a:r>
              <a:rPr lang="en-US" altLang="zh-CN" sz="1400" dirty="0">
                <a:solidFill>
                  <a:prstClr val="black"/>
                </a:solidFill>
                <a:cs typeface="+mn-ea"/>
                <a:sym typeface="+mn-lt"/>
              </a:rPr>
              <a:t>xx</a:t>
            </a:r>
            <a:r>
              <a:rPr lang="zh-CN" altLang="en-US" sz="1400" dirty="0">
                <a:solidFill>
                  <a:prstClr val="black"/>
                </a:solidFill>
                <a:cs typeface="+mn-ea"/>
                <a:sym typeface="+mn-lt"/>
              </a:rPr>
              <a:t>and</a:t>
            </a:r>
            <a:r>
              <a:rPr lang="en-US" altLang="zh-CN" sz="1400" dirty="0">
                <a:solidFill>
                  <a:prstClr val="black"/>
                </a:solidFill>
                <a:cs typeface="+mn-ea"/>
                <a:sym typeface="+mn-lt"/>
              </a:rPr>
              <a:t>xxx</a:t>
            </a:r>
            <a:r>
              <a:rPr lang="zh-CN" altLang="en-US" sz="1400" dirty="0">
                <a:solidFill>
                  <a:prstClr val="black"/>
                </a:solidFill>
                <a:cs typeface="+mn-ea"/>
                <a:sym typeface="+mn-lt"/>
              </a:rPr>
              <a:t>The style and stereotypes need to be further explored, especially the online company product library fully reflects us</a:t>
            </a:r>
            <a:r>
              <a:rPr lang="en-US" altLang="zh-CN" sz="1400" dirty="0" err="1">
                <a:solidFill>
                  <a:prstClr val="black"/>
                </a:solidFill>
                <a:cs typeface="+mn-ea"/>
                <a:sym typeface="+mn-lt"/>
              </a:rPr>
              <a:t>xxxxx</a:t>
            </a:r>
            <a:r>
              <a:rPr lang="zh-CN" altLang="en-US" sz="1400" dirty="0">
                <a:solidFill>
                  <a:prstClr val="black"/>
                </a:solidFill>
                <a:cs typeface="+mn-ea"/>
                <a:sym typeface="+mn-lt"/>
              </a:rPr>
              <a:t>And our platform can provide customers with good business opportunities and fast and convenient information, navigation functions to </a:t>
            </a:r>
            <a:r>
              <a:rPr lang="zh-CN" altLang="en-US" sz="1400" dirty="0" smtClean="0">
                <a:solidFill>
                  <a:prstClr val="black"/>
                </a:solidFill>
                <a:cs typeface="+mn-ea"/>
                <a:sym typeface="+mn-lt"/>
              </a:rPr>
              <a:t>play</a:t>
            </a:r>
            <a:r>
              <a:rPr lang="en-US" altLang="zh-CN" sz="1400" dirty="0" smtClean="0">
                <a:solidFill>
                  <a:prstClr val="black"/>
                </a:solidFill>
                <a:cs typeface="+mn-ea"/>
                <a:sym typeface="+mn-lt"/>
              </a:rPr>
              <a:t>…</a:t>
            </a:r>
            <a:endParaRPr lang="zh-CN" altLang="en-US" sz="1400" dirty="0">
              <a:solidFill>
                <a:prstClr val="black"/>
              </a:solidFill>
              <a:cs typeface="+mn-ea"/>
              <a:sym typeface="+mn-lt"/>
            </a:endParaRPr>
          </a:p>
        </p:txBody>
      </p:sp>
      <p:grpSp>
        <p:nvGrpSpPr>
          <p:cNvPr id="33" name="组合 32"/>
          <p:cNvGrpSpPr/>
          <p:nvPr/>
        </p:nvGrpSpPr>
        <p:grpSpPr>
          <a:xfrm>
            <a:off x="3981427" y="433508"/>
            <a:ext cx="1624242" cy="1567461"/>
            <a:chOff x="2132199" y="770251"/>
            <a:chExt cx="1306135" cy="1269327"/>
          </a:xfrm>
        </p:grpSpPr>
        <p:grpSp>
          <p:nvGrpSpPr>
            <p:cNvPr id="34" name="组合 33"/>
            <p:cNvGrpSpPr/>
            <p:nvPr/>
          </p:nvGrpSpPr>
          <p:grpSpPr>
            <a:xfrm>
              <a:off x="2132199" y="770251"/>
              <a:ext cx="1306135" cy="1269327"/>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7" name="椭圆 36"/>
              <p:cNvSpPr/>
              <p:nvPr/>
            </p:nvSpPr>
            <p:spPr>
              <a:xfrm>
                <a:off x="4565570" y="2763062"/>
                <a:ext cx="1370298" cy="1370793"/>
              </a:xfrm>
              <a:prstGeom prst="ellipse">
                <a:avLst/>
              </a:prstGeom>
              <a:solidFill>
                <a:srgbClr val="F7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5" name="TextBox 11"/>
            <p:cNvSpPr txBox="1"/>
            <p:nvPr/>
          </p:nvSpPr>
          <p:spPr>
            <a:xfrm>
              <a:off x="2243096" y="1242908"/>
              <a:ext cx="1148238" cy="324008"/>
            </a:xfrm>
            <a:prstGeom prst="rect">
              <a:avLst/>
            </a:prstGeom>
            <a:noFill/>
          </p:spPr>
          <p:txBody>
            <a:bodyPr wrap="square" rtlCol="0">
              <a:spAutoFit/>
            </a:bodyPr>
            <a:lstStyle/>
            <a:p>
              <a:r>
                <a:rPr lang="en-US" altLang="zh-CN" sz="2000" b="1" dirty="0" smtClean="0">
                  <a:solidFill>
                    <a:prstClr val="white"/>
                  </a:solidFill>
                  <a:cs typeface="+mn-ea"/>
                  <a:sym typeface="+mn-lt"/>
                </a:rPr>
                <a:t>PREFACE</a:t>
              </a:r>
              <a:endParaRPr lang="zh-CN" altLang="en-US" sz="2000" b="1" dirty="0">
                <a:solidFill>
                  <a:prstClr val="white"/>
                </a:solidFill>
                <a:cs typeface="+mn-ea"/>
                <a:sym typeface="+mn-lt"/>
              </a:endParaRPr>
            </a:p>
          </p:txBody>
        </p:sp>
      </p:grpSp>
      <p:grpSp>
        <p:nvGrpSpPr>
          <p:cNvPr id="40" name="组合 39"/>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3" name="组合 42"/>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5"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46" name="组合 45"/>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49" name="椭圆 48"/>
          <p:cNvSpPr/>
          <p:nvPr/>
        </p:nvSpPr>
        <p:spPr>
          <a:xfrm>
            <a:off x="7794388" y="4443265"/>
            <a:ext cx="500908" cy="500908"/>
          </a:xfrm>
          <a:prstGeom prst="ellipse">
            <a:avLst/>
          </a:prstGeom>
          <a:solidFill>
            <a:srgbClr val="F7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p:nvPr/>
        </p:nvSpPr>
        <p:spPr>
          <a:xfrm>
            <a:off x="8423305" y="3522698"/>
            <a:ext cx="274777" cy="274777"/>
          </a:xfrm>
          <a:prstGeom prst="ellipse">
            <a:avLst/>
          </a:prstGeom>
          <a:solidFill>
            <a:srgbClr val="F7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51" name="组合 50"/>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4" name="组合 53"/>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56" name="椭圆 5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7" name="组合 56"/>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0" name="椭圆 59"/>
          <p:cNvSpPr/>
          <p:nvPr/>
        </p:nvSpPr>
        <p:spPr>
          <a:xfrm>
            <a:off x="6629511" y="4707644"/>
            <a:ext cx="274777" cy="274777"/>
          </a:xfrm>
          <a:prstGeom prst="ellipse">
            <a:avLst/>
          </a:prstGeom>
          <a:solidFill>
            <a:srgbClr val="F7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椭圆 60"/>
          <p:cNvSpPr/>
          <p:nvPr/>
        </p:nvSpPr>
        <p:spPr>
          <a:xfrm>
            <a:off x="8585278" y="4984207"/>
            <a:ext cx="137389" cy="137389"/>
          </a:xfrm>
          <a:prstGeom prst="ellipse">
            <a:avLst/>
          </a:prstGeom>
          <a:solidFill>
            <a:srgbClr val="F7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extLst>
      <p:ext uri="{BB962C8B-B14F-4D97-AF65-F5344CB8AC3E}">
        <p14:creationId xmlns:p14="http://schemas.microsoft.com/office/powerpoint/2010/main" val="21928284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5000">
                                          <p:cBhvr additive="base">
                                            <p:cTn id="7" dur="20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55000">
                                          <p:cBhvr additive="base">
                                            <p:cTn id="11" dur="20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4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2" presetClass="entr" presetSubtype="3" accel="35000" fill="hold" nodeType="withEffect" p14:presetBounceEnd="55000">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14:bounceEnd="55000">
                                          <p:cBhvr additive="base">
                                            <p:cTn id="20" dur="20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1" dur="20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4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cTn>
                                  </p:par>
                                  <p:par>
                                    <p:cTn id="38" presetID="53" presetClass="entr" presetSubtype="16" fill="hold" nodeType="withEffect">
                                      <p:stCondLst>
                                        <p:cond delay="2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par>
                                    <p:cTn id="43" presetID="53" presetClass="entr" presetSubtype="16" fill="hold" nodeType="withEffect">
                                      <p:stCondLst>
                                        <p:cond delay="4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par>
                                    <p:cTn id="58" presetID="22" presetClass="entr" presetSubtype="4" fill="hold" grpId="0" nodeType="withEffect">
                                      <p:stCondLst>
                                        <p:cond delay="0"/>
                                      </p:stCondLst>
                                      <p:iterate type="lt">
                                        <p:tmPct val="10000"/>
                                      </p:iterate>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P spid="50" grpId="0" animBg="1"/>
          <p:bldP spid="60" grpId="0" animBg="1"/>
          <p:bldP spid="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000" fill="hold"/>
                                            <p:tgtEl>
                                              <p:spTgt spid="40"/>
                                            </p:tgtEl>
                                            <p:attrNameLst>
                                              <p:attrName>ppt_x</p:attrName>
                                            </p:attrNameLst>
                                          </p:cBhvr>
                                          <p:tavLst>
                                            <p:tav tm="0">
                                              <p:val>
                                                <p:strVal val="1+#ppt_w/2"/>
                                              </p:val>
                                            </p:tav>
                                            <p:tav tm="100000">
                                              <p:val>
                                                <p:strVal val="#ppt_x"/>
                                              </p:val>
                                            </p:tav>
                                          </p:tavLst>
                                        </p:anim>
                                        <p:anim calcmode="lin" valueType="num">
                                          <p:cBhvr additive="base">
                                            <p:cTn id="8" dur="20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000" fill="hold"/>
                                            <p:tgtEl>
                                              <p:spTgt spid="43"/>
                                            </p:tgtEl>
                                            <p:attrNameLst>
                                              <p:attrName>ppt_x</p:attrName>
                                            </p:attrNameLst>
                                          </p:cBhvr>
                                          <p:tavLst>
                                            <p:tav tm="0">
                                              <p:val>
                                                <p:strVal val="1+#ppt_w/2"/>
                                              </p:val>
                                            </p:tav>
                                            <p:tav tm="100000">
                                              <p:val>
                                                <p:strVal val="#ppt_x"/>
                                              </p:val>
                                            </p:tav>
                                          </p:tavLst>
                                        </p:anim>
                                        <p:anim calcmode="lin" valueType="num">
                                          <p:cBhvr additive="base">
                                            <p:cTn id="12" dur="2000" fill="hold"/>
                                            <p:tgtEl>
                                              <p:spTgt spid="4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2" presetClass="entr" presetSubtype="3" accel="3500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2000" fill="hold"/>
                                            <p:tgtEl>
                                              <p:spTgt spid="46"/>
                                            </p:tgtEl>
                                            <p:attrNameLst>
                                              <p:attrName>ppt_x</p:attrName>
                                            </p:attrNameLst>
                                          </p:cBhvr>
                                          <p:tavLst>
                                            <p:tav tm="0">
                                              <p:val>
                                                <p:strVal val="1+#ppt_w/2"/>
                                              </p:val>
                                            </p:tav>
                                            <p:tav tm="100000">
                                              <p:val>
                                                <p:strVal val="#ppt_x"/>
                                              </p:val>
                                            </p:tav>
                                          </p:tavLst>
                                        </p:anim>
                                        <p:anim calcmode="lin" valueType="num">
                                          <p:cBhvr additive="base">
                                            <p:cTn id="21" dur="2000" fill="hold"/>
                                            <p:tgtEl>
                                              <p:spTgt spid="4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grpId="0" nodeType="withEffect">
                                      <p:stCondLst>
                                        <p:cond delay="4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4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cTn>
                                  </p:par>
                                  <p:par>
                                    <p:cTn id="38" presetID="53" presetClass="entr" presetSubtype="16" fill="hold" nodeType="withEffect">
                                      <p:stCondLst>
                                        <p:cond delay="20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par>
                                    <p:cTn id="43" presetID="53" presetClass="entr" presetSubtype="16" fill="hold" nodeType="withEffect">
                                      <p:stCondLst>
                                        <p:cond delay="4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par>
                                    <p:cTn id="58" presetID="22" presetClass="entr" presetSubtype="4" fill="hold" grpId="0" nodeType="withEffect">
                                      <p:stCondLst>
                                        <p:cond delay="0"/>
                                      </p:stCondLst>
                                      <p:iterate type="lt">
                                        <p:tmPct val="10000"/>
                                      </p:iterate>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P spid="50" grpId="0" animBg="1"/>
          <p:bldP spid="60" grpId="0" animBg="1"/>
          <p:bldP spid="6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1297598" y="2161778"/>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cs typeface="+mn-ea"/>
                  <a:sym typeface="+mn-lt"/>
                </a:rPr>
                <a:t>45%</a:t>
              </a:r>
              <a:endParaRPr lang="zh-CN" altLang="en-US" sz="2100" b="1" dirty="0">
                <a:solidFill>
                  <a:schemeClr val="tx1">
                    <a:lumMod val="65000"/>
                    <a:lumOff val="35000"/>
                  </a:schemeClr>
                </a:solidFill>
                <a:cs typeface="+mn-ea"/>
                <a:sym typeface="+mn-lt"/>
              </a:endParaRPr>
            </a:p>
          </p:txBody>
        </p:sp>
      </p:grpSp>
      <p:grpSp>
        <p:nvGrpSpPr>
          <p:cNvPr id="9" name="组合 8"/>
          <p:cNvGrpSpPr/>
          <p:nvPr/>
        </p:nvGrpSpPr>
        <p:grpSpPr>
          <a:xfrm>
            <a:off x="3251170" y="2171861"/>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cs typeface="+mn-ea"/>
                  <a:sym typeface="+mn-lt"/>
                </a:rPr>
                <a:t>68%</a:t>
              </a:r>
              <a:endParaRPr lang="zh-CN" altLang="en-US" sz="2000" b="1" dirty="0">
                <a:solidFill>
                  <a:schemeClr val="tx1">
                    <a:lumMod val="65000"/>
                    <a:lumOff val="35000"/>
                  </a:schemeClr>
                </a:solidFill>
                <a:cs typeface="+mn-ea"/>
                <a:sym typeface="+mn-lt"/>
              </a:endParaRPr>
            </a:p>
          </p:txBody>
        </p:sp>
      </p:grpSp>
      <p:grpSp>
        <p:nvGrpSpPr>
          <p:cNvPr id="14" name="组合 13"/>
          <p:cNvGrpSpPr/>
          <p:nvPr/>
        </p:nvGrpSpPr>
        <p:grpSpPr>
          <a:xfrm>
            <a:off x="5056952" y="2166347"/>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cs typeface="+mn-ea"/>
                  <a:sym typeface="+mn-lt"/>
                </a:rPr>
                <a:t>79%</a:t>
              </a:r>
              <a:endParaRPr lang="zh-CN" altLang="en-US" sz="2100" b="1" dirty="0">
                <a:solidFill>
                  <a:schemeClr val="tx1">
                    <a:lumMod val="65000"/>
                    <a:lumOff val="35000"/>
                  </a:schemeClr>
                </a:solidFill>
                <a:cs typeface="+mn-ea"/>
                <a:sym typeface="+mn-lt"/>
              </a:endParaRPr>
            </a:p>
          </p:txBody>
        </p:sp>
      </p:grpSp>
      <p:grpSp>
        <p:nvGrpSpPr>
          <p:cNvPr id="19" name="组合 18"/>
          <p:cNvGrpSpPr/>
          <p:nvPr/>
        </p:nvGrpSpPr>
        <p:grpSpPr>
          <a:xfrm>
            <a:off x="6906248" y="2160328"/>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cs typeface="+mn-ea"/>
                  <a:sym typeface="+mn-lt"/>
                </a:rPr>
                <a:t>92%</a:t>
              </a:r>
              <a:endParaRPr lang="zh-CN" altLang="en-US" sz="2100" b="1" dirty="0">
                <a:solidFill>
                  <a:schemeClr val="tx1">
                    <a:lumMod val="65000"/>
                    <a:lumOff val="35000"/>
                  </a:schemeClr>
                </a:solidFill>
                <a:cs typeface="+mn-ea"/>
                <a:sym typeface="+mn-lt"/>
              </a:endParaRPr>
            </a:p>
          </p:txBody>
        </p:sp>
      </p:grpSp>
      <p:sp>
        <p:nvSpPr>
          <p:cNvPr id="24" name="Freeform 8"/>
          <p:cNvSpPr>
            <a:spLocks/>
          </p:cNvSpPr>
          <p:nvPr/>
        </p:nvSpPr>
        <p:spPr bwMode="auto">
          <a:xfrm rot="18900000">
            <a:off x="1341353" y="2504132"/>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C00002"/>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cs typeface="+mn-ea"/>
              <a:sym typeface="+mn-lt"/>
            </a:endParaRPr>
          </a:p>
        </p:txBody>
      </p:sp>
      <p:sp>
        <p:nvSpPr>
          <p:cNvPr id="25" name="Freeform 7"/>
          <p:cNvSpPr>
            <a:spLocks/>
          </p:cNvSpPr>
          <p:nvPr/>
        </p:nvSpPr>
        <p:spPr bwMode="auto">
          <a:xfrm rot="19087048">
            <a:off x="3249735" y="2401123"/>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C00002"/>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cs typeface="+mn-ea"/>
              <a:sym typeface="+mn-lt"/>
            </a:endParaRPr>
          </a:p>
        </p:txBody>
      </p:sp>
      <p:sp>
        <p:nvSpPr>
          <p:cNvPr id="26" name="Freeform 6"/>
          <p:cNvSpPr>
            <a:spLocks/>
          </p:cNvSpPr>
          <p:nvPr/>
        </p:nvSpPr>
        <p:spPr bwMode="auto">
          <a:xfrm rot="19290703">
            <a:off x="4990126" y="2259796"/>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C00002"/>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cs typeface="+mn-ea"/>
              <a:sym typeface="+mn-lt"/>
            </a:endParaRPr>
          </a:p>
        </p:txBody>
      </p:sp>
      <p:sp>
        <p:nvSpPr>
          <p:cNvPr id="27" name="Freeform 5"/>
          <p:cNvSpPr>
            <a:spLocks/>
          </p:cNvSpPr>
          <p:nvPr/>
        </p:nvSpPr>
        <p:spPr bwMode="auto">
          <a:xfrm rot="19810786">
            <a:off x="6789359" y="2063648"/>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C00002"/>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cs typeface="+mn-ea"/>
              <a:sym typeface="+mn-lt"/>
            </a:endParaRPr>
          </a:p>
        </p:txBody>
      </p:sp>
      <p:grpSp>
        <p:nvGrpSpPr>
          <p:cNvPr id="28" name="组合 27"/>
          <p:cNvGrpSpPr/>
          <p:nvPr/>
        </p:nvGrpSpPr>
        <p:grpSpPr>
          <a:xfrm>
            <a:off x="1319664" y="1416283"/>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cs typeface="+mn-ea"/>
                  <a:sym typeface="+mn-lt"/>
                </a:rPr>
                <a:t>Add a title</a:t>
              </a:r>
            </a:p>
          </p:txBody>
        </p:sp>
      </p:grpSp>
      <p:grpSp>
        <p:nvGrpSpPr>
          <p:cNvPr id="31" name="组合 30"/>
          <p:cNvGrpSpPr/>
          <p:nvPr/>
        </p:nvGrpSpPr>
        <p:grpSpPr>
          <a:xfrm>
            <a:off x="3135447" y="1416283"/>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cs typeface="+mn-ea"/>
                  <a:sym typeface="+mn-lt"/>
                </a:rPr>
                <a:t>Add a title</a:t>
              </a:r>
            </a:p>
          </p:txBody>
        </p:sp>
      </p:grpSp>
      <p:grpSp>
        <p:nvGrpSpPr>
          <p:cNvPr id="34" name="组合 33"/>
          <p:cNvGrpSpPr/>
          <p:nvPr/>
        </p:nvGrpSpPr>
        <p:grpSpPr>
          <a:xfrm>
            <a:off x="4925879" y="1416283"/>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cs typeface="+mn-ea"/>
                  <a:sym typeface="+mn-lt"/>
                </a:rPr>
                <a:t>Add a title</a:t>
              </a:r>
            </a:p>
          </p:txBody>
        </p:sp>
      </p:grpSp>
      <p:grpSp>
        <p:nvGrpSpPr>
          <p:cNvPr id="37" name="组合 36"/>
          <p:cNvGrpSpPr/>
          <p:nvPr/>
        </p:nvGrpSpPr>
        <p:grpSpPr>
          <a:xfrm>
            <a:off x="6821447" y="1416283"/>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cs typeface="+mn-ea"/>
                  <a:sym typeface="+mn-lt"/>
                </a:rPr>
                <a:t>Add a title</a:t>
              </a:r>
            </a:p>
          </p:txBody>
        </p:sp>
      </p:grpSp>
      <p:sp>
        <p:nvSpPr>
          <p:cNvPr id="40" name="TextBox 83"/>
          <p:cNvSpPr txBox="1"/>
          <p:nvPr/>
        </p:nvSpPr>
        <p:spPr>
          <a:xfrm>
            <a:off x="1117286" y="3459484"/>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cs typeface="+mn-ea"/>
                <a:sym typeface="+mn-lt"/>
              </a:rPr>
              <a:t>Your content is typed here, or after copying your text, select Paste in this box</a:t>
            </a:r>
          </a:p>
        </p:txBody>
      </p:sp>
      <p:sp>
        <p:nvSpPr>
          <p:cNvPr id="41" name="TextBox 84"/>
          <p:cNvSpPr txBox="1"/>
          <p:nvPr/>
        </p:nvSpPr>
        <p:spPr>
          <a:xfrm>
            <a:off x="2956937" y="3459484"/>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cs typeface="+mn-ea"/>
                <a:sym typeface="+mn-lt"/>
              </a:rPr>
              <a:t>Your content is typed here, or after copying your text, select Paste in this box</a:t>
            </a:r>
          </a:p>
        </p:txBody>
      </p:sp>
      <p:sp>
        <p:nvSpPr>
          <p:cNvPr id="42" name="TextBox 85"/>
          <p:cNvSpPr txBox="1"/>
          <p:nvPr/>
        </p:nvSpPr>
        <p:spPr>
          <a:xfrm>
            <a:off x="4726164" y="3459484"/>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cs typeface="+mn-ea"/>
                <a:sym typeface="+mn-lt"/>
              </a:rPr>
              <a:t>Your content is typed here, or after copying your text, select Paste in this box</a:t>
            </a:r>
          </a:p>
        </p:txBody>
      </p:sp>
      <p:sp>
        <p:nvSpPr>
          <p:cNvPr id="43" name="TextBox 86"/>
          <p:cNvSpPr txBox="1"/>
          <p:nvPr/>
        </p:nvSpPr>
        <p:spPr>
          <a:xfrm>
            <a:off x="6670380" y="3459484"/>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cs typeface="+mn-ea"/>
                <a:sym typeface="+mn-lt"/>
              </a:rPr>
              <a:t>Your content is typed here, or after copying your text, select Paste in this box</a:t>
            </a:r>
          </a:p>
        </p:txBody>
      </p:sp>
    </p:spTree>
    <p:extLst>
      <p:ext uri="{BB962C8B-B14F-4D97-AF65-F5344CB8AC3E}">
        <p14:creationId xmlns:p14="http://schemas.microsoft.com/office/powerpoint/2010/main" val="199890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2/3*#ppt_w"/>
                                          </p:val>
                                        </p:tav>
                                        <p:tav tm="100000">
                                          <p:val>
                                            <p:strVal val="#ppt_w"/>
                                          </p:val>
                                        </p:tav>
                                      </p:tavLst>
                                    </p:anim>
                                    <p:anim calcmode="lin" valueType="num">
                                      <p:cBhvr>
                                        <p:cTn id="36" dur="500" fill="hold"/>
                                        <p:tgtEl>
                                          <p:spTgt spid="3"/>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3500"/>
                            </p:stCondLst>
                            <p:childTnLst>
                              <p:par>
                                <p:cTn id="41" presetID="23" presetClass="entr" presetSubtype="27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2/3*#ppt_w"/>
                                          </p:val>
                                        </p:tav>
                                        <p:tav tm="100000">
                                          <p:val>
                                            <p:strVal val="#ppt_w"/>
                                          </p:val>
                                        </p:tav>
                                      </p:tavLst>
                                    </p:anim>
                                    <p:anim calcmode="lin" valueType="num">
                                      <p:cBhvr>
                                        <p:cTn id="44" dur="500" fill="hold"/>
                                        <p:tgtEl>
                                          <p:spTgt spid="9"/>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1000"/>
                                        <p:tgtEl>
                                          <p:spTgt spid="25"/>
                                        </p:tgtEl>
                                      </p:cBhvr>
                                    </p:animEffect>
                                  </p:childTnLst>
                                </p:cTn>
                              </p:par>
                            </p:childTnLst>
                          </p:cTn>
                        </p:par>
                        <p:par>
                          <p:cTn id="48" fill="hold">
                            <p:stCondLst>
                              <p:cond delay="4500"/>
                            </p:stCondLst>
                            <p:childTnLst>
                              <p:par>
                                <p:cTn id="49" presetID="23" presetClass="entr" presetSubtype="27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2/3*#ppt_w"/>
                                          </p:val>
                                        </p:tav>
                                        <p:tav tm="100000">
                                          <p:val>
                                            <p:strVal val="#ppt_w"/>
                                          </p:val>
                                        </p:tav>
                                      </p:tavLst>
                                    </p:anim>
                                    <p:anim calcmode="lin" valueType="num">
                                      <p:cBhvr>
                                        <p:cTn id="52" dur="500" fill="hold"/>
                                        <p:tgtEl>
                                          <p:spTgt spid="14"/>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1000"/>
                                        <p:tgtEl>
                                          <p:spTgt spid="26"/>
                                        </p:tgtEl>
                                      </p:cBhvr>
                                    </p:animEffect>
                                  </p:childTnLst>
                                </p:cTn>
                              </p:par>
                            </p:childTnLst>
                          </p:cTn>
                        </p:par>
                        <p:par>
                          <p:cTn id="56" fill="hold">
                            <p:stCondLst>
                              <p:cond delay="5500"/>
                            </p:stCondLst>
                            <p:childTnLst>
                              <p:par>
                                <p:cTn id="57" presetID="23" presetClass="entr" presetSubtype="27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strVal val="2/3*#ppt_w"/>
                                          </p:val>
                                        </p:tav>
                                        <p:tav tm="100000">
                                          <p:val>
                                            <p:strVal val="#ppt_w"/>
                                          </p:val>
                                        </p:tav>
                                      </p:tavLst>
                                    </p:anim>
                                    <p:anim calcmode="lin" valueType="num">
                                      <p:cBhvr>
                                        <p:cTn id="60" dur="500" fill="hold"/>
                                        <p:tgtEl>
                                          <p:spTgt spid="19"/>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heel(1)">
                                      <p:cBhvr>
                                        <p:cTn id="63" dur="1000"/>
                                        <p:tgtEl>
                                          <p:spTgt spid="27"/>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randombar(horizontal)">
                                      <p:cBhvr>
                                        <p:cTn id="71" dur="500"/>
                                        <p:tgtEl>
                                          <p:spTgt spid="41"/>
                                        </p:tgtEl>
                                      </p:cBhvr>
                                    </p:animEffect>
                                  </p:childTnLst>
                                </p:cTn>
                              </p:par>
                            </p:childTnLst>
                          </p:cTn>
                        </p:par>
                        <p:par>
                          <p:cTn id="72" fill="hold">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par>
                          <p:cTn id="76" fill="hold">
                            <p:stCondLst>
                              <p:cond delay="8000"/>
                            </p:stCondLst>
                            <p:childTnLst>
                              <p:par>
                                <p:cTn id="77" presetID="14" presetClass="entr" presetSubtype="1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6" grpId="0" animBg="1"/>
      <p:bldP spid="27" grpId="0" animBg="1"/>
      <p:bldP spid="40"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0" name="Group 41"/>
          <p:cNvGrpSpPr>
            <a:grpSpLocks/>
          </p:cNvGrpSpPr>
          <p:nvPr/>
        </p:nvGrpSpPr>
        <p:grpSpPr bwMode="auto">
          <a:xfrm>
            <a:off x="2820179" y="1566565"/>
            <a:ext cx="1458171" cy="799752"/>
            <a:chOff x="0" y="0"/>
            <a:chExt cx="2419" cy="1343"/>
          </a:xfrm>
        </p:grpSpPr>
        <p:sp>
          <p:nvSpPr>
            <p:cNvPr id="1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1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2"/>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20" name="Group 41"/>
          <p:cNvGrpSpPr>
            <a:grpSpLocks/>
          </p:cNvGrpSpPr>
          <p:nvPr/>
        </p:nvGrpSpPr>
        <p:grpSpPr bwMode="auto">
          <a:xfrm>
            <a:off x="5652279" y="1566565"/>
            <a:ext cx="1458171" cy="799752"/>
            <a:chOff x="0" y="0"/>
            <a:chExt cx="2419" cy="1343"/>
          </a:xfrm>
        </p:grpSpPr>
        <p:sp>
          <p:nvSpPr>
            <p:cNvPr id="2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2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2"/>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30" name="Group 41"/>
          <p:cNvGrpSpPr>
            <a:grpSpLocks/>
          </p:cNvGrpSpPr>
          <p:nvPr/>
        </p:nvGrpSpPr>
        <p:grpSpPr bwMode="auto">
          <a:xfrm>
            <a:off x="2820179" y="3027065"/>
            <a:ext cx="1458171" cy="799752"/>
            <a:chOff x="0" y="0"/>
            <a:chExt cx="2419" cy="1343"/>
          </a:xfrm>
        </p:grpSpPr>
        <p:sp>
          <p:nvSpPr>
            <p:cNvPr id="3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3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33" name="Freeform 7"/>
          <p:cNvSpPr>
            <a:spLocks/>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2"/>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40" name="Group 41"/>
          <p:cNvGrpSpPr>
            <a:grpSpLocks/>
          </p:cNvGrpSpPr>
          <p:nvPr/>
        </p:nvGrpSpPr>
        <p:grpSpPr bwMode="auto">
          <a:xfrm>
            <a:off x="5653531" y="3027065"/>
            <a:ext cx="1458171" cy="799752"/>
            <a:chOff x="0" y="0"/>
            <a:chExt cx="2419" cy="1343"/>
          </a:xfrm>
        </p:grpSpPr>
        <p:sp>
          <p:nvSpPr>
            <p:cNvPr id="4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smtClean="0">
                  <a:solidFill>
                    <a:srgbClr val="000000"/>
                  </a:solidFill>
                  <a:cs typeface="+mn-ea"/>
                  <a:sym typeface="+mn-lt"/>
                </a:rPr>
                <a:t>Add to</a:t>
              </a:r>
              <a:r>
                <a:rPr lang="zh-CN" altLang="en-US" sz="1200" b="0" dirty="0">
                  <a:solidFill>
                    <a:srgbClr val="000000"/>
                  </a:solidFill>
                  <a:cs typeface="+mn-ea"/>
                  <a:sym typeface="+mn-lt"/>
                </a:rPr>
                <a:t>title</a:t>
              </a:r>
              <a:endParaRPr lang="en-US" sz="1200" b="0" dirty="0">
                <a:solidFill>
                  <a:srgbClr val="000000"/>
                </a:solidFill>
                <a:cs typeface="+mn-ea"/>
                <a:sym typeface="+mn-lt"/>
              </a:endParaRPr>
            </a:p>
          </p:txBody>
        </p:sp>
        <p:sp>
          <p:nvSpPr>
            <p:cNvPr id="4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cs typeface="+mn-ea"/>
                  <a:sym typeface="+mn-lt"/>
                </a:rPr>
                <a:t>Add a detailed text description here, suggested with the title</a:t>
              </a:r>
              <a:r>
                <a:rPr lang="zh-CN" altLang="en-US" sz="900" b="0" dirty="0" smtClean="0">
                  <a:solidFill>
                    <a:srgbClr val="000000"/>
                  </a:solidFill>
                  <a:cs typeface="+mn-ea"/>
                  <a:sym typeface="+mn-lt"/>
                </a:rPr>
                <a:t>correlation</a:t>
              </a:r>
              <a:endParaRPr lang="en-US" sz="900" b="0" dirty="0">
                <a:solidFill>
                  <a:srgbClr val="000000"/>
                </a:solidFill>
                <a:cs typeface="+mn-ea"/>
                <a:sym typeface="+mn-lt"/>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2"/>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spTree>
    <p:extLst>
      <p:ext uri="{BB962C8B-B14F-4D97-AF65-F5344CB8AC3E}">
        <p14:creationId xmlns:p14="http://schemas.microsoft.com/office/powerpoint/2010/main" val="3458791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strVal val="#ppt_x"/>
                                          </p:val>
                                        </p:tav>
                                        <p:tav tm="100000">
                                          <p:val>
                                            <p:strVal val="#ppt_x"/>
                                          </p:val>
                                        </p:tav>
                                      </p:tavLst>
                                    </p:anim>
                                    <p:anim calcmode="lin" valueType="num">
                                      <p:cBhvr>
                                        <p:cTn id="59" dur="50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2"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500"/>
                                        <p:tgtEl>
                                          <p:spTgt spid="24"/>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anim calcmode="lin" valueType="num">
                                      <p:cBhvr>
                                        <p:cTn id="78" dur="500" fill="hold"/>
                                        <p:tgtEl>
                                          <p:spTgt spid="43"/>
                                        </p:tgtEl>
                                        <p:attrNameLst>
                                          <p:attrName>ppt_x</p:attrName>
                                        </p:attrNameLst>
                                      </p:cBhvr>
                                      <p:tavLst>
                                        <p:tav tm="0">
                                          <p:val>
                                            <p:strVal val="#ppt_x"/>
                                          </p:val>
                                        </p:tav>
                                        <p:tav tm="100000">
                                          <p:val>
                                            <p:strVal val="#ppt_x"/>
                                          </p:val>
                                        </p:tav>
                                      </p:tavLst>
                                    </p:anim>
                                    <p:anim calcmode="lin" valueType="num">
                                      <p:cBhvr>
                                        <p:cTn id="79" dur="500" fill="hold"/>
                                        <p:tgtEl>
                                          <p:spTgt spid="43"/>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2"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right)">
                                      <p:cBhvr>
                                        <p:cTn id="83" dur="500"/>
                                        <p:tgtEl>
                                          <p:spTgt spid="3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3" grpId="0" animBg="1"/>
      <p:bldP spid="33"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381375" y="853440"/>
            <a:ext cx="2164080" cy="2164080"/>
          </a:xfrm>
          <a:prstGeom prst="diamond">
            <a:avLst/>
          </a:prstGeom>
          <a:solidFill>
            <a:srgbClr val="FF0000"/>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3293745" y="487680"/>
            <a:ext cx="2339340" cy="2339340"/>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08076" y="1150620"/>
            <a:ext cx="910675" cy="369332"/>
          </a:xfrm>
          <a:prstGeom prst="rect">
            <a:avLst/>
          </a:prstGeom>
          <a:noFill/>
        </p:spPr>
        <p:txBody>
          <a:bodyPr wrap="square" rtlCol="0">
            <a:spAutoFit/>
          </a:bodyPr>
          <a:lstStyle/>
          <a:p>
            <a:r>
              <a:rPr lang="en-US" altLang="zh-CN" sz="1800" dirty="0">
                <a:solidFill>
                  <a:srgbClr val="FF0000"/>
                </a:solidFill>
                <a:cs typeface="+mn-ea"/>
                <a:sym typeface="+mn-lt"/>
              </a:rPr>
              <a:t>Part4</a:t>
            </a:r>
            <a:endParaRPr lang="zh-CN" altLang="en-US" sz="1800" dirty="0">
              <a:solidFill>
                <a:srgbClr val="FF0000"/>
              </a:solidFill>
              <a:cs typeface="+mn-ea"/>
              <a:sym typeface="+mn-lt"/>
            </a:endParaRPr>
          </a:p>
        </p:txBody>
      </p:sp>
      <p:sp>
        <p:nvSpPr>
          <p:cNvPr id="7" name="矩形 6"/>
          <p:cNvSpPr/>
          <p:nvPr/>
        </p:nvSpPr>
        <p:spPr>
          <a:xfrm>
            <a:off x="3530978" y="1443117"/>
            <a:ext cx="1864869" cy="461665"/>
          </a:xfrm>
          <a:prstGeom prst="rect">
            <a:avLst/>
          </a:prstGeom>
        </p:spPr>
        <p:txBody>
          <a:bodyPr wrap="none">
            <a:spAutoFit/>
          </a:bodyPr>
          <a:lstStyle/>
          <a:p>
            <a:pPr algn="ctr"/>
            <a:r>
              <a:rPr lang="zh-CN" altLang="en-US" sz="2400" b="1" dirty="0" smtClean="0">
                <a:solidFill>
                  <a:srgbClr val="FF0000"/>
                </a:solidFill>
                <a:effectLst>
                  <a:innerShdw blurRad="63500" dist="50800" dir="18900000">
                    <a:prstClr val="black">
                      <a:alpha val="50000"/>
                    </a:prstClr>
                  </a:innerShdw>
                </a:effectLst>
                <a:cs typeface="+mn-ea"/>
                <a:sym typeface="+mn-lt"/>
              </a:rPr>
              <a:t>Add to</a:t>
            </a:r>
            <a:r>
              <a:rPr lang="zh-CN" altLang="en-US" sz="2400" b="1" dirty="0">
                <a:solidFill>
                  <a:srgbClr val="FF0000"/>
                </a:solidFill>
                <a:effectLst>
                  <a:innerShdw blurRad="63500" dist="50800" dir="18900000">
                    <a:prstClr val="black">
                      <a:alpha val="50000"/>
                    </a:prstClr>
                  </a:innerShdw>
                </a:effectLst>
                <a:cs typeface="+mn-ea"/>
                <a:sym typeface="+mn-lt"/>
              </a:rPr>
              <a:t>title</a:t>
            </a:r>
          </a:p>
        </p:txBody>
      </p:sp>
      <p:sp>
        <p:nvSpPr>
          <p:cNvPr id="8" name="KSO_Shape"/>
          <p:cNvSpPr>
            <a:spLocks/>
          </p:cNvSpPr>
          <p:nvPr/>
        </p:nvSpPr>
        <p:spPr bwMode="auto">
          <a:xfrm>
            <a:off x="4362970" y="1963193"/>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矩形 8"/>
          <p:cNvSpPr/>
          <p:nvPr/>
        </p:nvSpPr>
        <p:spPr>
          <a:xfrm>
            <a:off x="3168673" y="315107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0" name="矩形 9"/>
          <p:cNvSpPr/>
          <p:nvPr/>
        </p:nvSpPr>
        <p:spPr>
          <a:xfrm>
            <a:off x="4797448" y="3135015"/>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1" name="矩形 10"/>
          <p:cNvSpPr/>
          <p:nvPr/>
        </p:nvSpPr>
        <p:spPr>
          <a:xfrm>
            <a:off x="3168673" y="3464646"/>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2" name="矩形 11"/>
          <p:cNvSpPr/>
          <p:nvPr/>
        </p:nvSpPr>
        <p:spPr>
          <a:xfrm>
            <a:off x="4797448" y="344859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3425162429"/>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0" presetClass="entr" presetSubtype="0" decel="100000" fill="hold" grpId="0" nodeType="withEffect">
                                  <p:stCondLst>
                                    <p:cond delay="4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8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50" presetClass="entr" presetSubtype="0" decel="100000" fill="hold" grpId="0" nodeType="withEffect">
                                  <p:stCondLst>
                                    <p:cond delay="12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五角星 2"/>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sp>
          <p:nvSpPr>
            <p:cNvPr id="7" name="TextBox 5"/>
            <p:cNvSpPr txBox="1"/>
            <p:nvPr/>
          </p:nvSpPr>
          <p:spPr>
            <a:xfrm>
              <a:off x="4213105" y="3108951"/>
              <a:ext cx="704039" cy="507831"/>
            </a:xfrm>
            <a:prstGeom prst="rect">
              <a:avLst/>
            </a:prstGeom>
            <a:noFill/>
          </p:spPr>
          <p:txBody>
            <a:bodyPr wrap="none" rtlCol="0">
              <a:spAutoFit/>
            </a:bodyPr>
            <a:lstStyle/>
            <a:p>
              <a:pPr algn="ctr"/>
              <a:r>
                <a:rPr lang="zh-CN" altLang="en-US" dirty="0">
                  <a:solidFill>
                    <a:schemeClr val="tx1">
                      <a:lumMod val="75000"/>
                      <a:lumOff val="25000"/>
                    </a:schemeClr>
                  </a:solidFill>
                  <a:cs typeface="+mn-ea"/>
                  <a:sym typeface="+mn-lt"/>
                </a:rPr>
                <a:t>benefit</a:t>
              </a:r>
              <a:endParaRPr lang="en-US" altLang="zh-CN" dirty="0">
                <a:solidFill>
                  <a:schemeClr val="tx1">
                    <a:lumMod val="75000"/>
                    <a:lumOff val="25000"/>
                  </a:schemeClr>
                </a:solidFill>
                <a:cs typeface="+mn-ea"/>
                <a:sym typeface="+mn-lt"/>
              </a:endParaRPr>
            </a:p>
            <a:p>
              <a:pPr algn="ctr"/>
              <a:r>
                <a:rPr lang="zh-CN" altLang="en-US" dirty="0">
                  <a:solidFill>
                    <a:schemeClr val="tx1">
                      <a:lumMod val="75000"/>
                      <a:lumOff val="25000"/>
                    </a:schemeClr>
                  </a:solidFill>
                  <a:cs typeface="+mn-ea"/>
                  <a:sym typeface="+mn-lt"/>
                </a:rPr>
                <a:t>maximize</a:t>
              </a:r>
              <a:endParaRPr lang="en-US" altLang="zh-CN" dirty="0">
                <a:solidFill>
                  <a:schemeClr val="tx1">
                    <a:lumMod val="75000"/>
                    <a:lumOff val="25000"/>
                  </a:schemeClr>
                </a:solidFill>
                <a:cs typeface="+mn-ea"/>
                <a:sym typeface="+mn-lt"/>
              </a:endParaRPr>
            </a:p>
          </p:txBody>
        </p:sp>
      </p:grpSp>
      <p:sp>
        <p:nvSpPr>
          <p:cNvPr id="10" name="椭圆 9"/>
          <p:cNvSpPr/>
          <p:nvPr/>
        </p:nvSpPr>
        <p:spPr>
          <a:xfrm>
            <a:off x="1548834" y="2218743"/>
            <a:ext cx="710139" cy="710139"/>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1" name="椭圆 10"/>
          <p:cNvSpPr/>
          <p:nvPr/>
        </p:nvSpPr>
        <p:spPr>
          <a:xfrm>
            <a:off x="2779187" y="1221793"/>
            <a:ext cx="710139" cy="710139"/>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2" name="椭圆 11"/>
          <p:cNvSpPr/>
          <p:nvPr/>
        </p:nvSpPr>
        <p:spPr>
          <a:xfrm>
            <a:off x="4023786" y="2218743"/>
            <a:ext cx="710139" cy="710139"/>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3" name="椭圆 12"/>
          <p:cNvSpPr/>
          <p:nvPr/>
        </p:nvSpPr>
        <p:spPr>
          <a:xfrm>
            <a:off x="3532192" y="3661811"/>
            <a:ext cx="710139" cy="710139"/>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4" name="椭圆 13"/>
          <p:cNvSpPr/>
          <p:nvPr/>
        </p:nvSpPr>
        <p:spPr>
          <a:xfrm>
            <a:off x="2038835" y="3649111"/>
            <a:ext cx="710139" cy="710139"/>
          </a:xfrm>
          <a:prstGeom prst="ellipse">
            <a:avLst/>
          </a:prstGeom>
          <a:solidFill>
            <a:srgbClr val="C0000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5" name="TextBox 13"/>
          <p:cNvSpPr txBox="1"/>
          <p:nvPr/>
        </p:nvSpPr>
        <p:spPr>
          <a:xfrm>
            <a:off x="1398779" y="1401615"/>
            <a:ext cx="1467966" cy="276999"/>
          </a:xfrm>
          <a:prstGeom prst="rect">
            <a:avLst/>
          </a:prstGeom>
          <a:noFill/>
        </p:spPr>
        <p:txBody>
          <a:bodyPr wrap="none" rtlCol="0">
            <a:spAutoFit/>
          </a:bodyPr>
          <a:lstStyle/>
          <a:p>
            <a:pPr algn="ctr"/>
            <a:r>
              <a:rPr lang="zh-CN" altLang="en-US" sz="1200" b="1" dirty="0">
                <a:solidFill>
                  <a:schemeClr val="tx1">
                    <a:lumMod val="65000"/>
                    <a:lumOff val="35000"/>
                  </a:schemeClr>
                </a:solidFill>
                <a:cs typeface="+mn-ea"/>
                <a:sym typeface="+mn-lt"/>
              </a:rPr>
              <a:t>The title content</a:t>
            </a:r>
          </a:p>
        </p:txBody>
      </p:sp>
      <p:sp>
        <p:nvSpPr>
          <p:cNvPr id="16" name="TextBox 14"/>
          <p:cNvSpPr txBox="1"/>
          <p:nvPr/>
        </p:nvSpPr>
        <p:spPr>
          <a:xfrm>
            <a:off x="4695911" y="2490472"/>
            <a:ext cx="1467966" cy="276999"/>
          </a:xfrm>
          <a:prstGeom prst="rect">
            <a:avLst/>
          </a:prstGeom>
          <a:noFill/>
        </p:spPr>
        <p:txBody>
          <a:bodyPr wrap="none" rtlCol="0">
            <a:spAutoFit/>
          </a:bodyPr>
          <a:lstStyle/>
          <a:p>
            <a:pPr algn="ctr"/>
            <a:r>
              <a:rPr lang="zh-CN" altLang="en-US" sz="1200" b="1" dirty="0">
                <a:solidFill>
                  <a:schemeClr val="tx1">
                    <a:lumMod val="65000"/>
                    <a:lumOff val="35000"/>
                  </a:schemeClr>
                </a:solidFill>
                <a:cs typeface="+mn-ea"/>
                <a:sym typeface="+mn-lt"/>
              </a:rPr>
              <a:t>The title content</a:t>
            </a:r>
          </a:p>
        </p:txBody>
      </p:sp>
      <p:sp>
        <p:nvSpPr>
          <p:cNvPr id="17" name="TextBox 15"/>
          <p:cNvSpPr txBox="1"/>
          <p:nvPr/>
        </p:nvSpPr>
        <p:spPr>
          <a:xfrm>
            <a:off x="4189253" y="3992507"/>
            <a:ext cx="1467966" cy="276999"/>
          </a:xfrm>
          <a:prstGeom prst="rect">
            <a:avLst/>
          </a:prstGeom>
          <a:noFill/>
        </p:spPr>
        <p:txBody>
          <a:bodyPr wrap="none" rtlCol="0">
            <a:spAutoFit/>
          </a:bodyPr>
          <a:lstStyle/>
          <a:p>
            <a:pPr algn="ctr"/>
            <a:r>
              <a:rPr lang="zh-CN" altLang="en-US" sz="1200" b="1" dirty="0">
                <a:solidFill>
                  <a:schemeClr val="tx1">
                    <a:lumMod val="65000"/>
                    <a:lumOff val="35000"/>
                  </a:schemeClr>
                </a:solidFill>
                <a:cs typeface="+mn-ea"/>
                <a:sym typeface="+mn-lt"/>
              </a:rPr>
              <a:t>The title content</a:t>
            </a:r>
          </a:p>
        </p:txBody>
      </p:sp>
      <p:sp>
        <p:nvSpPr>
          <p:cNvPr id="18" name="TextBox 16"/>
          <p:cNvSpPr txBox="1"/>
          <p:nvPr/>
        </p:nvSpPr>
        <p:spPr>
          <a:xfrm>
            <a:off x="115960" y="2451599"/>
            <a:ext cx="1467966" cy="276999"/>
          </a:xfrm>
          <a:prstGeom prst="rect">
            <a:avLst/>
          </a:prstGeom>
          <a:noFill/>
        </p:spPr>
        <p:txBody>
          <a:bodyPr wrap="none" rtlCol="0">
            <a:spAutoFit/>
          </a:bodyPr>
          <a:lstStyle/>
          <a:p>
            <a:pPr algn="ctr"/>
            <a:r>
              <a:rPr lang="zh-CN" altLang="en-US" sz="1200" b="1" dirty="0">
                <a:solidFill>
                  <a:schemeClr val="tx1">
                    <a:lumMod val="65000"/>
                    <a:lumOff val="35000"/>
                  </a:schemeClr>
                </a:solidFill>
                <a:cs typeface="+mn-ea"/>
                <a:sym typeface="+mn-lt"/>
              </a:rPr>
              <a:t>The title content</a:t>
            </a:r>
          </a:p>
        </p:txBody>
      </p:sp>
      <p:sp>
        <p:nvSpPr>
          <p:cNvPr id="19" name="TextBox 17"/>
          <p:cNvSpPr txBox="1"/>
          <p:nvPr/>
        </p:nvSpPr>
        <p:spPr>
          <a:xfrm>
            <a:off x="626490" y="3870313"/>
            <a:ext cx="1467966" cy="276999"/>
          </a:xfrm>
          <a:prstGeom prst="rect">
            <a:avLst/>
          </a:prstGeom>
          <a:noFill/>
        </p:spPr>
        <p:txBody>
          <a:bodyPr wrap="none" rtlCol="0">
            <a:spAutoFit/>
          </a:bodyPr>
          <a:lstStyle/>
          <a:p>
            <a:pPr algn="ctr"/>
            <a:r>
              <a:rPr lang="zh-CN" altLang="en-US" sz="1200" b="1" dirty="0">
                <a:solidFill>
                  <a:schemeClr val="tx1">
                    <a:lumMod val="65000"/>
                    <a:lumOff val="35000"/>
                  </a:schemeClr>
                </a:solidFill>
                <a:cs typeface="+mn-ea"/>
                <a:sym typeface="+mn-lt"/>
              </a:rPr>
              <a:t>The title content</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smtClean="0">
                  <a:solidFill>
                    <a:srgbClr val="FF0000"/>
                  </a:solidFill>
                  <a:latin typeface="+mn-lt"/>
                  <a:ea typeface="+mn-ea"/>
                  <a:cs typeface="+mn-ea"/>
                  <a:sym typeface="+mn-lt"/>
                </a:rPr>
                <a:t>Enter the title text</a:t>
              </a:r>
              <a:endParaRPr lang="zh-CN" altLang="en-US" dirty="0">
                <a:solidFill>
                  <a:srgbClr val="FF0000"/>
                </a:solidFill>
                <a:latin typeface="+mn-lt"/>
                <a:ea typeface="+mn-ea"/>
                <a:cs typeface="+mn-ea"/>
                <a:sym typeface="+mn-lt"/>
              </a:endParaRPr>
            </a:p>
          </p:txBody>
        </p:sp>
      </p:grpSp>
      <p:sp>
        <p:nvSpPr>
          <p:cNvPr id="25" name="TextBox 23"/>
          <p:cNvSpPr txBox="1"/>
          <p:nvPr/>
        </p:nvSpPr>
        <p:spPr>
          <a:xfrm>
            <a:off x="6136199" y="1974916"/>
            <a:ext cx="2520281" cy="532453"/>
          </a:xfrm>
          <a:prstGeom prst="rect">
            <a:avLst/>
          </a:prstGeom>
          <a:noFill/>
        </p:spPr>
        <p:txBody>
          <a:bodyPr wrap="square" rtlCol="0">
            <a:spAutoFit/>
          </a:bodyPr>
          <a:lstStyle/>
          <a:p>
            <a:pPr>
              <a:lnSpc>
                <a:spcPct val="130000"/>
              </a:lnSpc>
              <a:defRPr/>
            </a:pPr>
            <a:r>
              <a:rPr lang="en-US" altLang="zh-CN" sz="1100" dirty="0">
                <a:cs typeface="+mn-ea"/>
                <a:sym typeface="+mn-lt"/>
              </a:rPr>
              <a:t>01</a:t>
            </a:r>
            <a:r>
              <a:rPr lang="zh-CN" altLang="en-US" sz="1100" dirty="0">
                <a:cs typeface="+mn-ea"/>
                <a:sym typeface="+mn-lt"/>
              </a:rPr>
              <a:t>, click to enter a brief text content, the text content needs to be summarized</a:t>
            </a:r>
            <a:r>
              <a:rPr lang="zh-CN" altLang="en-US" sz="1100" dirty="0" smtClean="0">
                <a:cs typeface="+mn-ea"/>
                <a:sym typeface="+mn-lt"/>
              </a:rPr>
              <a:t>refining</a:t>
            </a:r>
            <a:r>
              <a:rPr lang="en-US" altLang="zh-CN" sz="1100" dirty="0" smtClean="0">
                <a:cs typeface="+mn-ea"/>
                <a:sym typeface="+mn-lt"/>
              </a:rPr>
              <a:t>......</a:t>
            </a:r>
            <a:endParaRPr lang="zh-CN" altLang="en-US" sz="1100" dirty="0">
              <a:cs typeface="+mn-ea"/>
              <a:sym typeface="+mn-lt"/>
            </a:endParaRPr>
          </a:p>
        </p:txBody>
      </p:sp>
      <p:sp>
        <p:nvSpPr>
          <p:cNvPr id="26" name="TextBox 24"/>
          <p:cNvSpPr txBox="1"/>
          <p:nvPr/>
        </p:nvSpPr>
        <p:spPr>
          <a:xfrm>
            <a:off x="6136199" y="2797715"/>
            <a:ext cx="2520281" cy="532453"/>
          </a:xfrm>
          <a:prstGeom prst="rect">
            <a:avLst/>
          </a:prstGeom>
          <a:noFill/>
        </p:spPr>
        <p:txBody>
          <a:bodyPr wrap="square" rtlCol="0">
            <a:spAutoFit/>
          </a:bodyPr>
          <a:lstStyle/>
          <a:p>
            <a:pPr>
              <a:lnSpc>
                <a:spcPct val="130000"/>
              </a:lnSpc>
              <a:defRPr/>
            </a:pPr>
            <a:r>
              <a:rPr lang="en-US" altLang="zh-CN" sz="1100" dirty="0">
                <a:cs typeface="+mn-ea"/>
                <a:sym typeface="+mn-lt"/>
              </a:rPr>
              <a:t>02</a:t>
            </a:r>
            <a:r>
              <a:rPr lang="zh-CN" altLang="en-US" sz="1100" dirty="0">
                <a:cs typeface="+mn-ea"/>
                <a:sym typeface="+mn-lt"/>
              </a:rPr>
              <a:t>, click to enter a brief text content, the text content needs to be summarized</a:t>
            </a:r>
            <a:r>
              <a:rPr lang="zh-CN" altLang="en-US" sz="1100" dirty="0" smtClean="0">
                <a:cs typeface="+mn-ea"/>
                <a:sym typeface="+mn-lt"/>
              </a:rPr>
              <a:t>refining</a:t>
            </a:r>
            <a:r>
              <a:rPr lang="en-US" altLang="zh-CN" sz="1100" dirty="0" smtClean="0">
                <a:cs typeface="+mn-ea"/>
                <a:sym typeface="+mn-lt"/>
              </a:rPr>
              <a:t>......</a:t>
            </a:r>
            <a:endParaRPr lang="zh-CN" altLang="en-US" sz="1100" dirty="0">
              <a:cs typeface="+mn-ea"/>
              <a:sym typeface="+mn-lt"/>
            </a:endParaRPr>
          </a:p>
        </p:txBody>
      </p:sp>
      <p:sp>
        <p:nvSpPr>
          <p:cNvPr id="27" name="TextBox 25"/>
          <p:cNvSpPr txBox="1"/>
          <p:nvPr/>
        </p:nvSpPr>
        <p:spPr>
          <a:xfrm>
            <a:off x="6136199" y="3661811"/>
            <a:ext cx="2520281" cy="532453"/>
          </a:xfrm>
          <a:prstGeom prst="rect">
            <a:avLst/>
          </a:prstGeom>
          <a:noFill/>
        </p:spPr>
        <p:txBody>
          <a:bodyPr wrap="square" rtlCol="0">
            <a:spAutoFit/>
          </a:bodyPr>
          <a:lstStyle/>
          <a:p>
            <a:pPr>
              <a:lnSpc>
                <a:spcPct val="130000"/>
              </a:lnSpc>
              <a:defRPr/>
            </a:pPr>
            <a:r>
              <a:rPr lang="en-US" altLang="zh-CN" sz="1100" dirty="0">
                <a:cs typeface="+mn-ea"/>
                <a:sym typeface="+mn-lt"/>
              </a:rPr>
              <a:t>03</a:t>
            </a:r>
            <a:r>
              <a:rPr lang="zh-CN" altLang="en-US" sz="1100" dirty="0">
                <a:cs typeface="+mn-ea"/>
                <a:sym typeface="+mn-lt"/>
              </a:rPr>
              <a:t>, click to enter a brief text content, the text content needs to be summarized</a:t>
            </a:r>
            <a:r>
              <a:rPr lang="zh-CN" altLang="en-US" sz="1100" dirty="0" smtClean="0">
                <a:cs typeface="+mn-ea"/>
                <a:sym typeface="+mn-lt"/>
              </a:rPr>
              <a:t>refining</a:t>
            </a:r>
            <a:r>
              <a:rPr lang="en-US" altLang="zh-CN" sz="1100" dirty="0" smtClean="0">
                <a:cs typeface="+mn-ea"/>
                <a:sym typeface="+mn-lt"/>
              </a:rPr>
              <a:t>......</a:t>
            </a:r>
            <a:endParaRPr lang="zh-CN" altLang="en-US" sz="1100" dirty="0">
              <a:cs typeface="+mn-ea"/>
              <a:sym typeface="+mn-lt"/>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a:solidFill>
                  <a:schemeClr val="bg1"/>
                </a:solidFill>
                <a:cs typeface="+mn-ea"/>
                <a:sym typeface="+mn-lt"/>
              </a:rPr>
              <a:t>20%</a:t>
            </a:r>
            <a:endParaRPr lang="zh-CN" altLang="en-US" sz="1600" b="1" dirty="0">
              <a:solidFill>
                <a:schemeClr val="bg1"/>
              </a:solidFill>
              <a:cs typeface="+mn-ea"/>
              <a:sym typeface="+mn-lt"/>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cs typeface="+mn-ea"/>
                <a:sym typeface="+mn-lt"/>
              </a:rPr>
              <a:t>15%</a:t>
            </a:r>
            <a:endParaRPr lang="zh-CN" altLang="en-US" sz="1600" b="1" dirty="0">
              <a:solidFill>
                <a:schemeClr val="bg1"/>
              </a:solidFill>
              <a:cs typeface="+mn-ea"/>
              <a:sym typeface="+mn-lt"/>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cs typeface="+mn-ea"/>
                <a:sym typeface="+mn-lt"/>
              </a:rPr>
              <a:t>10%</a:t>
            </a:r>
            <a:endParaRPr lang="zh-CN" altLang="en-US" sz="1600" b="1" dirty="0">
              <a:solidFill>
                <a:schemeClr val="bg1"/>
              </a:solidFill>
              <a:cs typeface="+mn-ea"/>
              <a:sym typeface="+mn-lt"/>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a:solidFill>
                  <a:schemeClr val="bg1"/>
                </a:solidFill>
                <a:cs typeface="+mn-ea"/>
                <a:sym typeface="+mn-lt"/>
              </a:rPr>
              <a:t>35%</a:t>
            </a:r>
            <a:endParaRPr lang="zh-CN" altLang="en-US" sz="1600" b="1" dirty="0">
              <a:solidFill>
                <a:schemeClr val="bg1"/>
              </a:solidFill>
              <a:cs typeface="+mn-ea"/>
              <a:sym typeface="+mn-lt"/>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a:solidFill>
                  <a:schemeClr val="bg1"/>
                </a:solidFill>
                <a:cs typeface="+mn-ea"/>
                <a:sym typeface="+mn-lt"/>
              </a:rPr>
              <a:t>20%</a:t>
            </a:r>
            <a:endParaRPr lang="zh-CN" altLang="en-US" sz="1600" b="1" dirty="0">
              <a:solidFill>
                <a:schemeClr val="bg1"/>
              </a:solidFill>
              <a:cs typeface="+mn-ea"/>
              <a:sym typeface="+mn-lt"/>
            </a:endParaRPr>
          </a:p>
        </p:txBody>
      </p:sp>
    </p:spTree>
    <p:extLst>
      <p:ext uri="{BB962C8B-B14F-4D97-AF65-F5344CB8AC3E}">
        <p14:creationId xmlns:p14="http://schemas.microsoft.com/office/powerpoint/2010/main" val="223491290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accel="42000" fill="hold" nodeType="afterEffect" p14:presetBounceEnd="4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6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4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3900"/>
                                </p:stCondLst>
                                <p:childTnLst>
                                  <p:par>
                                    <p:cTn id="62" presetID="1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left)">
                                          <p:cBhvr>
                                            <p:cTn id="65" dur="500"/>
                                            <p:tgtEl>
                                              <p:spTgt spid="1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ppt_x</p:attrName>
                                            </p:attrNameLst>
                                          </p:cBhvr>
                                          <p:tavLst>
                                            <p:tav tm="0">
                                              <p:val>
                                                <p:strVal val="#ppt_x+#ppt_w*1.125000"/>
                                              </p:val>
                                            </p:tav>
                                            <p:tav tm="100000">
                                              <p:val>
                                                <p:strVal val="#ppt_x"/>
                                              </p:val>
                                            </p:tav>
                                          </p:tavLst>
                                        </p:anim>
                                        <p:animEffect transition="in" filter="wipe(left)">
                                          <p:cBhvr>
                                            <p:cTn id="73" dur="500"/>
                                            <p:tgtEl>
                                              <p:spTgt spid="1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ppt_x</p:attrName>
                                            </p:attrNameLst>
                                          </p:cBhvr>
                                          <p:tavLst>
                                            <p:tav tm="0">
                                              <p:val>
                                                <p:strVal val="#ppt_x-#ppt_w*1.125000"/>
                                              </p:val>
                                            </p:tav>
                                            <p:tav tm="100000">
                                              <p:val>
                                                <p:strVal val="#ppt_x"/>
                                              </p:val>
                                            </p:tav>
                                          </p:tavLst>
                                        </p:anim>
                                        <p:animEffect transition="in" filter="wipe(right)">
                                          <p:cBhvr>
                                            <p:cTn id="81" dur="500"/>
                                            <p:tgtEl>
                                              <p:spTgt spid="17"/>
                                            </p:tgtEl>
                                          </p:cBhvr>
                                        </p:animEffect>
                                      </p:childTnLst>
                                    </p:cTn>
                                  </p:par>
                                </p:childTnLst>
                              </p:cTn>
                            </p:par>
                            <p:par>
                              <p:cTn id="82" fill="hold">
                                <p:stCondLst>
                                  <p:cond delay="4400"/>
                                </p:stCondLst>
                                <p:childTnLst>
                                  <p:par>
                                    <p:cTn id="83" presetID="42" presetClass="entr" presetSubtype="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4900"/>
                                </p:stCondLst>
                                <p:childTnLst>
                                  <p:par>
                                    <p:cTn id="89" presetID="22" presetClass="entr" presetSubtype="1"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26"/>
                                            </p:tgtEl>
                                            <p:attrNameLst>
                                              <p:attrName>style.visibility</p:attrName>
                                            </p:attrNameLst>
                                          </p:cBhvr>
                                          <p:to>
                                            <p:strVal val="visible"/>
                                          </p:to>
                                        </p:set>
                                        <p:animEffect transition="in" filter="wipe(up)">
                                          <p:cBhvr>
                                            <p:cTn id="94" dur="500"/>
                                            <p:tgtEl>
                                              <p:spTgt spid="2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27"/>
                                            </p:tgtEl>
                                            <p:attrNameLst>
                                              <p:attrName>style.visibility</p:attrName>
                                            </p:attrNameLst>
                                          </p:cBhvr>
                                          <p:to>
                                            <p:strVal val="visible"/>
                                          </p:to>
                                        </p:set>
                                        <p:animEffect transition="in" filter="wipe(up)">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accel="42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4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par>
                              <p:cTn id="61" fill="hold">
                                <p:stCondLst>
                                  <p:cond delay="3900"/>
                                </p:stCondLst>
                                <p:childTnLst>
                                  <p:par>
                                    <p:cTn id="62" presetID="1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p:tgtEl>
                                              <p:spTgt spid="15"/>
                                            </p:tgtEl>
                                            <p:attrNameLst>
                                              <p:attrName>ppt_x</p:attrName>
                                            </p:attrNameLst>
                                          </p:cBhvr>
                                          <p:tavLst>
                                            <p:tav tm="0">
                                              <p:val>
                                                <p:strVal val="#ppt_x+#ppt_w*1.125000"/>
                                              </p:val>
                                            </p:tav>
                                            <p:tav tm="100000">
                                              <p:val>
                                                <p:strVal val="#ppt_x"/>
                                              </p:val>
                                            </p:tav>
                                          </p:tavLst>
                                        </p:anim>
                                        <p:animEffect transition="in" filter="wipe(left)">
                                          <p:cBhvr>
                                            <p:cTn id="65" dur="500"/>
                                            <p:tgtEl>
                                              <p:spTgt spid="1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p:tgtEl>
                                              <p:spTgt spid="18"/>
                                            </p:tgtEl>
                                            <p:attrNameLst>
                                              <p:attrName>ppt_x</p:attrName>
                                            </p:attrNameLst>
                                          </p:cBhvr>
                                          <p:tavLst>
                                            <p:tav tm="0">
                                              <p:val>
                                                <p:strVal val="#ppt_x+#ppt_w*1.125000"/>
                                              </p:val>
                                            </p:tav>
                                            <p:tav tm="100000">
                                              <p:val>
                                                <p:strVal val="#ppt_x"/>
                                              </p:val>
                                            </p:tav>
                                          </p:tavLst>
                                        </p:anim>
                                        <p:animEffect transition="in" filter="wipe(left)">
                                          <p:cBhvr>
                                            <p:cTn id="69" dur="500"/>
                                            <p:tgtEl>
                                              <p:spTgt spid="1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ppt_x</p:attrName>
                                            </p:attrNameLst>
                                          </p:cBhvr>
                                          <p:tavLst>
                                            <p:tav tm="0">
                                              <p:val>
                                                <p:strVal val="#ppt_x+#ppt_w*1.125000"/>
                                              </p:val>
                                            </p:tav>
                                            <p:tav tm="100000">
                                              <p:val>
                                                <p:strVal val="#ppt_x"/>
                                              </p:val>
                                            </p:tav>
                                          </p:tavLst>
                                        </p:anim>
                                        <p:animEffect transition="in" filter="wipe(left)">
                                          <p:cBhvr>
                                            <p:cTn id="73" dur="500"/>
                                            <p:tgtEl>
                                              <p:spTgt spid="1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ppt_x</p:attrName>
                                            </p:attrNameLst>
                                          </p:cBhvr>
                                          <p:tavLst>
                                            <p:tav tm="0">
                                              <p:val>
                                                <p:strVal val="#ppt_x-#ppt_w*1.125000"/>
                                              </p:val>
                                            </p:tav>
                                            <p:tav tm="100000">
                                              <p:val>
                                                <p:strVal val="#ppt_x"/>
                                              </p:val>
                                            </p:tav>
                                          </p:tavLst>
                                        </p:anim>
                                        <p:animEffect transition="in" filter="wipe(right)">
                                          <p:cBhvr>
                                            <p:cTn id="77" dur="500"/>
                                            <p:tgtEl>
                                              <p:spTgt spid="1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ppt_x</p:attrName>
                                            </p:attrNameLst>
                                          </p:cBhvr>
                                          <p:tavLst>
                                            <p:tav tm="0">
                                              <p:val>
                                                <p:strVal val="#ppt_x-#ppt_w*1.125000"/>
                                              </p:val>
                                            </p:tav>
                                            <p:tav tm="100000">
                                              <p:val>
                                                <p:strVal val="#ppt_x"/>
                                              </p:val>
                                            </p:tav>
                                          </p:tavLst>
                                        </p:anim>
                                        <p:animEffect transition="in" filter="wipe(right)">
                                          <p:cBhvr>
                                            <p:cTn id="81" dur="500"/>
                                            <p:tgtEl>
                                              <p:spTgt spid="17"/>
                                            </p:tgtEl>
                                          </p:cBhvr>
                                        </p:animEffect>
                                      </p:childTnLst>
                                    </p:cTn>
                                  </p:par>
                                </p:childTnLst>
                              </p:cTn>
                            </p:par>
                            <p:par>
                              <p:cTn id="82" fill="hold">
                                <p:stCondLst>
                                  <p:cond delay="4400"/>
                                </p:stCondLst>
                                <p:childTnLst>
                                  <p:par>
                                    <p:cTn id="83" presetID="42" presetClass="entr" presetSubtype="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4900"/>
                                </p:stCondLst>
                                <p:childTnLst>
                                  <p:par>
                                    <p:cTn id="89" presetID="22" presetClass="entr" presetSubtype="1"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26"/>
                                            </p:tgtEl>
                                            <p:attrNameLst>
                                              <p:attrName>style.visibility</p:attrName>
                                            </p:attrNameLst>
                                          </p:cBhvr>
                                          <p:to>
                                            <p:strVal val="visible"/>
                                          </p:to>
                                        </p:set>
                                        <p:animEffect transition="in" filter="wipe(up)">
                                          <p:cBhvr>
                                            <p:cTn id="94" dur="500"/>
                                            <p:tgtEl>
                                              <p:spTgt spid="2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27"/>
                                            </p:tgtEl>
                                            <p:attrNameLst>
                                              <p:attrName>style.visibility</p:attrName>
                                            </p:attrNameLst>
                                          </p:cBhvr>
                                          <p:to>
                                            <p:strVal val="visible"/>
                                          </p:to>
                                        </p:set>
                                        <p:animEffect transition="in" filter="wipe(up)">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TextBox 18"/>
          <p:cNvSpPr txBox="1"/>
          <p:nvPr/>
        </p:nvSpPr>
        <p:spPr>
          <a:xfrm>
            <a:off x="6894120" y="1386819"/>
            <a:ext cx="1368152" cy="532453"/>
          </a:xfrm>
          <a:prstGeom prst="rect">
            <a:avLst/>
          </a:prstGeom>
          <a:noFill/>
        </p:spPr>
        <p:txBody>
          <a:bodyPr wrap="square" rtlCol="0">
            <a:spAutoFit/>
          </a:bodyPr>
          <a:lstStyle/>
          <a:p>
            <a:pPr>
              <a:lnSpc>
                <a:spcPct val="130000"/>
              </a:lnSpc>
              <a:defRPr/>
            </a:pPr>
            <a:r>
              <a:rPr lang="en-US" altLang="zh-CN" sz="1100" dirty="0" smtClean="0">
                <a:solidFill>
                  <a:prstClr val="black"/>
                </a:solidFill>
                <a:cs typeface="+mn-ea"/>
                <a:sym typeface="+mn-lt"/>
              </a:rPr>
              <a:t>01</a:t>
            </a:r>
            <a:r>
              <a:rPr lang="en-US" altLang="zh-CN" sz="1100" dirty="0">
                <a:solidFill>
                  <a:prstClr val="black"/>
                </a:solidFill>
                <a:cs typeface="+mn-ea"/>
                <a:sym typeface="+mn-lt"/>
              </a:rPr>
              <a:t>.</a:t>
            </a:r>
            <a:r>
              <a:rPr lang="zh-CN" altLang="en-US" sz="1100" dirty="0" smtClean="0">
                <a:solidFill>
                  <a:prstClr val="black"/>
                </a:solidFill>
                <a:cs typeface="+mn-ea"/>
                <a:sym typeface="+mn-lt"/>
              </a:rPr>
              <a:t>click</a:t>
            </a:r>
            <a:r>
              <a:rPr lang="zh-CN" altLang="en-US" sz="1100" dirty="0">
                <a:solidFill>
                  <a:prstClr val="black"/>
                </a:solidFill>
                <a:cs typeface="+mn-ea"/>
                <a:sym typeface="+mn-lt"/>
              </a:rPr>
              <a:t>Enter brief text</a:t>
            </a:r>
            <a:r>
              <a:rPr lang="zh-CN" altLang="en-US" sz="1100" dirty="0" smtClean="0">
                <a:solidFill>
                  <a:prstClr val="black"/>
                </a:solidFill>
                <a:cs typeface="+mn-ea"/>
                <a:sym typeface="+mn-lt"/>
              </a:rPr>
              <a:t>content</a:t>
            </a:r>
            <a:endParaRPr lang="zh-CN" altLang="en-US" sz="1100" dirty="0">
              <a:solidFill>
                <a:prstClr val="black"/>
              </a:solidFill>
              <a:cs typeface="+mn-ea"/>
              <a:sym typeface="+mn-lt"/>
            </a:endParaRPr>
          </a:p>
        </p:txBody>
      </p:sp>
      <p:sp>
        <p:nvSpPr>
          <p:cNvPr id="5" name="TextBox 19"/>
          <p:cNvSpPr txBox="1"/>
          <p:nvPr/>
        </p:nvSpPr>
        <p:spPr>
          <a:xfrm>
            <a:off x="6894120" y="2519445"/>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100" dirty="0" smtClean="0">
                <a:solidFill>
                  <a:prstClr val="black"/>
                </a:solidFill>
                <a:latin typeface="+mn-lt"/>
                <a:ea typeface="+mn-ea"/>
                <a:cs typeface="+mn-ea"/>
                <a:sym typeface="+mn-lt"/>
              </a:rPr>
              <a:t>02.</a:t>
            </a:r>
            <a:r>
              <a:rPr lang="zh-CN" altLang="en-US" sz="1100" dirty="0" smtClean="0">
                <a:solidFill>
                  <a:prstClr val="black"/>
                </a:solidFill>
                <a:latin typeface="+mn-lt"/>
                <a:ea typeface="+mn-ea"/>
                <a:cs typeface="+mn-ea"/>
                <a:sym typeface="+mn-lt"/>
              </a:rPr>
              <a:t>click</a:t>
            </a:r>
            <a:r>
              <a:rPr lang="zh-CN" altLang="en-US" sz="1100" dirty="0">
                <a:solidFill>
                  <a:prstClr val="black"/>
                </a:solidFill>
                <a:latin typeface="+mn-lt"/>
                <a:ea typeface="+mn-ea"/>
                <a:cs typeface="+mn-ea"/>
                <a:sym typeface="+mn-lt"/>
              </a:rPr>
              <a:t>Enter brief text</a:t>
            </a:r>
            <a:r>
              <a:rPr lang="zh-CN" altLang="en-US" sz="1100" dirty="0" smtClean="0">
                <a:solidFill>
                  <a:prstClr val="black"/>
                </a:solidFill>
                <a:latin typeface="+mn-lt"/>
                <a:ea typeface="+mn-ea"/>
                <a:cs typeface="+mn-ea"/>
                <a:sym typeface="+mn-lt"/>
              </a:rPr>
              <a:t>content</a:t>
            </a:r>
            <a:endParaRPr lang="zh-CN" altLang="en-US" sz="1100" dirty="0">
              <a:solidFill>
                <a:prstClr val="black"/>
              </a:solidFill>
              <a:latin typeface="+mn-lt"/>
              <a:ea typeface="+mn-ea"/>
              <a:cs typeface="+mn-ea"/>
              <a:sym typeface="+mn-lt"/>
            </a:endParaRPr>
          </a:p>
        </p:txBody>
      </p:sp>
      <p:sp>
        <p:nvSpPr>
          <p:cNvPr id="6" name="TextBox 20"/>
          <p:cNvSpPr txBox="1"/>
          <p:nvPr/>
        </p:nvSpPr>
        <p:spPr>
          <a:xfrm>
            <a:off x="6894120" y="3731829"/>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100" dirty="0" smtClean="0">
                <a:solidFill>
                  <a:prstClr val="black"/>
                </a:solidFill>
                <a:latin typeface="+mn-lt"/>
                <a:ea typeface="+mn-ea"/>
                <a:cs typeface="+mn-ea"/>
                <a:sym typeface="+mn-lt"/>
              </a:rPr>
              <a:t>03.</a:t>
            </a:r>
            <a:r>
              <a:rPr lang="zh-CN" altLang="en-US" sz="1100" dirty="0" smtClean="0">
                <a:solidFill>
                  <a:prstClr val="black"/>
                </a:solidFill>
                <a:latin typeface="+mn-lt"/>
                <a:ea typeface="+mn-ea"/>
                <a:cs typeface="+mn-ea"/>
                <a:sym typeface="+mn-lt"/>
              </a:rPr>
              <a:t>click</a:t>
            </a:r>
            <a:r>
              <a:rPr lang="zh-CN" altLang="en-US" sz="1100" dirty="0">
                <a:solidFill>
                  <a:prstClr val="black"/>
                </a:solidFill>
                <a:latin typeface="+mn-lt"/>
                <a:ea typeface="+mn-ea"/>
                <a:cs typeface="+mn-ea"/>
                <a:sym typeface="+mn-lt"/>
              </a:rPr>
              <a:t>Enter brief text</a:t>
            </a:r>
            <a:r>
              <a:rPr lang="zh-CN" altLang="en-US" sz="1100" dirty="0" smtClean="0">
                <a:solidFill>
                  <a:prstClr val="black"/>
                </a:solidFill>
                <a:latin typeface="+mn-lt"/>
                <a:ea typeface="+mn-ea"/>
                <a:cs typeface="+mn-ea"/>
                <a:sym typeface="+mn-lt"/>
              </a:rPr>
              <a:t>content</a:t>
            </a:r>
            <a:endParaRPr lang="zh-CN" altLang="en-US" sz="1100" dirty="0">
              <a:solidFill>
                <a:prstClr val="black"/>
              </a:solidFill>
              <a:latin typeface="+mn-lt"/>
              <a:ea typeface="+mn-ea"/>
              <a:cs typeface="+mn-ea"/>
              <a:sym typeface="+mn-lt"/>
            </a:endParaRPr>
          </a:p>
        </p:txBody>
      </p:sp>
      <p:sp>
        <p:nvSpPr>
          <p:cNvPr id="7" name="TextBox 22"/>
          <p:cNvSpPr txBox="1"/>
          <p:nvPr/>
        </p:nvSpPr>
        <p:spPr>
          <a:xfrm>
            <a:off x="491146" y="1618550"/>
            <a:ext cx="2952328" cy="532453"/>
          </a:xfrm>
          <a:prstGeom prst="rect">
            <a:avLst/>
          </a:prstGeom>
          <a:noFill/>
        </p:spPr>
        <p:txBody>
          <a:bodyPr wrap="square" rtlCol="0">
            <a:spAutoFit/>
          </a:bodyPr>
          <a:lstStyle/>
          <a:p>
            <a:pPr>
              <a:lnSpc>
                <a:spcPct val="130000"/>
              </a:lnSpc>
              <a:defRPr/>
            </a:pPr>
            <a:r>
              <a:rPr lang="zh-CN" altLang="en-US" sz="1100" dirty="0">
                <a:solidFill>
                  <a:prstClr val="black"/>
                </a:solidFill>
                <a:cs typeface="+mn-ea"/>
                <a:sym typeface="+mn-lt"/>
              </a:rPr>
              <a:t>Click to enter the text content of the brief text, the text content needs to be summarized</a:t>
            </a:r>
            <a:r>
              <a:rPr lang="zh-CN" altLang="en-US" sz="1100" dirty="0" smtClean="0">
                <a:solidFill>
                  <a:prstClr val="black"/>
                </a:solidFill>
                <a:cs typeface="+mn-ea"/>
                <a:sym typeface="+mn-lt"/>
              </a:rPr>
              <a:t>refining</a:t>
            </a:r>
            <a:endParaRPr lang="zh-CN" altLang="en-US" sz="1100" dirty="0">
              <a:solidFill>
                <a:prstClr val="black"/>
              </a:solidFill>
              <a:cs typeface="+mn-ea"/>
              <a:sym typeface="+mn-lt"/>
            </a:endParaRP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1500" b="1" dirty="0">
                  <a:solidFill>
                    <a:srgbClr val="FF0000"/>
                  </a:solidFill>
                  <a:cs typeface="+mn-ea"/>
                  <a:sym typeface="+mn-lt"/>
                </a:rPr>
                <a:t>title</a:t>
              </a:r>
              <a:endParaRPr lang="en-US" altLang="zh-CN" sz="1500" b="1" dirty="0">
                <a:solidFill>
                  <a:srgbClr val="FF0000"/>
                </a:solidFill>
                <a:cs typeface="+mn-ea"/>
                <a:sym typeface="+mn-lt"/>
              </a:endParaRPr>
            </a:p>
            <a:p>
              <a:pPr algn="ctr"/>
              <a:r>
                <a:rPr lang="zh-CN" altLang="en-US" sz="1500" b="1" dirty="0">
                  <a:solidFill>
                    <a:srgbClr val="FF0000"/>
                  </a:solidFill>
                  <a:cs typeface="+mn-ea"/>
                  <a:sym typeface="+mn-lt"/>
                </a:rPr>
                <a:t>content</a:t>
              </a: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1500" b="1" dirty="0">
                  <a:solidFill>
                    <a:srgbClr val="FF0000"/>
                  </a:solidFill>
                  <a:cs typeface="+mn-ea"/>
                  <a:sym typeface="+mn-lt"/>
                </a:rPr>
                <a:t>title</a:t>
              </a:r>
              <a:endParaRPr lang="en-US" altLang="zh-CN" sz="1500" b="1" dirty="0">
                <a:solidFill>
                  <a:srgbClr val="FF0000"/>
                </a:solidFill>
                <a:cs typeface="+mn-ea"/>
                <a:sym typeface="+mn-lt"/>
              </a:endParaRPr>
            </a:p>
            <a:p>
              <a:pPr algn="ctr"/>
              <a:r>
                <a:rPr lang="zh-CN" altLang="en-US" sz="1500" b="1" dirty="0">
                  <a:solidFill>
                    <a:srgbClr val="FF0000"/>
                  </a:solidFill>
                  <a:cs typeface="+mn-ea"/>
                  <a:sym typeface="+mn-lt"/>
                </a:rPr>
                <a:t>content</a:t>
              </a: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FF0000"/>
                  </a:solidFill>
                  <a:cs typeface="+mn-ea"/>
                  <a:sym typeface="+mn-lt"/>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1500" b="1" dirty="0">
                  <a:solidFill>
                    <a:srgbClr val="FF0000"/>
                  </a:solidFill>
                  <a:cs typeface="+mn-ea"/>
                  <a:sym typeface="+mn-lt"/>
                </a:rPr>
                <a:t>title</a:t>
              </a:r>
              <a:endParaRPr lang="en-US" altLang="zh-CN" sz="1500" b="1" dirty="0">
                <a:solidFill>
                  <a:srgbClr val="FF0000"/>
                </a:solidFill>
                <a:cs typeface="+mn-ea"/>
                <a:sym typeface="+mn-lt"/>
              </a:endParaRPr>
            </a:p>
            <a:p>
              <a:pPr algn="ctr"/>
              <a:r>
                <a:rPr lang="zh-CN" altLang="en-US" sz="1500" b="1" dirty="0">
                  <a:solidFill>
                    <a:srgbClr val="FF0000"/>
                  </a:solidFill>
                  <a:cs typeface="+mn-ea"/>
                  <a:sym typeface="+mn-lt"/>
                </a:rPr>
                <a:t>content</a:t>
              </a: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8" name="椭圆 27"/>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5" name="椭圆 34"/>
              <p:cNvSpPr/>
              <p:nvPr/>
            </p:nvSpPr>
            <p:spPr>
              <a:xfrm>
                <a:off x="2307128" y="3420211"/>
                <a:ext cx="279463" cy="279463"/>
              </a:xfrm>
              <a:prstGeom prst="ellipse">
                <a:avLst/>
              </a:prstGeom>
              <a:solidFill>
                <a:srgbClr val="C0000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FF0000"/>
                  </a:solidFill>
                  <a:cs typeface="+mn-ea"/>
                  <a:sym typeface="+mn-lt"/>
                </a:rPr>
                <a:t>title</a:t>
              </a:r>
              <a:endParaRPr lang="en-US" altLang="zh-CN" dirty="0">
                <a:solidFill>
                  <a:srgbClr val="FF0000"/>
                </a:solidFill>
                <a:cs typeface="+mn-ea"/>
                <a:sym typeface="+mn-lt"/>
              </a:endParaRPr>
            </a:p>
          </p:txBody>
        </p:sp>
      </p:grpSp>
      <p:sp>
        <p:nvSpPr>
          <p:cNvPr id="38" name="TextBox 81"/>
          <p:cNvSpPr txBox="1"/>
          <p:nvPr/>
        </p:nvSpPr>
        <p:spPr>
          <a:xfrm>
            <a:off x="491146" y="2914694"/>
            <a:ext cx="2952328" cy="532453"/>
          </a:xfrm>
          <a:prstGeom prst="rect">
            <a:avLst/>
          </a:prstGeom>
          <a:noFill/>
        </p:spPr>
        <p:txBody>
          <a:bodyPr wrap="square" rtlCol="0">
            <a:spAutoFit/>
          </a:bodyPr>
          <a:lstStyle/>
          <a:p>
            <a:pPr>
              <a:lnSpc>
                <a:spcPct val="130000"/>
              </a:lnSpc>
              <a:defRPr/>
            </a:pPr>
            <a:r>
              <a:rPr lang="zh-CN" altLang="en-US" sz="1100" dirty="0">
                <a:solidFill>
                  <a:prstClr val="black"/>
                </a:solidFill>
                <a:cs typeface="+mn-ea"/>
                <a:sym typeface="+mn-lt"/>
              </a:rPr>
              <a:t>Click to enter the text content of the brief text, the text content needs to be summarized</a:t>
            </a:r>
            <a:r>
              <a:rPr lang="zh-CN" altLang="en-US" sz="1100" dirty="0" smtClean="0">
                <a:solidFill>
                  <a:prstClr val="black"/>
                </a:solidFill>
                <a:cs typeface="+mn-ea"/>
                <a:sym typeface="+mn-lt"/>
              </a:rPr>
              <a:t>refining</a:t>
            </a:r>
            <a:endParaRPr lang="zh-CN" altLang="en-US" sz="1100" dirty="0">
              <a:solidFill>
                <a:prstClr val="black"/>
              </a:solidFill>
              <a:cs typeface="+mn-ea"/>
              <a:sym typeface="+mn-lt"/>
            </a:endParaRPr>
          </a:p>
        </p:txBody>
      </p:sp>
      <p:sp>
        <p:nvSpPr>
          <p:cNvPr id="39" name="TextBox 82"/>
          <p:cNvSpPr txBox="1"/>
          <p:nvPr/>
        </p:nvSpPr>
        <p:spPr>
          <a:xfrm>
            <a:off x="491146" y="4138830"/>
            <a:ext cx="2952328" cy="532453"/>
          </a:xfrm>
          <a:prstGeom prst="rect">
            <a:avLst/>
          </a:prstGeom>
          <a:noFill/>
        </p:spPr>
        <p:txBody>
          <a:bodyPr wrap="square" rtlCol="0">
            <a:spAutoFit/>
          </a:bodyPr>
          <a:lstStyle/>
          <a:p>
            <a:pPr>
              <a:lnSpc>
                <a:spcPct val="130000"/>
              </a:lnSpc>
              <a:defRPr/>
            </a:pPr>
            <a:r>
              <a:rPr lang="zh-CN" altLang="en-US" sz="1100" dirty="0">
                <a:solidFill>
                  <a:prstClr val="black"/>
                </a:solidFill>
                <a:cs typeface="+mn-ea"/>
                <a:sym typeface="+mn-lt"/>
              </a:rPr>
              <a:t>Click to enter the text content of the brief text, the text content needs to be summarized</a:t>
            </a:r>
            <a:r>
              <a:rPr lang="zh-CN" altLang="en-US" sz="1100" dirty="0" smtClean="0">
                <a:solidFill>
                  <a:prstClr val="black"/>
                </a:solidFill>
                <a:cs typeface="+mn-ea"/>
                <a:sym typeface="+mn-lt"/>
              </a:rPr>
              <a:t>refining</a:t>
            </a:r>
            <a:endParaRPr lang="zh-CN" altLang="en-US" sz="1100" dirty="0">
              <a:solidFill>
                <a:prstClr val="black"/>
              </a:solidFill>
              <a:cs typeface="+mn-ea"/>
              <a:sym typeface="+mn-lt"/>
            </a:endParaRP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4" name="椭圆 43"/>
              <p:cNvSpPr/>
              <p:nvPr/>
            </p:nvSpPr>
            <p:spPr>
              <a:xfrm>
                <a:off x="2307128" y="3420211"/>
                <a:ext cx="279463" cy="279463"/>
              </a:xfrm>
              <a:prstGeom prst="ellipse">
                <a:avLst/>
              </a:prstGeom>
              <a:solidFill>
                <a:srgbClr val="C0000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FF0000"/>
                  </a:solidFill>
                  <a:cs typeface="+mn-ea"/>
                  <a:sym typeface="+mn-lt"/>
                </a:rPr>
                <a:t>title</a:t>
              </a:r>
              <a:endParaRPr lang="en-US" altLang="zh-CN" dirty="0">
                <a:solidFill>
                  <a:srgbClr val="FF0000"/>
                </a:solidFill>
                <a:cs typeface="+mn-ea"/>
                <a:sym typeface="+mn-lt"/>
              </a:endParaRP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1" name="椭圆 50"/>
              <p:cNvSpPr/>
              <p:nvPr/>
            </p:nvSpPr>
            <p:spPr>
              <a:xfrm>
                <a:off x="2307128" y="3420211"/>
                <a:ext cx="279463" cy="279463"/>
              </a:xfrm>
              <a:prstGeom prst="ellipse">
                <a:avLst/>
              </a:prstGeom>
              <a:solidFill>
                <a:srgbClr val="C0000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FF0000"/>
                  </a:solidFill>
                  <a:cs typeface="+mn-ea"/>
                  <a:sym typeface="+mn-lt"/>
                </a:rPr>
                <a:t>title</a:t>
              </a:r>
              <a:endParaRPr lang="en-US" altLang="zh-CN" dirty="0">
                <a:solidFill>
                  <a:srgbClr val="FF0000"/>
                </a:solidFill>
                <a:cs typeface="+mn-ea"/>
                <a:sym typeface="+mn-lt"/>
              </a:endParaRPr>
            </a:p>
          </p:txBody>
        </p:sp>
      </p:grpSp>
    </p:spTree>
    <p:extLst>
      <p:ext uri="{BB962C8B-B14F-4D97-AF65-F5344CB8AC3E}">
        <p14:creationId xmlns:p14="http://schemas.microsoft.com/office/powerpoint/2010/main" val="346990932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300" fill="hold"/>
                                        <p:tgtEl>
                                          <p:spTgt spid="31"/>
                                        </p:tgtEl>
                                        <p:attrNameLst>
                                          <p:attrName>ppt_x</p:attrName>
                                        </p:attrNameLst>
                                      </p:cBhvr>
                                      <p:tavLst>
                                        <p:tav tm="0">
                                          <p:val>
                                            <p:strVal val="1+#ppt_w/2"/>
                                          </p:val>
                                        </p:tav>
                                        <p:tav tm="100000">
                                          <p:val>
                                            <p:strVal val="#ppt_x"/>
                                          </p:val>
                                        </p:tav>
                                      </p:tavLst>
                                    </p:anim>
                                    <p:anim calcmode="lin" valueType="num">
                                      <p:cBhvr additive="base">
                                        <p:cTn id="12" dur="3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300"/>
                                        <p:tgtEl>
                                          <p:spTgt spid="7"/>
                                        </p:tgtEl>
                                      </p:cBhvr>
                                    </p:animEffect>
                                  </p:childTnLst>
                                </p:cTn>
                              </p:par>
                            </p:childTnLst>
                          </p:cTn>
                        </p:par>
                        <p:par>
                          <p:cTn id="17" fill="hold">
                            <p:stCondLst>
                              <p:cond delay="1100"/>
                            </p:stCondLst>
                            <p:childTnLst>
                              <p:par>
                                <p:cTn id="18" presetID="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300" fill="hold"/>
                                        <p:tgtEl>
                                          <p:spTgt spid="40"/>
                                        </p:tgtEl>
                                        <p:attrNameLst>
                                          <p:attrName>ppt_x</p:attrName>
                                        </p:attrNameLst>
                                      </p:cBhvr>
                                      <p:tavLst>
                                        <p:tav tm="0">
                                          <p:val>
                                            <p:strVal val="1+#ppt_w/2"/>
                                          </p:val>
                                        </p:tav>
                                        <p:tav tm="100000">
                                          <p:val>
                                            <p:strVal val="#ppt_x"/>
                                          </p:val>
                                        </p:tav>
                                      </p:tavLst>
                                    </p:anim>
                                    <p:anim calcmode="lin" valueType="num">
                                      <p:cBhvr additive="base">
                                        <p:cTn id="21" dur="300" fill="hold"/>
                                        <p:tgtEl>
                                          <p:spTgt spid="40"/>
                                        </p:tgtEl>
                                        <p:attrNameLst>
                                          <p:attrName>ppt_y</p:attrName>
                                        </p:attrNameLst>
                                      </p:cBhvr>
                                      <p:tavLst>
                                        <p:tav tm="0">
                                          <p:val>
                                            <p:strVal val="#ppt_y"/>
                                          </p:val>
                                        </p:tav>
                                        <p:tav tm="100000">
                                          <p:val>
                                            <p:strVal val="#ppt_y"/>
                                          </p:val>
                                        </p:tav>
                                      </p:tavLst>
                                    </p:anim>
                                  </p:childTnLst>
                                </p:cTn>
                              </p:par>
                            </p:childTnLst>
                          </p:cTn>
                        </p:par>
                        <p:par>
                          <p:cTn id="22" fill="hold">
                            <p:stCondLst>
                              <p:cond delay="1400"/>
                            </p:stCondLst>
                            <p:childTnLst>
                              <p:par>
                                <p:cTn id="23" presetID="2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300"/>
                                        <p:tgtEl>
                                          <p:spTgt spid="38"/>
                                        </p:tgtEl>
                                      </p:cBhvr>
                                    </p:animEffect>
                                  </p:childTnLst>
                                </p:cTn>
                              </p:par>
                            </p:childTnLst>
                          </p:cTn>
                        </p:par>
                        <p:par>
                          <p:cTn id="26" fill="hold">
                            <p:stCondLst>
                              <p:cond delay="1700"/>
                            </p:stCondLst>
                            <p:childTnLst>
                              <p:par>
                                <p:cTn id="27" presetID="2" presetClass="entr" presetSubtype="2"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300" fill="hold"/>
                                        <p:tgtEl>
                                          <p:spTgt spid="47"/>
                                        </p:tgtEl>
                                        <p:attrNameLst>
                                          <p:attrName>ppt_x</p:attrName>
                                        </p:attrNameLst>
                                      </p:cBhvr>
                                      <p:tavLst>
                                        <p:tav tm="0">
                                          <p:val>
                                            <p:strVal val="1+#ppt_w/2"/>
                                          </p:val>
                                        </p:tav>
                                        <p:tav tm="100000">
                                          <p:val>
                                            <p:strVal val="#ppt_x"/>
                                          </p:val>
                                        </p:tav>
                                      </p:tavLst>
                                    </p:anim>
                                    <p:anim calcmode="lin" valueType="num">
                                      <p:cBhvr additive="base">
                                        <p:cTn id="30" dur="300" fill="hold"/>
                                        <p:tgtEl>
                                          <p:spTgt spid="4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300"/>
                                        <p:tgtEl>
                                          <p:spTgt spid="39"/>
                                        </p:tgtEl>
                                      </p:cBhvr>
                                    </p:animEffec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26"/>
                                        </p:tgtEl>
                                        <p:attrNameLst>
                                          <p:attrName>ppt_x</p:attrName>
                                          <p:attrName>ppt_y</p:attrName>
                                        </p:attrNameLst>
                                      </p:cBhvr>
                                      <p:rCtr x="8924" y="44383"/>
                                    </p:animMotion>
                                  </p:childTnLst>
                                </p:cTn>
                              </p:par>
                            </p:childTnLst>
                          </p:cTn>
                        </p:par>
                        <p:par>
                          <p:cTn id="39" fill="hold">
                            <p:stCondLst>
                              <p:cond delay="260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100"/>
                            </p:stCondLst>
                            <p:childTnLst>
                              <p:par>
                                <p:cTn id="50" presetID="53" presetClass="entr" presetSubtype="16"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3600"/>
                            </p:stCondLst>
                            <p:childTnLst>
                              <p:par>
                                <p:cTn id="66" presetID="22" presetClass="entr" presetSubtype="8"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5" name="Group 15"/>
          <p:cNvGrpSpPr/>
          <p:nvPr/>
        </p:nvGrpSpPr>
        <p:grpSpPr>
          <a:xfrm>
            <a:off x="1518637" y="1724816"/>
            <a:ext cx="3316210" cy="1861590"/>
            <a:chOff x="714174" y="1657350"/>
            <a:chExt cx="2638626" cy="1683224"/>
          </a:xfrm>
        </p:grpSpPr>
        <p:cxnSp>
          <p:nvCxnSpPr>
            <p:cNvPr id="6"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
            <p:cNvGrpSpPr/>
            <p:nvPr/>
          </p:nvGrpSpPr>
          <p:grpSpPr>
            <a:xfrm>
              <a:off x="951571" y="1657350"/>
              <a:ext cx="202844" cy="1676400"/>
              <a:chOff x="951571" y="1657350"/>
              <a:chExt cx="202844" cy="1676400"/>
            </a:xfrm>
          </p:grpSpPr>
          <p:cxnSp>
            <p:nvCxnSpPr>
              <p:cNvPr id="23"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nvGrpSpPr>
            <p:cNvPr id="8" name="Group 18"/>
            <p:cNvGrpSpPr/>
            <p:nvPr/>
          </p:nvGrpSpPr>
          <p:grpSpPr>
            <a:xfrm>
              <a:off x="1336791" y="1657350"/>
              <a:ext cx="202844" cy="1676400"/>
              <a:chOff x="1346378" y="1657350"/>
              <a:chExt cx="202844" cy="1676400"/>
            </a:xfrm>
          </p:grpSpPr>
          <p:cxnSp>
            <p:nvCxnSpPr>
              <p:cNvPr id="21"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nvGrpSpPr>
            <p:cNvPr id="9" name="Group 19"/>
            <p:cNvGrpSpPr/>
            <p:nvPr/>
          </p:nvGrpSpPr>
          <p:grpSpPr>
            <a:xfrm>
              <a:off x="1722011" y="1657350"/>
              <a:ext cx="202844" cy="1676400"/>
              <a:chOff x="1695492" y="1657350"/>
              <a:chExt cx="202844" cy="1676400"/>
            </a:xfrm>
          </p:grpSpPr>
          <p:cxnSp>
            <p:nvCxnSpPr>
              <p:cNvPr id="19"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nvGrpSpPr>
            <p:cNvPr id="10" name="Group 20"/>
            <p:cNvGrpSpPr/>
            <p:nvPr/>
          </p:nvGrpSpPr>
          <p:grpSpPr>
            <a:xfrm>
              <a:off x="2107231" y="1657350"/>
              <a:ext cx="202844" cy="1676400"/>
              <a:chOff x="2090299" y="1657350"/>
              <a:chExt cx="202844" cy="1676400"/>
            </a:xfrm>
          </p:grpSpPr>
          <p:cxnSp>
            <p:nvCxnSpPr>
              <p:cNvPr id="17"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nvGrpSpPr>
            <p:cNvPr id="11" name="Group 21"/>
            <p:cNvGrpSpPr/>
            <p:nvPr/>
          </p:nvGrpSpPr>
          <p:grpSpPr>
            <a:xfrm>
              <a:off x="2492451" y="1657350"/>
              <a:ext cx="202844" cy="1676400"/>
              <a:chOff x="2482864" y="1657350"/>
              <a:chExt cx="202844" cy="1676400"/>
            </a:xfrm>
          </p:grpSpPr>
          <p:cxnSp>
            <p:nvCxnSpPr>
              <p:cNvPr id="15"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nvGrpSpPr>
            <p:cNvPr id="12" name="Group 22"/>
            <p:cNvGrpSpPr/>
            <p:nvPr/>
          </p:nvGrpSpPr>
          <p:grpSpPr>
            <a:xfrm>
              <a:off x="2877671" y="1657350"/>
              <a:ext cx="202844" cy="1676400"/>
              <a:chOff x="2877671" y="1657350"/>
              <a:chExt cx="202844" cy="1676400"/>
            </a:xfrm>
          </p:grpSpPr>
          <p:cxnSp>
            <p:nvCxnSpPr>
              <p:cNvPr id="13"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99" dirty="0">
                  <a:cs typeface="+mn-ea"/>
                  <a:sym typeface="+mn-lt"/>
                </a:endParaRPr>
              </a:p>
            </p:txBody>
          </p:sp>
        </p:grpSp>
      </p:grpSp>
      <p:grpSp>
        <p:nvGrpSpPr>
          <p:cNvPr id="25" name="Group 36"/>
          <p:cNvGrpSpPr/>
          <p:nvPr/>
        </p:nvGrpSpPr>
        <p:grpSpPr>
          <a:xfrm>
            <a:off x="1866136" y="2863639"/>
            <a:ext cx="2566747" cy="138499"/>
            <a:chOff x="1126494" y="3332262"/>
            <a:chExt cx="1993400" cy="150175"/>
          </a:xfrm>
        </p:grpSpPr>
        <p:sp>
          <p:nvSpPr>
            <p:cNvPr id="26" name="Rectangle 1436"/>
            <p:cNvSpPr>
              <a:spLocks noChangeArrowheads="1"/>
            </p:cNvSpPr>
            <p:nvPr/>
          </p:nvSpPr>
          <p:spPr bwMode="auto">
            <a:xfrm>
              <a:off x="1126494"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39</a:t>
              </a:r>
              <a:endParaRPr lang="en-US" sz="2399" b="1" dirty="0">
                <a:solidFill>
                  <a:schemeClr val="bg1">
                    <a:lumMod val="95000"/>
                  </a:schemeClr>
                </a:solidFill>
                <a:cs typeface="+mn-ea"/>
                <a:sym typeface="+mn-lt"/>
              </a:endParaRPr>
            </a:p>
          </p:txBody>
        </p:sp>
        <p:sp>
          <p:nvSpPr>
            <p:cNvPr id="27" name="Rectangle 1436"/>
            <p:cNvSpPr>
              <a:spLocks noChangeArrowheads="1"/>
            </p:cNvSpPr>
            <p:nvPr/>
          </p:nvSpPr>
          <p:spPr bwMode="auto">
            <a:xfrm>
              <a:off x="1511714"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97</a:t>
              </a:r>
              <a:endParaRPr lang="en-US" sz="2399" b="1" dirty="0">
                <a:solidFill>
                  <a:schemeClr val="bg1">
                    <a:lumMod val="95000"/>
                  </a:schemeClr>
                </a:solidFill>
                <a:cs typeface="+mn-ea"/>
                <a:sym typeface="+mn-lt"/>
              </a:endParaRPr>
            </a:p>
          </p:txBody>
        </p:sp>
        <p:sp>
          <p:nvSpPr>
            <p:cNvPr id="28" name="Rectangle 1436"/>
            <p:cNvSpPr>
              <a:spLocks noChangeArrowheads="1"/>
            </p:cNvSpPr>
            <p:nvPr/>
          </p:nvSpPr>
          <p:spPr bwMode="auto">
            <a:xfrm>
              <a:off x="1880032"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80</a:t>
              </a:r>
              <a:endParaRPr lang="en-US" sz="2399" b="1" dirty="0">
                <a:solidFill>
                  <a:schemeClr val="bg1">
                    <a:lumMod val="95000"/>
                  </a:schemeClr>
                </a:solidFill>
                <a:cs typeface="+mn-ea"/>
                <a:sym typeface="+mn-lt"/>
              </a:endParaRPr>
            </a:p>
          </p:txBody>
        </p:sp>
        <p:sp>
          <p:nvSpPr>
            <p:cNvPr id="29" name="Rectangle 1436"/>
            <p:cNvSpPr>
              <a:spLocks noChangeArrowheads="1"/>
            </p:cNvSpPr>
            <p:nvPr/>
          </p:nvSpPr>
          <p:spPr bwMode="auto">
            <a:xfrm>
              <a:off x="2265252"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63</a:t>
              </a:r>
              <a:endParaRPr lang="en-US" sz="2399" b="1" dirty="0">
                <a:solidFill>
                  <a:schemeClr val="bg1">
                    <a:lumMod val="95000"/>
                  </a:schemeClr>
                </a:solidFill>
                <a:cs typeface="+mn-ea"/>
                <a:sym typeface="+mn-lt"/>
              </a:endParaRPr>
            </a:p>
          </p:txBody>
        </p:sp>
        <p:sp>
          <p:nvSpPr>
            <p:cNvPr id="30" name="Rectangle 1436"/>
            <p:cNvSpPr>
              <a:spLocks noChangeArrowheads="1"/>
            </p:cNvSpPr>
            <p:nvPr/>
          </p:nvSpPr>
          <p:spPr bwMode="auto">
            <a:xfrm>
              <a:off x="2633566"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82</a:t>
              </a:r>
              <a:endParaRPr lang="en-US" sz="2399" b="1" dirty="0">
                <a:solidFill>
                  <a:schemeClr val="bg1">
                    <a:lumMod val="95000"/>
                  </a:schemeClr>
                </a:solidFill>
                <a:cs typeface="+mn-ea"/>
                <a:sym typeface="+mn-lt"/>
              </a:endParaRPr>
            </a:p>
          </p:txBody>
        </p:sp>
        <p:sp>
          <p:nvSpPr>
            <p:cNvPr id="31" name="Rectangle 1436"/>
            <p:cNvSpPr>
              <a:spLocks noChangeArrowheads="1"/>
            </p:cNvSpPr>
            <p:nvPr/>
          </p:nvSpPr>
          <p:spPr bwMode="auto">
            <a:xfrm>
              <a:off x="3010340" y="3332262"/>
              <a:ext cx="109554"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900" b="1" dirty="0">
                  <a:solidFill>
                    <a:schemeClr val="bg1">
                      <a:lumMod val="95000"/>
                    </a:schemeClr>
                  </a:solidFill>
                  <a:cs typeface="+mn-ea"/>
                  <a:sym typeface="+mn-lt"/>
                </a:rPr>
                <a:t>90</a:t>
              </a:r>
              <a:endParaRPr lang="en-US" sz="2399" b="1" dirty="0">
                <a:solidFill>
                  <a:schemeClr val="bg1">
                    <a:lumMod val="95000"/>
                  </a:schemeClr>
                </a:solidFill>
                <a:cs typeface="+mn-ea"/>
                <a:sym typeface="+mn-lt"/>
              </a:endParaRPr>
            </a:p>
          </p:txBody>
        </p:sp>
      </p:grpSp>
      <p:sp>
        <p:nvSpPr>
          <p:cNvPr id="32" name="TextBox 58"/>
          <p:cNvSpPr txBox="1"/>
          <p:nvPr/>
        </p:nvSpPr>
        <p:spPr>
          <a:xfrm>
            <a:off x="5158799" y="1826394"/>
            <a:ext cx="3131532" cy="323165"/>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cs typeface="+mn-ea"/>
                <a:sym typeface="+mn-lt"/>
              </a:rPr>
              <a:t>Click to enter a brief text commentary, the commentary text as far as possible to summarize the refinement, do not use extra text</a:t>
            </a:r>
            <a:r>
              <a:rPr lang="zh-CN" altLang="en-US" sz="1050" dirty="0" smtClean="0">
                <a:solidFill>
                  <a:schemeClr val="tx1">
                    <a:lumMod val="50000"/>
                    <a:lumOff val="50000"/>
                  </a:schemeClr>
                </a:solidFill>
                <a:cs typeface="+mn-ea"/>
                <a:sym typeface="+mn-lt"/>
              </a:rPr>
              <a:t>embellish.</a:t>
            </a:r>
            <a:endParaRPr lang="zh-CN" altLang="en-US" sz="1050" dirty="0">
              <a:solidFill>
                <a:schemeClr val="tx1">
                  <a:lumMod val="50000"/>
                  <a:lumOff val="50000"/>
                </a:schemeClr>
              </a:solidFill>
              <a:cs typeface="+mn-ea"/>
              <a:sym typeface="+mn-lt"/>
            </a:endParaRPr>
          </a:p>
        </p:txBody>
      </p:sp>
      <p:sp>
        <p:nvSpPr>
          <p:cNvPr id="33" name="TextBox 59"/>
          <p:cNvSpPr txBox="1"/>
          <p:nvPr/>
        </p:nvSpPr>
        <p:spPr>
          <a:xfrm>
            <a:off x="5158799" y="1518078"/>
            <a:ext cx="3131532"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cs typeface="+mn-ea"/>
                <a:sym typeface="+mn-lt"/>
              </a:rPr>
              <a:t>Click to enter the title text</a:t>
            </a:r>
          </a:p>
        </p:txBody>
      </p:sp>
      <p:sp>
        <p:nvSpPr>
          <p:cNvPr id="34" name="TextBox 60"/>
          <p:cNvSpPr txBox="1"/>
          <p:nvPr/>
        </p:nvSpPr>
        <p:spPr>
          <a:xfrm>
            <a:off x="5158798" y="2812359"/>
            <a:ext cx="2429637" cy="507703"/>
          </a:xfrm>
          <a:prstGeom prst="rect">
            <a:avLst/>
          </a:prstGeom>
          <a:noFill/>
        </p:spPr>
        <p:txBody>
          <a:bodyPr wrap="square" lIns="0" tIns="0" rIns="0" bIns="0" rtlCol="0">
            <a:spAutoFit/>
          </a:bodyPr>
          <a:lstStyle/>
          <a:p>
            <a:r>
              <a:rPr lang="en-US" altLang="zh-CN" sz="3299" dirty="0">
                <a:solidFill>
                  <a:srgbClr val="C00000"/>
                </a:solidFill>
                <a:cs typeface="+mn-ea"/>
                <a:sym typeface="+mn-lt"/>
              </a:rPr>
              <a:t>53,648,258</a:t>
            </a:r>
            <a:endParaRPr lang="zh-CN" altLang="en-US" sz="3299" dirty="0">
              <a:solidFill>
                <a:srgbClr val="C00000"/>
              </a:solidFill>
              <a:cs typeface="+mn-ea"/>
              <a:sym typeface="+mn-lt"/>
            </a:endParaRPr>
          </a:p>
        </p:txBody>
      </p:sp>
      <p:sp>
        <p:nvSpPr>
          <p:cNvPr id="35" name="TextBox 61"/>
          <p:cNvSpPr txBox="1"/>
          <p:nvPr/>
        </p:nvSpPr>
        <p:spPr>
          <a:xfrm>
            <a:off x="5175939" y="2624586"/>
            <a:ext cx="2188957"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cs typeface="+mn-ea"/>
                <a:sym typeface="+mn-lt"/>
              </a:rPr>
              <a:t>Total for the year:</a:t>
            </a:r>
          </a:p>
        </p:txBody>
      </p:sp>
      <p:sp>
        <p:nvSpPr>
          <p:cNvPr id="36" name="椭圆 35"/>
          <p:cNvSpPr>
            <a:spLocks noChangeAspect="1"/>
          </p:cNvSpPr>
          <p:nvPr/>
        </p:nvSpPr>
        <p:spPr>
          <a:xfrm>
            <a:off x="5706339" y="3546902"/>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lumMod val="50000"/>
                  <a:lumOff val="50000"/>
                </a:schemeClr>
              </a:solidFill>
              <a:cs typeface="+mn-ea"/>
              <a:sym typeface="+mn-lt"/>
            </a:endParaRPr>
          </a:p>
        </p:txBody>
      </p:sp>
      <p:sp>
        <p:nvSpPr>
          <p:cNvPr id="37" name="椭圆 36"/>
          <p:cNvSpPr>
            <a:spLocks noChangeAspect="1"/>
          </p:cNvSpPr>
          <p:nvPr/>
        </p:nvSpPr>
        <p:spPr>
          <a:xfrm>
            <a:off x="6553070" y="3535879"/>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lumMod val="50000"/>
                  <a:lumOff val="50000"/>
                </a:schemeClr>
              </a:solidFill>
              <a:cs typeface="+mn-ea"/>
              <a:sym typeface="+mn-lt"/>
            </a:endParaRPr>
          </a:p>
        </p:txBody>
      </p:sp>
      <p:sp>
        <p:nvSpPr>
          <p:cNvPr id="38" name="TextBox 64"/>
          <p:cNvSpPr txBox="1"/>
          <p:nvPr/>
        </p:nvSpPr>
        <p:spPr>
          <a:xfrm>
            <a:off x="5184112" y="3507836"/>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cs typeface="+mn-ea"/>
                <a:sym typeface="+mn-lt"/>
              </a:rPr>
              <a:t>Gross profit</a:t>
            </a:r>
          </a:p>
        </p:txBody>
      </p:sp>
      <p:sp>
        <p:nvSpPr>
          <p:cNvPr id="39" name="TextBox 65"/>
          <p:cNvSpPr txBox="1"/>
          <p:nvPr/>
        </p:nvSpPr>
        <p:spPr>
          <a:xfrm>
            <a:off x="6030843" y="3495598"/>
            <a:ext cx="476072" cy="161583"/>
          </a:xfrm>
          <a:prstGeom prst="rect">
            <a:avLst/>
          </a:prstGeom>
          <a:noFill/>
        </p:spPr>
        <p:txBody>
          <a:bodyPr wrap="square" lIns="0" tIns="0" rIns="0" bIns="0" rtlCol="0">
            <a:spAutoFit/>
          </a:bodyPr>
          <a:lstStyle/>
          <a:p>
            <a:r>
              <a:rPr lang="zh-CN" altLang="en-US" sz="1050" b="1" dirty="0">
                <a:solidFill>
                  <a:schemeClr val="tx1">
                    <a:lumMod val="50000"/>
                    <a:lumOff val="50000"/>
                  </a:schemeClr>
                </a:solidFill>
                <a:cs typeface="+mn-ea"/>
                <a:sym typeface="+mn-lt"/>
              </a:rPr>
              <a:t>Net profit</a:t>
            </a:r>
          </a:p>
        </p:txBody>
      </p:sp>
      <p:sp>
        <p:nvSpPr>
          <p:cNvPr id="40" name="椭圆 39"/>
          <p:cNvSpPr>
            <a:spLocks noChangeAspect="1"/>
          </p:cNvSpPr>
          <p:nvPr/>
        </p:nvSpPr>
        <p:spPr>
          <a:xfrm>
            <a:off x="6713743" y="3535879"/>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lumMod val="50000"/>
                  <a:lumOff val="50000"/>
                </a:schemeClr>
              </a:solidFill>
              <a:cs typeface="+mn-ea"/>
              <a:sym typeface="+mn-lt"/>
            </a:endParaRPr>
          </a:p>
        </p:txBody>
      </p:sp>
      <p:sp>
        <p:nvSpPr>
          <p:cNvPr id="41" name="椭圆 40"/>
          <p:cNvSpPr>
            <a:spLocks noChangeAspect="1"/>
          </p:cNvSpPr>
          <p:nvPr/>
        </p:nvSpPr>
        <p:spPr>
          <a:xfrm>
            <a:off x="6868055" y="3535879"/>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lumMod val="50000"/>
                  <a:lumOff val="50000"/>
                </a:schemeClr>
              </a:solidFill>
              <a:cs typeface="+mn-ea"/>
              <a:sym typeface="+mn-lt"/>
            </a:endParaRPr>
          </a:p>
        </p:txBody>
      </p:sp>
      <p:sp>
        <p:nvSpPr>
          <p:cNvPr id="42" name="椭圆 41"/>
          <p:cNvSpPr>
            <a:spLocks noChangeAspect="1"/>
          </p:cNvSpPr>
          <p:nvPr/>
        </p:nvSpPr>
        <p:spPr>
          <a:xfrm>
            <a:off x="7021529" y="3535879"/>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lumMod val="50000"/>
                  <a:lumOff val="50000"/>
                </a:schemeClr>
              </a:solidFill>
              <a:cs typeface="+mn-ea"/>
              <a:sym typeface="+mn-lt"/>
            </a:endParaRPr>
          </a:p>
        </p:txBody>
      </p:sp>
      <p:sp>
        <p:nvSpPr>
          <p:cNvPr id="43" name="TextBox 90"/>
          <p:cNvSpPr txBox="1"/>
          <p:nvPr/>
        </p:nvSpPr>
        <p:spPr>
          <a:xfrm>
            <a:off x="1514342" y="4426570"/>
            <a:ext cx="6128085" cy="323165"/>
          </a:xfrm>
          <a:prstGeom prst="rect">
            <a:avLst/>
          </a:prstGeom>
          <a:noFill/>
        </p:spPr>
        <p:txBody>
          <a:bodyPr wrap="square" lIns="0" tIns="0" rIns="0" bIns="0" rtlCol="0">
            <a:spAutoFit/>
          </a:bodyPr>
          <a:lstStyle/>
          <a:p>
            <a:pPr algn="just"/>
            <a:r>
              <a:rPr lang="zh-CN" altLang="en-US" sz="1050" dirty="0">
                <a:solidFill>
                  <a:schemeClr val="tx1">
                    <a:lumMod val="50000"/>
                    <a:lumOff val="50000"/>
                  </a:schemeClr>
                </a:solidFill>
                <a:cs typeface="+mn-ea"/>
                <a:sym typeface="+mn-lt"/>
              </a:rPr>
              <a:t>Click to enter a brief text commentary, commentary text as far as possible to summarize the refinement, without redundant text decoration, concise and accurate explanation of the core concepts refined</a:t>
            </a:r>
            <a:r>
              <a:rPr lang="zh-CN" altLang="en-US" sz="1050" dirty="0" smtClean="0">
                <a:solidFill>
                  <a:schemeClr val="tx1">
                    <a:lumMod val="50000"/>
                    <a:lumOff val="50000"/>
                  </a:schemeClr>
                </a:solidFill>
                <a:cs typeface="+mn-ea"/>
                <a:sym typeface="+mn-lt"/>
              </a:rPr>
              <a:t>。</a:t>
            </a:r>
            <a:endParaRPr lang="zh-CN" altLang="en-US" sz="1050" dirty="0">
              <a:solidFill>
                <a:schemeClr val="tx1">
                  <a:lumMod val="50000"/>
                  <a:lumOff val="50000"/>
                </a:schemeClr>
              </a:solidFill>
              <a:cs typeface="+mn-ea"/>
              <a:sym typeface="+mn-lt"/>
            </a:endParaRPr>
          </a:p>
        </p:txBody>
      </p:sp>
      <p:sp>
        <p:nvSpPr>
          <p:cNvPr id="44" name="TextBox 91"/>
          <p:cNvSpPr txBox="1"/>
          <p:nvPr/>
        </p:nvSpPr>
        <p:spPr>
          <a:xfrm>
            <a:off x="3469521" y="4146716"/>
            <a:ext cx="3037394" cy="230832"/>
          </a:xfrm>
          <a:prstGeom prst="rect">
            <a:avLst/>
          </a:prstGeom>
          <a:noFill/>
        </p:spPr>
        <p:txBody>
          <a:bodyPr wrap="square" lIns="0" tIns="0" rIns="0" bIns="0" rtlCol="0">
            <a:spAutoFit/>
          </a:bodyPr>
          <a:lstStyle/>
          <a:p>
            <a:r>
              <a:rPr lang="zh-CN" altLang="en-US" sz="1500" b="1" dirty="0">
                <a:solidFill>
                  <a:schemeClr val="tx1">
                    <a:lumMod val="75000"/>
                    <a:lumOff val="25000"/>
                  </a:schemeClr>
                </a:solidFill>
                <a:cs typeface="+mn-ea"/>
                <a:sym typeface="+mn-lt"/>
              </a:rPr>
              <a:t>Click to enter the title text</a:t>
            </a:r>
          </a:p>
        </p:txBody>
      </p:sp>
    </p:spTree>
    <p:extLst>
      <p:ext uri="{BB962C8B-B14F-4D97-AF65-F5344CB8AC3E}">
        <p14:creationId xmlns:p14="http://schemas.microsoft.com/office/powerpoint/2010/main" val="298770061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300" fill="hold"/>
                                        <p:tgtEl>
                                          <p:spTgt spid="33"/>
                                        </p:tgtEl>
                                        <p:attrNameLst>
                                          <p:attrName>ppt_x</p:attrName>
                                        </p:attrNameLst>
                                      </p:cBhvr>
                                      <p:tavLst>
                                        <p:tav tm="0">
                                          <p:val>
                                            <p:strVal val="1+#ppt_w/2"/>
                                          </p:val>
                                        </p:tav>
                                        <p:tav tm="100000">
                                          <p:val>
                                            <p:strVal val="#ppt_x"/>
                                          </p:val>
                                        </p:tav>
                                      </p:tavLst>
                                    </p:anim>
                                    <p:anim calcmode="lin" valueType="num">
                                      <p:cBhvr additive="base">
                                        <p:cTn id="20" dur="3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1800"/>
                            </p:stCondLst>
                            <p:childTnLst>
                              <p:par>
                                <p:cTn id="22" presetID="2" presetClass="entr" presetSubtype="2"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00" fill="hold"/>
                                        <p:tgtEl>
                                          <p:spTgt spid="32"/>
                                        </p:tgtEl>
                                        <p:attrNameLst>
                                          <p:attrName>ppt_x</p:attrName>
                                        </p:attrNameLst>
                                      </p:cBhvr>
                                      <p:tavLst>
                                        <p:tav tm="0">
                                          <p:val>
                                            <p:strVal val="1+#ppt_w/2"/>
                                          </p:val>
                                        </p:tav>
                                        <p:tav tm="100000">
                                          <p:val>
                                            <p:strVal val="#ppt_x"/>
                                          </p:val>
                                        </p:tav>
                                      </p:tavLst>
                                    </p:anim>
                                    <p:anim calcmode="lin" valueType="num">
                                      <p:cBhvr additive="base">
                                        <p:cTn id="25" dur="3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21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26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par>
                          <p:cTn id="34" fill="hold">
                            <p:stCondLst>
                              <p:cond delay="31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3600"/>
                            </p:stCondLst>
                            <p:childTnLst>
                              <p:par>
                                <p:cTn id="39" presetID="53" presetClass="entr" presetSubtype="16"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300" fill="hold"/>
                                        <p:tgtEl>
                                          <p:spTgt spid="36"/>
                                        </p:tgtEl>
                                        <p:attrNameLst>
                                          <p:attrName>ppt_w</p:attrName>
                                        </p:attrNameLst>
                                      </p:cBhvr>
                                      <p:tavLst>
                                        <p:tav tm="0">
                                          <p:val>
                                            <p:fltVal val="0"/>
                                          </p:val>
                                        </p:tav>
                                        <p:tav tm="100000">
                                          <p:val>
                                            <p:strVal val="#ppt_w"/>
                                          </p:val>
                                        </p:tav>
                                      </p:tavLst>
                                    </p:anim>
                                    <p:anim calcmode="lin" valueType="num">
                                      <p:cBhvr>
                                        <p:cTn id="42" dur="300" fill="hold"/>
                                        <p:tgtEl>
                                          <p:spTgt spid="36"/>
                                        </p:tgtEl>
                                        <p:attrNameLst>
                                          <p:attrName>ppt_h</p:attrName>
                                        </p:attrNameLst>
                                      </p:cBhvr>
                                      <p:tavLst>
                                        <p:tav tm="0">
                                          <p:val>
                                            <p:fltVal val="0"/>
                                          </p:val>
                                        </p:tav>
                                        <p:tav tm="100000">
                                          <p:val>
                                            <p:strVal val="#ppt_h"/>
                                          </p:val>
                                        </p:tav>
                                      </p:tavLst>
                                    </p:anim>
                                    <p:animEffect transition="in" filter="fade">
                                      <p:cBhvr>
                                        <p:cTn id="43" dur="300"/>
                                        <p:tgtEl>
                                          <p:spTgt spid="36"/>
                                        </p:tgtEl>
                                      </p:cBhvr>
                                    </p:animEffect>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4400"/>
                            </p:stCondLst>
                            <p:childTnLst>
                              <p:par>
                                <p:cTn id="49" presetID="53" presetClass="entr" presetSubtype="1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300" fill="hold"/>
                                        <p:tgtEl>
                                          <p:spTgt spid="37"/>
                                        </p:tgtEl>
                                        <p:attrNameLst>
                                          <p:attrName>ppt_w</p:attrName>
                                        </p:attrNameLst>
                                      </p:cBhvr>
                                      <p:tavLst>
                                        <p:tav tm="0">
                                          <p:val>
                                            <p:fltVal val="0"/>
                                          </p:val>
                                        </p:tav>
                                        <p:tav tm="100000">
                                          <p:val>
                                            <p:strVal val="#ppt_w"/>
                                          </p:val>
                                        </p:tav>
                                      </p:tavLst>
                                    </p:anim>
                                    <p:anim calcmode="lin" valueType="num">
                                      <p:cBhvr>
                                        <p:cTn id="52" dur="300" fill="hold"/>
                                        <p:tgtEl>
                                          <p:spTgt spid="37"/>
                                        </p:tgtEl>
                                        <p:attrNameLst>
                                          <p:attrName>ppt_h</p:attrName>
                                        </p:attrNameLst>
                                      </p:cBhvr>
                                      <p:tavLst>
                                        <p:tav tm="0">
                                          <p:val>
                                            <p:fltVal val="0"/>
                                          </p:val>
                                        </p:tav>
                                        <p:tav tm="100000">
                                          <p:val>
                                            <p:strVal val="#ppt_h"/>
                                          </p:val>
                                        </p:tav>
                                      </p:tavLst>
                                    </p:anim>
                                    <p:animEffect transition="in" filter="fade">
                                      <p:cBhvr>
                                        <p:cTn id="53" dur="300"/>
                                        <p:tgtEl>
                                          <p:spTgt spid="37"/>
                                        </p:tgtEl>
                                      </p:cBhvr>
                                    </p:animEffect>
                                  </p:childTnLst>
                                </p:cTn>
                              </p:par>
                            </p:childTnLst>
                          </p:cTn>
                        </p:par>
                        <p:par>
                          <p:cTn id="54" fill="hold">
                            <p:stCondLst>
                              <p:cond delay="4700"/>
                            </p:stCondLst>
                            <p:childTnLst>
                              <p:par>
                                <p:cTn id="55" presetID="53" presetClass="entr" presetSubtype="16"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300" fill="hold"/>
                                        <p:tgtEl>
                                          <p:spTgt spid="40"/>
                                        </p:tgtEl>
                                        <p:attrNameLst>
                                          <p:attrName>ppt_w</p:attrName>
                                        </p:attrNameLst>
                                      </p:cBhvr>
                                      <p:tavLst>
                                        <p:tav tm="0">
                                          <p:val>
                                            <p:fltVal val="0"/>
                                          </p:val>
                                        </p:tav>
                                        <p:tav tm="100000">
                                          <p:val>
                                            <p:strVal val="#ppt_w"/>
                                          </p:val>
                                        </p:tav>
                                      </p:tavLst>
                                    </p:anim>
                                    <p:anim calcmode="lin" valueType="num">
                                      <p:cBhvr>
                                        <p:cTn id="58" dur="300" fill="hold"/>
                                        <p:tgtEl>
                                          <p:spTgt spid="40"/>
                                        </p:tgtEl>
                                        <p:attrNameLst>
                                          <p:attrName>ppt_h</p:attrName>
                                        </p:attrNameLst>
                                      </p:cBhvr>
                                      <p:tavLst>
                                        <p:tav tm="0">
                                          <p:val>
                                            <p:fltVal val="0"/>
                                          </p:val>
                                        </p:tav>
                                        <p:tav tm="100000">
                                          <p:val>
                                            <p:strVal val="#ppt_h"/>
                                          </p:val>
                                        </p:tav>
                                      </p:tavLst>
                                    </p:anim>
                                    <p:animEffect transition="in" filter="fade">
                                      <p:cBhvr>
                                        <p:cTn id="59" dur="300"/>
                                        <p:tgtEl>
                                          <p:spTgt spid="40"/>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300" fill="hold"/>
                                        <p:tgtEl>
                                          <p:spTgt spid="41"/>
                                        </p:tgtEl>
                                        <p:attrNameLst>
                                          <p:attrName>ppt_w</p:attrName>
                                        </p:attrNameLst>
                                      </p:cBhvr>
                                      <p:tavLst>
                                        <p:tav tm="0">
                                          <p:val>
                                            <p:fltVal val="0"/>
                                          </p:val>
                                        </p:tav>
                                        <p:tav tm="100000">
                                          <p:val>
                                            <p:strVal val="#ppt_w"/>
                                          </p:val>
                                        </p:tav>
                                      </p:tavLst>
                                    </p:anim>
                                    <p:anim calcmode="lin" valueType="num">
                                      <p:cBhvr>
                                        <p:cTn id="64" dur="300" fill="hold"/>
                                        <p:tgtEl>
                                          <p:spTgt spid="41"/>
                                        </p:tgtEl>
                                        <p:attrNameLst>
                                          <p:attrName>ppt_h</p:attrName>
                                        </p:attrNameLst>
                                      </p:cBhvr>
                                      <p:tavLst>
                                        <p:tav tm="0">
                                          <p:val>
                                            <p:fltVal val="0"/>
                                          </p:val>
                                        </p:tav>
                                        <p:tav tm="100000">
                                          <p:val>
                                            <p:strVal val="#ppt_h"/>
                                          </p:val>
                                        </p:tav>
                                      </p:tavLst>
                                    </p:anim>
                                    <p:animEffect transition="in" filter="fade">
                                      <p:cBhvr>
                                        <p:cTn id="65" dur="300"/>
                                        <p:tgtEl>
                                          <p:spTgt spid="41"/>
                                        </p:tgtEl>
                                      </p:cBhvr>
                                    </p:animEffect>
                                  </p:childTnLst>
                                </p:cTn>
                              </p:par>
                            </p:childTnLst>
                          </p:cTn>
                        </p:par>
                        <p:par>
                          <p:cTn id="66" fill="hold">
                            <p:stCondLst>
                              <p:cond delay="5300"/>
                            </p:stCondLst>
                            <p:childTnLst>
                              <p:par>
                                <p:cTn id="67" presetID="53" presetClass="entr" presetSubtype="16"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300" fill="hold"/>
                                        <p:tgtEl>
                                          <p:spTgt spid="42"/>
                                        </p:tgtEl>
                                        <p:attrNameLst>
                                          <p:attrName>ppt_w</p:attrName>
                                        </p:attrNameLst>
                                      </p:cBhvr>
                                      <p:tavLst>
                                        <p:tav tm="0">
                                          <p:val>
                                            <p:fltVal val="0"/>
                                          </p:val>
                                        </p:tav>
                                        <p:tav tm="100000">
                                          <p:val>
                                            <p:strVal val="#ppt_w"/>
                                          </p:val>
                                        </p:tav>
                                      </p:tavLst>
                                    </p:anim>
                                    <p:anim calcmode="lin" valueType="num">
                                      <p:cBhvr>
                                        <p:cTn id="70" dur="300" fill="hold"/>
                                        <p:tgtEl>
                                          <p:spTgt spid="42"/>
                                        </p:tgtEl>
                                        <p:attrNameLst>
                                          <p:attrName>ppt_h</p:attrName>
                                        </p:attrNameLst>
                                      </p:cBhvr>
                                      <p:tavLst>
                                        <p:tav tm="0">
                                          <p:val>
                                            <p:fltVal val="0"/>
                                          </p:val>
                                        </p:tav>
                                        <p:tav tm="100000">
                                          <p:val>
                                            <p:strVal val="#ppt_h"/>
                                          </p:val>
                                        </p:tav>
                                      </p:tavLst>
                                    </p:anim>
                                    <p:animEffect transition="in" filter="fade">
                                      <p:cBhvr>
                                        <p:cTn id="71" dur="300"/>
                                        <p:tgtEl>
                                          <p:spTgt spid="42"/>
                                        </p:tgtEl>
                                      </p:cBhvr>
                                    </p:animEffect>
                                  </p:childTnLst>
                                </p:cTn>
                              </p:par>
                            </p:childTnLst>
                          </p:cTn>
                        </p:par>
                        <p:par>
                          <p:cTn id="72" fill="hold">
                            <p:stCondLst>
                              <p:cond delay="5600"/>
                            </p:stCondLst>
                            <p:childTnLst>
                              <p:par>
                                <p:cTn id="73" presetID="2" presetClass="entr" presetSubtype="2"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300" fill="hold"/>
                                        <p:tgtEl>
                                          <p:spTgt spid="44"/>
                                        </p:tgtEl>
                                        <p:attrNameLst>
                                          <p:attrName>ppt_x</p:attrName>
                                        </p:attrNameLst>
                                      </p:cBhvr>
                                      <p:tavLst>
                                        <p:tav tm="0">
                                          <p:val>
                                            <p:strVal val="1+#ppt_w/2"/>
                                          </p:val>
                                        </p:tav>
                                        <p:tav tm="100000">
                                          <p:val>
                                            <p:strVal val="#ppt_x"/>
                                          </p:val>
                                        </p:tav>
                                      </p:tavLst>
                                    </p:anim>
                                    <p:anim calcmode="lin" valueType="num">
                                      <p:cBhvr additive="base">
                                        <p:cTn id="76" dur="300" fill="hold"/>
                                        <p:tgtEl>
                                          <p:spTgt spid="44"/>
                                        </p:tgtEl>
                                        <p:attrNameLst>
                                          <p:attrName>ppt_y</p:attrName>
                                        </p:attrNameLst>
                                      </p:cBhvr>
                                      <p:tavLst>
                                        <p:tav tm="0">
                                          <p:val>
                                            <p:strVal val="#ppt_y"/>
                                          </p:val>
                                        </p:tav>
                                        <p:tav tm="100000">
                                          <p:val>
                                            <p:strVal val="#ppt_y"/>
                                          </p:val>
                                        </p:tav>
                                      </p:tavLst>
                                    </p:anim>
                                  </p:childTnLst>
                                </p:cTn>
                              </p:par>
                            </p:childTnLst>
                          </p:cTn>
                        </p:par>
                        <p:par>
                          <p:cTn id="77" fill="hold">
                            <p:stCondLst>
                              <p:cond delay="5900"/>
                            </p:stCondLst>
                            <p:childTnLst>
                              <p:par>
                                <p:cTn id="78" presetID="2" presetClass="entr" presetSubtype="2"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300" fill="hold"/>
                                        <p:tgtEl>
                                          <p:spTgt spid="43"/>
                                        </p:tgtEl>
                                        <p:attrNameLst>
                                          <p:attrName>ppt_x</p:attrName>
                                        </p:attrNameLst>
                                      </p:cBhvr>
                                      <p:tavLst>
                                        <p:tav tm="0">
                                          <p:val>
                                            <p:strVal val="1+#ppt_w/2"/>
                                          </p:val>
                                        </p:tav>
                                        <p:tav tm="100000">
                                          <p:val>
                                            <p:strVal val="#ppt_x"/>
                                          </p:val>
                                        </p:tav>
                                      </p:tavLst>
                                    </p:anim>
                                    <p:anim calcmode="lin" valueType="num">
                                      <p:cBhvr additive="base">
                                        <p:cTn id="8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P spid="33" grpId="0"/>
      <p:bldP spid="34" grpId="0"/>
      <p:bldP spid="35" grpId="0"/>
      <p:bldP spid="36" grpId="0" animBg="1"/>
      <p:bldP spid="37" grpId="0" animBg="1"/>
      <p:bldP spid="38" grpId="0"/>
      <p:bldP spid="39" grpId="0"/>
      <p:bldP spid="40" grpId="0" animBg="1"/>
      <p:bldP spid="41" grpId="0" animBg="1"/>
      <p:bldP spid="42" grpId="0" animBg="1"/>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3816113" y="934691"/>
            <a:ext cx="1511103" cy="1511103"/>
            <a:chOff x="5182632" y="1700808"/>
            <a:chExt cx="2015329" cy="2015329"/>
          </a:xfrm>
        </p:grpSpPr>
        <p:sp>
          <p:nvSpPr>
            <p:cNvPr id="5"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sp>
          <p:nvSpPr>
            <p:cNvPr id="6"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grpSp>
      <p:grpSp>
        <p:nvGrpSpPr>
          <p:cNvPr id="7" name="组合 6"/>
          <p:cNvGrpSpPr/>
          <p:nvPr/>
        </p:nvGrpSpPr>
        <p:grpSpPr>
          <a:xfrm>
            <a:off x="6299742" y="934691"/>
            <a:ext cx="1512168" cy="1511103"/>
            <a:chOff x="8758812" y="1700808"/>
            <a:chExt cx="2016749" cy="2015329"/>
          </a:xfrm>
        </p:grpSpPr>
        <p:sp>
          <p:nvSpPr>
            <p:cNvPr id="8" name="Oval 8"/>
            <p:cNvSpPr>
              <a:spLocks noChangeArrowheads="1"/>
            </p:cNvSpPr>
            <p:nvPr/>
          </p:nvSpPr>
          <p:spPr bwMode="auto">
            <a:xfrm>
              <a:off x="8758812" y="1700808"/>
              <a:ext cx="2016749" cy="2015329"/>
            </a:xfrm>
            <a:prstGeom prst="ellipse">
              <a:avLst/>
            </a:prstGeom>
            <a:solidFill>
              <a:srgbClr val="C000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sp>
          <p:nvSpPr>
            <p:cNvPr id="9"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grpSp>
      <p:grpSp>
        <p:nvGrpSpPr>
          <p:cNvPr id="10" name="组合 9"/>
          <p:cNvGrpSpPr/>
          <p:nvPr/>
        </p:nvGrpSpPr>
        <p:grpSpPr>
          <a:xfrm>
            <a:off x="1375219" y="934691"/>
            <a:ext cx="1512168" cy="1511103"/>
            <a:chOff x="1204523" y="1700808"/>
            <a:chExt cx="2016749" cy="2015329"/>
          </a:xfrm>
        </p:grpSpPr>
        <p:sp>
          <p:nvSpPr>
            <p:cNvPr id="11" name="Oval 10"/>
            <p:cNvSpPr>
              <a:spLocks noChangeArrowheads="1"/>
            </p:cNvSpPr>
            <p:nvPr/>
          </p:nvSpPr>
          <p:spPr bwMode="auto">
            <a:xfrm>
              <a:off x="1204523" y="1700808"/>
              <a:ext cx="2016749" cy="2015329"/>
            </a:xfrm>
            <a:prstGeom prst="ellipse">
              <a:avLst/>
            </a:prstGeom>
            <a:solidFill>
              <a:srgbClr val="C00002"/>
            </a:solidFill>
            <a:ln>
              <a:noFill/>
            </a:ln>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sp>
          <p:nvSpPr>
            <p:cNvPr id="12"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grpSp>
      <p:sp>
        <p:nvSpPr>
          <p:cNvPr id="13" name="Freeform 12"/>
          <p:cNvSpPr>
            <a:spLocks/>
          </p:cNvSpPr>
          <p:nvPr/>
        </p:nvSpPr>
        <p:spPr bwMode="auto">
          <a:xfrm>
            <a:off x="316246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sp>
        <p:nvSpPr>
          <p:cNvPr id="14" name="Freeform 13"/>
          <p:cNvSpPr>
            <a:spLocks/>
          </p:cNvSpPr>
          <p:nvPr/>
        </p:nvSpPr>
        <p:spPr bwMode="auto">
          <a:xfrm>
            <a:off x="5651839" y="1449041"/>
            <a:ext cx="437677" cy="43767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zh-CN" altLang="en-US" sz="1012">
              <a:cs typeface="+mn-ea"/>
              <a:sym typeface="+mn-lt"/>
            </a:endParaRPr>
          </a:p>
        </p:txBody>
      </p:sp>
      <p:sp>
        <p:nvSpPr>
          <p:cNvPr id="15" name="矩形 83"/>
          <p:cNvSpPr>
            <a:spLocks noChangeArrowheads="1"/>
          </p:cNvSpPr>
          <p:nvPr/>
        </p:nvSpPr>
        <p:spPr bwMode="auto">
          <a:xfrm>
            <a:off x="1163974" y="3262699"/>
            <a:ext cx="6791481" cy="1440597"/>
          </a:xfrm>
          <a:prstGeom prst="rect">
            <a:avLst/>
          </a:prstGeom>
          <a:solidFill>
            <a:srgbClr val="F2F2F2"/>
          </a:solidFill>
          <a:ln w="9525" cmpd="sng">
            <a:solidFill>
              <a:srgbClr val="55735B"/>
            </a:solidFill>
            <a:miter lim="800000"/>
            <a:headEnd/>
            <a:tailEnd/>
          </a:ln>
        </p:spPr>
        <p:txBody>
          <a:bodyPr/>
          <a:lstStyle/>
          <a:p>
            <a:endParaRPr lang="zh-CN" altLang="en-US" sz="1012">
              <a:cs typeface="+mn-ea"/>
              <a:sym typeface="+mn-lt"/>
            </a:endParaRPr>
          </a:p>
        </p:txBody>
      </p:sp>
      <p:sp>
        <p:nvSpPr>
          <p:cNvPr id="16" name="TextBox 84"/>
          <p:cNvSpPr txBox="1">
            <a:spLocks noChangeArrowheads="1"/>
          </p:cNvSpPr>
          <p:nvPr/>
        </p:nvSpPr>
        <p:spPr bwMode="auto">
          <a:xfrm>
            <a:off x="1343651" y="3387939"/>
            <a:ext cx="6376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1200" dirty="0" smtClean="0">
                <a:solidFill>
                  <a:srgbClr val="595959"/>
                </a:solidFill>
                <a:latin typeface="+mn-lt"/>
                <a:ea typeface="+mn-ea"/>
                <a:cs typeface="+mn-ea"/>
                <a:sym typeface="+mn-lt"/>
              </a:rPr>
              <a:t>Over here</a:t>
            </a:r>
            <a:r>
              <a:rPr lang="zh-CN" altLang="en-US" sz="1200" dirty="0">
                <a:solidFill>
                  <a:srgbClr val="595959"/>
                </a:solidFill>
                <a:latin typeface="+mn-lt"/>
                <a:ea typeface="+mn-ea"/>
                <a:cs typeface="+mn-ea"/>
                <a:sym typeface="+mn-lt"/>
              </a:rPr>
              <a:t>Enter the introduction of the product form, here enter the introduction of the product form, enter the introduction of the product form here, enter the introduction of the product form here, enter the introduction of the product form here, enter the introduction of the product form.</a:t>
            </a:r>
          </a:p>
        </p:txBody>
      </p:sp>
      <p:sp>
        <p:nvSpPr>
          <p:cNvPr id="17" name="Freeform 12"/>
          <p:cNvSpPr>
            <a:spLocks/>
          </p:cNvSpPr>
          <p:nvPr/>
        </p:nvSpPr>
        <p:spPr bwMode="auto">
          <a:xfrm>
            <a:off x="1108028" y="3153190"/>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2">
              <a:solidFill>
                <a:srgbClr val="2C3637"/>
              </a:solidFill>
              <a:cs typeface="+mn-ea"/>
              <a:sym typeface="+mn-lt"/>
            </a:endParaRPr>
          </a:p>
        </p:txBody>
      </p:sp>
      <p:sp>
        <p:nvSpPr>
          <p:cNvPr id="18" name="Freeform 12"/>
          <p:cNvSpPr>
            <a:spLocks/>
          </p:cNvSpPr>
          <p:nvPr/>
        </p:nvSpPr>
        <p:spPr bwMode="auto">
          <a:xfrm flipH="1" flipV="1">
            <a:off x="7631109" y="4407476"/>
            <a:ext cx="396375" cy="39756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012">
              <a:solidFill>
                <a:srgbClr val="2C3637"/>
              </a:solidFill>
              <a:cs typeface="+mn-ea"/>
              <a:sym typeface="+mn-lt"/>
            </a:endParaRPr>
          </a:p>
        </p:txBody>
      </p:sp>
      <p:sp>
        <p:nvSpPr>
          <p:cNvPr id="19" name="TextBox 46"/>
          <p:cNvSpPr txBox="1"/>
          <p:nvPr/>
        </p:nvSpPr>
        <p:spPr>
          <a:xfrm>
            <a:off x="1484446" y="2541706"/>
            <a:ext cx="1247464" cy="323165"/>
          </a:xfrm>
          <a:prstGeom prst="rect">
            <a:avLst/>
          </a:prstGeom>
          <a:noFill/>
        </p:spPr>
        <p:txBody>
          <a:bodyPr wrap="square" rtlCol="0">
            <a:spAutoFit/>
          </a:bodyPr>
          <a:lstStyle/>
          <a:p>
            <a:pPr algn="ctr"/>
            <a:r>
              <a:rPr lang="zh-CN" altLang="en-US" sz="1500" b="1" dirty="0">
                <a:solidFill>
                  <a:srgbClr val="C00000"/>
                </a:solidFill>
                <a:cs typeface="+mn-ea"/>
                <a:sym typeface="+mn-lt"/>
              </a:rPr>
              <a:t>Add a title</a:t>
            </a:r>
          </a:p>
        </p:txBody>
      </p:sp>
      <p:sp>
        <p:nvSpPr>
          <p:cNvPr id="20" name="TextBox 47"/>
          <p:cNvSpPr txBox="1"/>
          <p:nvPr/>
        </p:nvSpPr>
        <p:spPr>
          <a:xfrm>
            <a:off x="3920384" y="2541706"/>
            <a:ext cx="1247464" cy="323165"/>
          </a:xfrm>
          <a:prstGeom prst="rect">
            <a:avLst/>
          </a:prstGeom>
          <a:noFill/>
        </p:spPr>
        <p:txBody>
          <a:bodyPr wrap="square" rtlCol="0">
            <a:spAutoFit/>
          </a:bodyPr>
          <a:lstStyle/>
          <a:p>
            <a:pPr algn="ctr"/>
            <a:r>
              <a:rPr lang="zh-CN" altLang="en-US" sz="1500" b="1" dirty="0">
                <a:solidFill>
                  <a:srgbClr val="C00000"/>
                </a:solidFill>
                <a:cs typeface="+mn-ea"/>
                <a:sym typeface="+mn-lt"/>
              </a:rPr>
              <a:t>Add a title</a:t>
            </a:r>
          </a:p>
        </p:txBody>
      </p:sp>
      <p:sp>
        <p:nvSpPr>
          <p:cNvPr id="21" name="TextBox 48"/>
          <p:cNvSpPr txBox="1"/>
          <p:nvPr/>
        </p:nvSpPr>
        <p:spPr>
          <a:xfrm>
            <a:off x="6475296" y="2541706"/>
            <a:ext cx="1247464" cy="323165"/>
          </a:xfrm>
          <a:prstGeom prst="rect">
            <a:avLst/>
          </a:prstGeom>
          <a:noFill/>
        </p:spPr>
        <p:txBody>
          <a:bodyPr wrap="square" rtlCol="0">
            <a:spAutoFit/>
          </a:bodyPr>
          <a:lstStyle/>
          <a:p>
            <a:pPr algn="ctr"/>
            <a:r>
              <a:rPr lang="zh-CN" altLang="en-US" sz="1500" b="1" dirty="0">
                <a:solidFill>
                  <a:srgbClr val="C00000"/>
                </a:solidFill>
                <a:cs typeface="+mn-ea"/>
                <a:sym typeface="+mn-lt"/>
              </a:rPr>
              <a:t>Add a title</a:t>
            </a:r>
          </a:p>
        </p:txBody>
      </p:sp>
    </p:spTree>
    <p:extLst>
      <p:ext uri="{BB962C8B-B14F-4D97-AF65-F5344CB8AC3E}">
        <p14:creationId xmlns:p14="http://schemas.microsoft.com/office/powerpoint/2010/main" val="72443912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a14="http://schemas.microsoft.com/office/drawing/2010/main"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 calcmode="lin" valueType="num">
                                      <p:cBhvr>
                                        <p:cTn id="25" dur="300" fill="hold"/>
                                        <p:tgtEl>
                                          <p:spTgt spid="13"/>
                                        </p:tgtEl>
                                        <p:attrNameLst>
                                          <p:attrName>style.rotation</p:attrName>
                                        </p:attrNameLst>
                                      </p:cBhvr>
                                      <p:tavLst>
                                        <p:tav tm="0">
                                          <p:val>
                                            <p:fltVal val="90"/>
                                          </p:val>
                                        </p:tav>
                                        <p:tav tm="100000">
                                          <p:val>
                                            <p:fltVal val="0"/>
                                          </p:val>
                                        </p:tav>
                                      </p:tavLst>
                                    </p:anim>
                                    <p:animEffect transition="in" filter="fade">
                                      <p:cBhvr>
                                        <p:cTn id="26" dur="300"/>
                                        <p:tgtEl>
                                          <p:spTgt spid="13"/>
                                        </p:tgtEl>
                                      </p:cBhvr>
                                    </p:animEffect>
                                  </p:childTnLst>
                                </p:cTn>
                              </p:par>
                            </p:childTnLst>
                          </p:cTn>
                        </p:par>
                        <p:par>
                          <p:cTn id="27" fill="hold">
                            <p:stCondLst>
                              <p:cond delay="23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3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300" fill="hold"/>
                                        <p:tgtEl>
                                          <p:spTgt spid="14"/>
                                        </p:tgtEl>
                                        <p:attrNameLst>
                                          <p:attrName>ppt_w</p:attrName>
                                        </p:attrNameLst>
                                      </p:cBhvr>
                                      <p:tavLst>
                                        <p:tav tm="0">
                                          <p:val>
                                            <p:fltVal val="0"/>
                                          </p:val>
                                        </p:tav>
                                        <p:tav tm="100000">
                                          <p:val>
                                            <p:strVal val="#ppt_w"/>
                                          </p:val>
                                        </p:tav>
                                      </p:tavLst>
                                    </p:anim>
                                    <p:anim calcmode="lin" valueType="num">
                                      <p:cBhvr>
                                        <p:cTn id="42" dur="300" fill="hold"/>
                                        <p:tgtEl>
                                          <p:spTgt spid="14"/>
                                        </p:tgtEl>
                                        <p:attrNameLst>
                                          <p:attrName>ppt_h</p:attrName>
                                        </p:attrNameLst>
                                      </p:cBhvr>
                                      <p:tavLst>
                                        <p:tav tm="0">
                                          <p:val>
                                            <p:fltVal val="0"/>
                                          </p:val>
                                        </p:tav>
                                        <p:tav tm="100000">
                                          <p:val>
                                            <p:strVal val="#ppt_h"/>
                                          </p:val>
                                        </p:tav>
                                      </p:tavLst>
                                    </p:anim>
                                    <p:anim calcmode="lin" valueType="num">
                                      <p:cBhvr>
                                        <p:cTn id="43" dur="300" fill="hold"/>
                                        <p:tgtEl>
                                          <p:spTgt spid="14"/>
                                        </p:tgtEl>
                                        <p:attrNameLst>
                                          <p:attrName>style.rotation</p:attrName>
                                        </p:attrNameLst>
                                      </p:cBhvr>
                                      <p:tavLst>
                                        <p:tav tm="0">
                                          <p:val>
                                            <p:fltVal val="90"/>
                                          </p:val>
                                        </p:tav>
                                        <p:tav tm="100000">
                                          <p:val>
                                            <p:fltVal val="0"/>
                                          </p:val>
                                        </p:tav>
                                      </p:tavLst>
                                    </p:anim>
                                    <p:animEffect transition="in" filter="fade">
                                      <p:cBhvr>
                                        <p:cTn id="44" dur="300"/>
                                        <p:tgtEl>
                                          <p:spTgt spid="14"/>
                                        </p:tgtEl>
                                      </p:cBhvr>
                                    </p:animEffect>
                                  </p:childTnLst>
                                </p:cTn>
                              </p:par>
                            </p:childTnLst>
                          </p:cTn>
                        </p:par>
                        <p:par>
                          <p:cTn id="45" fill="hold">
                            <p:stCondLst>
                              <p:cond delay="36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42" presetClass="entr" presetSubtype="0" fill="hold" grpId="0" nodeType="withEffect">
                                  <p:stCondLst>
                                    <p:cond delay="4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17"/>
                                        </p:tgtEl>
                                        <p:attrNameLst>
                                          <p:attrName>ppt_x,ppt_y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18"/>
                                        </p:tgtEl>
                                        <p:attrNameLst>
                                          <p:attrName>ppt_x,ppt_y</p:attrName>
                                        </p:attrNameLst>
                                      </p:cBhvr>
                                      <p:rCtr x="-19748" y="-5509"/>
                                    </p:animMotion>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22" presetClass="entr" presetSubtype="1" fill="hold" nodeType="after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Effect transition="in" filter="wipe(up)">
                                      <p:cBhvr>
                                        <p:cTn id="7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autoUpdateAnimBg="0"/>
      <p:bldP spid="17" grpId="0" animBg="1"/>
      <p:bldP spid="17" grpId="1" animBg="1"/>
      <p:bldP spid="18" grpId="0" animBg="1"/>
      <p:bldP spid="18" grpId="1" animBg="1"/>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5" name="椭圆 4"/>
          <p:cNvSpPr/>
          <p:nvPr/>
        </p:nvSpPr>
        <p:spPr>
          <a:xfrm>
            <a:off x="1363014" y="2802670"/>
            <a:ext cx="1863481" cy="18634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6" name="椭圆 5"/>
          <p:cNvSpPr/>
          <p:nvPr/>
        </p:nvSpPr>
        <p:spPr>
          <a:xfrm>
            <a:off x="3576683" y="1398879"/>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1</a:t>
            </a:r>
            <a:endParaRPr lang="zh-CN" altLang="en-US" sz="1012" dirty="0">
              <a:cs typeface="+mn-ea"/>
              <a:sym typeface="+mn-lt"/>
            </a:endParaRPr>
          </a:p>
        </p:txBody>
      </p:sp>
      <p:cxnSp>
        <p:nvCxnSpPr>
          <p:cNvPr id="7" name="直接连接符 6"/>
          <p:cNvCxnSpPr/>
          <p:nvPr/>
        </p:nvCxnSpPr>
        <p:spPr>
          <a:xfrm>
            <a:off x="4009424" y="1627443"/>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TextBox 22"/>
          <p:cNvSpPr txBox="1"/>
          <p:nvPr/>
        </p:nvSpPr>
        <p:spPr>
          <a:xfrm>
            <a:off x="1542303" y="3579345"/>
            <a:ext cx="1501081" cy="27699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1800" b="1" dirty="0" smtClean="0">
                <a:solidFill>
                  <a:schemeClr val="bg1"/>
                </a:solidFill>
                <a:latin typeface="+mn-lt"/>
                <a:ea typeface="+mn-ea"/>
                <a:cs typeface="+mn-ea"/>
                <a:sym typeface="+mn-lt"/>
              </a:rPr>
              <a:t>Add to</a:t>
            </a:r>
            <a:r>
              <a:rPr lang="zh-CN" altLang="en-US" sz="1800" b="1" dirty="0">
                <a:solidFill>
                  <a:schemeClr val="bg1"/>
                </a:solidFill>
                <a:latin typeface="+mn-lt"/>
                <a:ea typeface="+mn-ea"/>
                <a:cs typeface="+mn-ea"/>
                <a:sym typeface="+mn-lt"/>
              </a:rPr>
              <a:t>title</a:t>
            </a:r>
            <a:endParaRPr lang="en-US" altLang="zh-CN" sz="1800" b="1" dirty="0">
              <a:solidFill>
                <a:schemeClr val="bg1"/>
              </a:solidFill>
              <a:latin typeface="+mn-lt"/>
              <a:ea typeface="+mn-ea"/>
              <a:cs typeface="+mn-ea"/>
              <a:sym typeface="+mn-lt"/>
            </a:endParaRPr>
          </a:p>
        </p:txBody>
      </p:sp>
      <p:sp>
        <p:nvSpPr>
          <p:cNvPr id="9" name="椭圆 8"/>
          <p:cNvSpPr/>
          <p:nvPr/>
        </p:nvSpPr>
        <p:spPr>
          <a:xfrm>
            <a:off x="1363014" y="1290895"/>
            <a:ext cx="1863481" cy="1863481"/>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cs typeface="+mn-ea"/>
              <a:sym typeface="+mn-lt"/>
            </a:endParaRPr>
          </a:p>
        </p:txBody>
      </p:sp>
      <p:sp>
        <p:nvSpPr>
          <p:cNvPr id="10" name="KSO_Shape"/>
          <p:cNvSpPr>
            <a:spLocks/>
          </p:cNvSpPr>
          <p:nvPr/>
        </p:nvSpPr>
        <p:spPr bwMode="auto">
          <a:xfrm>
            <a:off x="1666474" y="1821976"/>
            <a:ext cx="1235770" cy="86298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012">
              <a:solidFill>
                <a:srgbClr val="FFFFFF"/>
              </a:solidFill>
              <a:cs typeface="+mn-ea"/>
              <a:sym typeface="+mn-lt"/>
            </a:endParaRPr>
          </a:p>
        </p:txBody>
      </p:sp>
      <p:sp>
        <p:nvSpPr>
          <p:cNvPr id="11" name="标题 11"/>
          <p:cNvSpPr txBox="1">
            <a:spLocks/>
          </p:cNvSpPr>
          <p:nvPr/>
        </p:nvSpPr>
        <p:spPr>
          <a:xfrm>
            <a:off x="4781378" y="1462045"/>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
        <p:nvSpPr>
          <p:cNvPr id="12" name="椭圆 11"/>
          <p:cNvSpPr/>
          <p:nvPr/>
        </p:nvSpPr>
        <p:spPr>
          <a:xfrm>
            <a:off x="3576684" y="1938799"/>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2</a:t>
            </a:r>
            <a:endParaRPr lang="zh-CN" altLang="en-US" sz="1012" dirty="0">
              <a:cs typeface="+mn-ea"/>
              <a:sym typeface="+mn-lt"/>
            </a:endParaRPr>
          </a:p>
        </p:txBody>
      </p:sp>
      <p:cxnSp>
        <p:nvCxnSpPr>
          <p:cNvPr id="13" name="直接连接符 12"/>
          <p:cNvCxnSpPr/>
          <p:nvPr/>
        </p:nvCxnSpPr>
        <p:spPr>
          <a:xfrm>
            <a:off x="4009425" y="2167363"/>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a:spLocks/>
          </p:cNvSpPr>
          <p:nvPr/>
        </p:nvSpPr>
        <p:spPr>
          <a:xfrm>
            <a:off x="4781379" y="2001965"/>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
        <p:nvSpPr>
          <p:cNvPr id="15" name="椭圆 14"/>
          <p:cNvSpPr/>
          <p:nvPr/>
        </p:nvSpPr>
        <p:spPr>
          <a:xfrm>
            <a:off x="3576684" y="2491315"/>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3</a:t>
            </a:r>
            <a:endParaRPr lang="zh-CN" altLang="en-US" sz="1012" dirty="0">
              <a:cs typeface="+mn-ea"/>
              <a:sym typeface="+mn-lt"/>
            </a:endParaRPr>
          </a:p>
        </p:txBody>
      </p:sp>
      <p:cxnSp>
        <p:nvCxnSpPr>
          <p:cNvPr id="16" name="直接连接符 15"/>
          <p:cNvCxnSpPr/>
          <p:nvPr/>
        </p:nvCxnSpPr>
        <p:spPr>
          <a:xfrm>
            <a:off x="4009425" y="2719879"/>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a:spLocks/>
          </p:cNvSpPr>
          <p:nvPr/>
        </p:nvSpPr>
        <p:spPr>
          <a:xfrm>
            <a:off x="4781379" y="2554481"/>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
        <p:nvSpPr>
          <p:cNvPr id="18" name="椭圆 17"/>
          <p:cNvSpPr/>
          <p:nvPr/>
        </p:nvSpPr>
        <p:spPr>
          <a:xfrm>
            <a:off x="3576684" y="3031234"/>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4</a:t>
            </a:r>
            <a:endParaRPr lang="zh-CN" altLang="en-US" sz="1012" dirty="0">
              <a:cs typeface="+mn-ea"/>
              <a:sym typeface="+mn-lt"/>
            </a:endParaRPr>
          </a:p>
        </p:txBody>
      </p:sp>
      <p:cxnSp>
        <p:nvCxnSpPr>
          <p:cNvPr id="19" name="直接连接符 18"/>
          <p:cNvCxnSpPr/>
          <p:nvPr/>
        </p:nvCxnSpPr>
        <p:spPr>
          <a:xfrm>
            <a:off x="4009425" y="3259798"/>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a:spLocks/>
          </p:cNvSpPr>
          <p:nvPr/>
        </p:nvSpPr>
        <p:spPr>
          <a:xfrm>
            <a:off x="4781380" y="3094400"/>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
        <p:nvSpPr>
          <p:cNvPr id="21" name="椭圆 20"/>
          <p:cNvSpPr/>
          <p:nvPr/>
        </p:nvSpPr>
        <p:spPr>
          <a:xfrm>
            <a:off x="3576684" y="3571153"/>
            <a:ext cx="432354" cy="43247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5</a:t>
            </a:r>
            <a:endParaRPr lang="zh-CN" altLang="en-US" sz="1012" dirty="0">
              <a:cs typeface="+mn-ea"/>
              <a:sym typeface="+mn-lt"/>
            </a:endParaRPr>
          </a:p>
        </p:txBody>
      </p:sp>
      <p:cxnSp>
        <p:nvCxnSpPr>
          <p:cNvPr id="22" name="直接连接符 21"/>
          <p:cNvCxnSpPr/>
          <p:nvPr/>
        </p:nvCxnSpPr>
        <p:spPr>
          <a:xfrm>
            <a:off x="4009425" y="3799717"/>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a:spLocks/>
          </p:cNvSpPr>
          <p:nvPr/>
        </p:nvSpPr>
        <p:spPr>
          <a:xfrm>
            <a:off x="4781379" y="3634320"/>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
        <p:nvSpPr>
          <p:cNvPr id="24" name="椭圆 23"/>
          <p:cNvSpPr/>
          <p:nvPr/>
        </p:nvSpPr>
        <p:spPr>
          <a:xfrm>
            <a:off x="3576684" y="4111073"/>
            <a:ext cx="432354" cy="432476"/>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 dirty="0">
                <a:cs typeface="+mn-ea"/>
                <a:sym typeface="+mn-lt"/>
              </a:rPr>
              <a:t>6</a:t>
            </a:r>
            <a:endParaRPr lang="zh-CN" altLang="en-US" sz="1012" dirty="0">
              <a:cs typeface="+mn-ea"/>
              <a:sym typeface="+mn-lt"/>
            </a:endParaRPr>
          </a:p>
        </p:txBody>
      </p:sp>
      <p:cxnSp>
        <p:nvCxnSpPr>
          <p:cNvPr id="25" name="直接连接符 24"/>
          <p:cNvCxnSpPr/>
          <p:nvPr/>
        </p:nvCxnSpPr>
        <p:spPr>
          <a:xfrm>
            <a:off x="4009425" y="4339637"/>
            <a:ext cx="75508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a:spLocks/>
          </p:cNvSpPr>
          <p:nvPr/>
        </p:nvSpPr>
        <p:spPr>
          <a:xfrm>
            <a:off x="4781380" y="4174239"/>
            <a:ext cx="2898693"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50" dirty="0">
                <a:solidFill>
                  <a:schemeClr val="bg1">
                    <a:lumMod val="50000"/>
                  </a:schemeClr>
                </a:solidFill>
                <a:latin typeface="+mn-lt"/>
                <a:ea typeface="+mn-ea"/>
                <a:cs typeface="+mn-ea"/>
                <a:sym typeface="+mn-lt"/>
              </a:rPr>
              <a:t>Enter detailed text introductions and introductions here to express the chart</a:t>
            </a:r>
            <a:r>
              <a:rPr lang="zh-CN" altLang="en-US" sz="1050" dirty="0" smtClean="0">
                <a:solidFill>
                  <a:schemeClr val="bg1">
                    <a:lumMod val="50000"/>
                  </a:schemeClr>
                </a:solidFill>
                <a:latin typeface="+mn-lt"/>
                <a:ea typeface="+mn-ea"/>
                <a:cs typeface="+mn-ea"/>
                <a:sym typeface="+mn-lt"/>
              </a:rPr>
              <a:t>meaning</a:t>
            </a:r>
            <a:r>
              <a:rPr lang="en-US" altLang="zh-CN" sz="1050" dirty="0" smtClean="0">
                <a:solidFill>
                  <a:schemeClr val="bg1">
                    <a:lumMod val="50000"/>
                  </a:schemeClr>
                </a:solidFill>
                <a:latin typeface="+mn-lt"/>
                <a:ea typeface="+mn-ea"/>
                <a:cs typeface="+mn-ea"/>
                <a:sym typeface="+mn-lt"/>
              </a:rPr>
              <a:t>.</a:t>
            </a:r>
            <a:endParaRPr lang="zh-CN" altLang="en-US" sz="1050" dirty="0">
              <a:solidFill>
                <a:schemeClr val="bg1">
                  <a:lumMod val="50000"/>
                </a:schemeClr>
              </a:solidFill>
              <a:latin typeface="+mn-lt"/>
              <a:ea typeface="+mn-ea"/>
              <a:cs typeface="+mn-ea"/>
              <a:sym typeface="+mn-lt"/>
            </a:endParaRPr>
          </a:p>
          <a:p>
            <a:pPr algn="l"/>
            <a:endParaRPr lang="zh-CN" altLang="en-US" sz="105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301379354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fltVal val="0.5"/>
                                          </p:val>
                                        </p:tav>
                                        <p:tav tm="100000">
                                          <p:val>
                                            <p:strVal val="#ppt_x"/>
                                          </p:val>
                                        </p:tav>
                                      </p:tavLst>
                                    </p:anim>
                                    <p:anim calcmode="lin" valueType="num">
                                      <p:cBhvr>
                                        <p:cTn id="14" dur="500" fill="hold"/>
                                        <p:tgtEl>
                                          <p:spTgt spid="10"/>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anim calcmode="lin" valueType="num">
                                      <p:cBhvr>
                                        <p:cTn id="20" dur="500" fill="hold"/>
                                        <p:tgtEl>
                                          <p:spTgt spid="9"/>
                                        </p:tgtEl>
                                        <p:attrNameLst>
                                          <p:attrName>ppt_x</p:attrName>
                                        </p:attrNameLst>
                                      </p:cBhvr>
                                      <p:tavLst>
                                        <p:tav tm="0">
                                          <p:val>
                                            <p:fltVal val="0.5"/>
                                          </p:val>
                                        </p:tav>
                                        <p:tav tm="100000">
                                          <p:val>
                                            <p:strVal val="#ppt_x"/>
                                          </p:val>
                                        </p:tav>
                                      </p:tavLst>
                                    </p:anim>
                                    <p:anim calcmode="lin" valueType="num">
                                      <p:cBhvr>
                                        <p:cTn id="21" dur="500" fill="hold"/>
                                        <p:tgtEl>
                                          <p:spTgt spid="9"/>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anim calcmode="lin" valueType="num">
                                      <p:cBhvr>
                                        <p:cTn id="34" dur="500" fill="hold"/>
                                        <p:tgtEl>
                                          <p:spTgt spid="5"/>
                                        </p:tgtEl>
                                        <p:attrNameLst>
                                          <p:attrName>ppt_x</p:attrName>
                                        </p:attrNameLst>
                                      </p:cBhvr>
                                      <p:tavLst>
                                        <p:tav tm="0">
                                          <p:val>
                                            <p:fltVal val="0.5"/>
                                          </p:val>
                                        </p:tav>
                                        <p:tav tm="100000">
                                          <p:val>
                                            <p:strVal val="#ppt_x"/>
                                          </p:val>
                                        </p:tav>
                                      </p:tavLst>
                                    </p:anim>
                                    <p:anim calcmode="lin" valueType="num">
                                      <p:cBhvr>
                                        <p:cTn id="35" dur="500" fill="hold"/>
                                        <p:tgtEl>
                                          <p:spTgt spid="5"/>
                                        </p:tgtEl>
                                        <p:attrNameLst>
                                          <p:attrName>ppt_y</p:attrName>
                                        </p:attrNameLst>
                                      </p:cBhvr>
                                      <p:tavLst>
                                        <p:tav tm="0">
                                          <p:val>
                                            <p:fltVal val="0.5"/>
                                          </p:val>
                                        </p:tav>
                                        <p:tav tm="100000">
                                          <p:val>
                                            <p:strVal val="#ppt_y"/>
                                          </p:val>
                                        </p:tav>
                                      </p:tavLst>
                                    </p:anim>
                                  </p:childTnLst>
                                </p:cTn>
                              </p:par>
                            </p:childTnLst>
                          </p:cTn>
                        </p:par>
                        <p:par>
                          <p:cTn id="36" fill="hold">
                            <p:stCondLst>
                              <p:cond delay="75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1250"/>
                            </p:stCondLst>
                            <p:childTnLst>
                              <p:par>
                                <p:cTn id="41" presetID="2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175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22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2750"/>
                            </p:stCondLst>
                            <p:childTnLst>
                              <p:par>
                                <p:cTn id="55" presetID="22" presetClass="entr" presetSubtype="8"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4250"/>
                            </p:stCondLst>
                            <p:childTnLst>
                              <p:par>
                                <p:cTn id="69" presetID="22" presetClass="entr" presetSubtype="8"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par>
                          <p:cTn id="78" fill="hold">
                            <p:stCondLst>
                              <p:cond delay="5250"/>
                            </p:stCondLst>
                            <p:childTnLst>
                              <p:par>
                                <p:cTn id="79" presetID="10"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par>
                          <p:cTn id="82" fill="hold">
                            <p:stCondLst>
                              <p:cond delay="5750"/>
                            </p:stCondLst>
                            <p:childTnLst>
                              <p:par>
                                <p:cTn id="83" presetID="22" presetClass="entr" presetSubtype="8"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6750"/>
                            </p:stCondLst>
                            <p:childTnLst>
                              <p:par>
                                <p:cTn id="93" presetID="10"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par>
                          <p:cTn id="96" fill="hold">
                            <p:stCondLst>
                              <p:cond delay="7250"/>
                            </p:stCondLst>
                            <p:childTnLst>
                              <p:par>
                                <p:cTn id="97" presetID="22" presetClass="entr" presetSubtype="8" fill="hold"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childTnLst>
                          </p:cTn>
                        </p:par>
                        <p:par>
                          <p:cTn id="100" fill="hold">
                            <p:stCondLst>
                              <p:cond delay="7750"/>
                            </p:stCondLst>
                            <p:childTnLst>
                              <p:par>
                                <p:cTn id="101" presetID="53" presetClass="entr" presetSubtype="16"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par>
                          <p:cTn id="106" fill="hold">
                            <p:stCondLst>
                              <p:cond delay="8250"/>
                            </p:stCondLst>
                            <p:childTnLst>
                              <p:par>
                                <p:cTn id="107" presetID="10"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childTnLst>
                                </p:cTn>
                              </p:par>
                            </p:childTnLst>
                          </p:cTn>
                        </p:par>
                        <p:par>
                          <p:cTn id="110" fill="hold">
                            <p:stCondLst>
                              <p:cond delay="8750"/>
                            </p:stCondLst>
                            <p:childTnLst>
                              <p:par>
                                <p:cTn id="111" presetID="22" presetClass="entr" presetSubtype="8" fill="hold"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par>
                          <p:cTn id="114" fill="hold">
                            <p:stCondLst>
                              <p:cond delay="9250"/>
                            </p:stCondLst>
                            <p:childTnLst>
                              <p:par>
                                <p:cTn id="115" presetID="53" presetClass="entr" presetSubtype="16"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p:cTn id="117" dur="500" fill="hold"/>
                                        <p:tgtEl>
                                          <p:spTgt spid="26"/>
                                        </p:tgtEl>
                                        <p:attrNameLst>
                                          <p:attrName>ppt_w</p:attrName>
                                        </p:attrNameLst>
                                      </p:cBhvr>
                                      <p:tavLst>
                                        <p:tav tm="0">
                                          <p:val>
                                            <p:fltVal val="0"/>
                                          </p:val>
                                        </p:tav>
                                        <p:tav tm="100000">
                                          <p:val>
                                            <p:strVal val="#ppt_w"/>
                                          </p:val>
                                        </p:tav>
                                      </p:tavLst>
                                    </p:anim>
                                    <p:anim calcmode="lin" valueType="num">
                                      <p:cBhvr>
                                        <p:cTn id="118" dur="500" fill="hold"/>
                                        <p:tgtEl>
                                          <p:spTgt spid="26"/>
                                        </p:tgtEl>
                                        <p:attrNameLst>
                                          <p:attrName>ppt_h</p:attrName>
                                        </p:attrNameLst>
                                      </p:cBhvr>
                                      <p:tavLst>
                                        <p:tav tm="0">
                                          <p:val>
                                            <p:fltVal val="0"/>
                                          </p:val>
                                        </p:tav>
                                        <p:tav tm="100000">
                                          <p:val>
                                            <p:strVal val="#ppt_h"/>
                                          </p:val>
                                        </p:tav>
                                      </p:tavLst>
                                    </p:anim>
                                    <p:animEffect transition="in" filter="fade">
                                      <p:cBhvr>
                                        <p:cTn id="1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animBg="1"/>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381375" y="853440"/>
            <a:ext cx="2164080" cy="2164080"/>
          </a:xfrm>
          <a:prstGeom prst="diamond">
            <a:avLst/>
          </a:prstGeom>
          <a:solidFill>
            <a:srgbClr val="FF0000"/>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3293745" y="487680"/>
            <a:ext cx="2339340" cy="2339340"/>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08076" y="1150620"/>
            <a:ext cx="910675" cy="369332"/>
          </a:xfrm>
          <a:prstGeom prst="rect">
            <a:avLst/>
          </a:prstGeom>
          <a:noFill/>
        </p:spPr>
        <p:txBody>
          <a:bodyPr wrap="square" rtlCol="0">
            <a:spAutoFit/>
          </a:bodyPr>
          <a:lstStyle/>
          <a:p>
            <a:pPr algn="ctr"/>
            <a:r>
              <a:rPr lang="en-US" altLang="zh-CN" sz="1800" dirty="0">
                <a:solidFill>
                  <a:srgbClr val="FF0000"/>
                </a:solidFill>
                <a:cs typeface="+mn-ea"/>
                <a:sym typeface="+mn-lt"/>
              </a:rPr>
              <a:t>Part5</a:t>
            </a:r>
            <a:endParaRPr lang="zh-CN" altLang="en-US" sz="1800" dirty="0">
              <a:solidFill>
                <a:srgbClr val="FF0000"/>
              </a:solidFill>
              <a:cs typeface="+mn-ea"/>
              <a:sym typeface="+mn-lt"/>
            </a:endParaRPr>
          </a:p>
        </p:txBody>
      </p:sp>
      <p:sp>
        <p:nvSpPr>
          <p:cNvPr id="7" name="矩形 6"/>
          <p:cNvSpPr/>
          <p:nvPr/>
        </p:nvSpPr>
        <p:spPr>
          <a:xfrm>
            <a:off x="3530978" y="1443117"/>
            <a:ext cx="1864869" cy="461665"/>
          </a:xfrm>
          <a:prstGeom prst="rect">
            <a:avLst/>
          </a:prstGeom>
        </p:spPr>
        <p:txBody>
          <a:bodyPr wrap="none">
            <a:spAutoFit/>
          </a:bodyPr>
          <a:lstStyle/>
          <a:p>
            <a:pPr algn="ctr"/>
            <a:r>
              <a:rPr lang="zh-CN" altLang="en-US" sz="2400" b="1" dirty="0" smtClean="0">
                <a:solidFill>
                  <a:srgbClr val="FF0000"/>
                </a:solidFill>
                <a:effectLst>
                  <a:innerShdw blurRad="63500" dist="50800" dir="18900000">
                    <a:prstClr val="black">
                      <a:alpha val="50000"/>
                    </a:prstClr>
                  </a:innerShdw>
                </a:effectLst>
                <a:cs typeface="+mn-ea"/>
                <a:sym typeface="+mn-lt"/>
              </a:rPr>
              <a:t>Add to</a:t>
            </a:r>
            <a:r>
              <a:rPr lang="zh-CN" altLang="en-US" sz="2400" b="1" dirty="0">
                <a:solidFill>
                  <a:srgbClr val="FF0000"/>
                </a:solidFill>
                <a:effectLst>
                  <a:innerShdw blurRad="63500" dist="50800" dir="18900000">
                    <a:prstClr val="black">
                      <a:alpha val="50000"/>
                    </a:prstClr>
                  </a:innerShdw>
                </a:effectLst>
                <a:cs typeface="+mn-ea"/>
                <a:sym typeface="+mn-lt"/>
              </a:rPr>
              <a:t>title</a:t>
            </a:r>
          </a:p>
        </p:txBody>
      </p:sp>
      <p:sp>
        <p:nvSpPr>
          <p:cNvPr id="8" name="KSO_Shape"/>
          <p:cNvSpPr>
            <a:spLocks/>
          </p:cNvSpPr>
          <p:nvPr/>
        </p:nvSpPr>
        <p:spPr bwMode="auto">
          <a:xfrm>
            <a:off x="4362970" y="1963193"/>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矩形 8"/>
          <p:cNvSpPr/>
          <p:nvPr/>
        </p:nvSpPr>
        <p:spPr>
          <a:xfrm>
            <a:off x="3168673" y="315107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0" name="矩形 9"/>
          <p:cNvSpPr/>
          <p:nvPr/>
        </p:nvSpPr>
        <p:spPr>
          <a:xfrm>
            <a:off x="4797448" y="3135015"/>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1" name="矩形 10"/>
          <p:cNvSpPr/>
          <p:nvPr/>
        </p:nvSpPr>
        <p:spPr>
          <a:xfrm>
            <a:off x="3168673" y="3464646"/>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2" name="矩形 11"/>
          <p:cNvSpPr/>
          <p:nvPr/>
        </p:nvSpPr>
        <p:spPr>
          <a:xfrm>
            <a:off x="4797448" y="344859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1647929519"/>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0" presetClass="entr" presetSubtype="0" decel="100000" fill="hold" grpId="0" nodeType="withEffect">
                                  <p:stCondLst>
                                    <p:cond delay="4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8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50" presetClass="entr" presetSubtype="0" decel="100000" fill="hold" grpId="0" nodeType="withEffect">
                                  <p:stCondLst>
                                    <p:cond delay="12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207" name="圆角矩形 206"/>
          <p:cNvSpPr/>
          <p:nvPr/>
        </p:nvSpPr>
        <p:spPr>
          <a:xfrm>
            <a:off x="1147262" y="1295150"/>
            <a:ext cx="1467853" cy="3019927"/>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08" name="组合 207"/>
          <p:cNvGrpSpPr/>
          <p:nvPr/>
        </p:nvGrpSpPr>
        <p:grpSpPr>
          <a:xfrm>
            <a:off x="1332321" y="1454241"/>
            <a:ext cx="1097733" cy="1097733"/>
            <a:chOff x="1776428" y="1767538"/>
            <a:chExt cx="1463644" cy="1463644"/>
          </a:xfrm>
        </p:grpSpPr>
        <p:sp>
          <p:nvSpPr>
            <p:cNvPr id="209" name="椭圆 208"/>
            <p:cNvSpPr/>
            <p:nvPr/>
          </p:nvSpPr>
          <p:spPr>
            <a:xfrm>
              <a:off x="1776428" y="1767538"/>
              <a:ext cx="1463644" cy="1463644"/>
            </a:xfrm>
            <a:prstGeom prst="ellipse">
              <a:avLst/>
            </a:prstGeom>
            <a:solidFill>
              <a:srgbClr val="F70000"/>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10" name="椭圆 209"/>
            <p:cNvSpPr/>
            <p:nvPr/>
          </p:nvSpPr>
          <p:spPr>
            <a:xfrm>
              <a:off x="19326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11" name="矩形 210"/>
          <p:cNvSpPr/>
          <p:nvPr/>
        </p:nvSpPr>
        <p:spPr>
          <a:xfrm>
            <a:off x="1258639" y="3594064"/>
            <a:ext cx="1245098" cy="270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12" name="文本框 211"/>
          <p:cNvSpPr txBox="1"/>
          <p:nvPr/>
        </p:nvSpPr>
        <p:spPr>
          <a:xfrm>
            <a:off x="1494745" y="3686169"/>
            <a:ext cx="772886" cy="507831"/>
          </a:xfrm>
          <a:prstGeom prst="rect">
            <a:avLst/>
          </a:prstGeom>
          <a:noFill/>
        </p:spPr>
        <p:txBody>
          <a:bodyPr wrap="square" rtlCol="0">
            <a:spAutoFit/>
          </a:bodyPr>
          <a:lstStyle/>
          <a:p>
            <a:pPr algn="ctr"/>
            <a:r>
              <a:rPr lang="en-US" altLang="zh-CN" sz="2700" dirty="0">
                <a:solidFill>
                  <a:srgbClr val="FF0000"/>
                </a:solidFill>
                <a:cs typeface="+mn-ea"/>
                <a:sym typeface="+mn-lt"/>
              </a:rPr>
              <a:t>01</a:t>
            </a:r>
            <a:endParaRPr lang="zh-CN" altLang="en-US" sz="2700" dirty="0">
              <a:solidFill>
                <a:srgbClr val="FF0000"/>
              </a:solidFill>
              <a:cs typeface="+mn-ea"/>
              <a:sym typeface="+mn-lt"/>
            </a:endParaRPr>
          </a:p>
        </p:txBody>
      </p:sp>
      <p:grpSp>
        <p:nvGrpSpPr>
          <p:cNvPr id="213" name="组合 212"/>
          <p:cNvGrpSpPr/>
          <p:nvPr/>
        </p:nvGrpSpPr>
        <p:grpSpPr>
          <a:xfrm>
            <a:off x="1282942" y="2751506"/>
            <a:ext cx="1203440" cy="576923"/>
            <a:chOff x="157615" y="2728096"/>
            <a:chExt cx="1604587" cy="769230"/>
          </a:xfrm>
        </p:grpSpPr>
        <p:sp>
          <p:nvSpPr>
            <p:cNvPr id="214" name="文本框 213"/>
            <p:cNvSpPr txBox="1"/>
            <p:nvPr/>
          </p:nvSpPr>
          <p:spPr>
            <a:xfrm>
              <a:off x="157615" y="2728096"/>
              <a:ext cx="1604587" cy="330945"/>
            </a:xfrm>
            <a:prstGeom prst="rect">
              <a:avLst/>
            </a:prstGeom>
            <a:noFill/>
          </p:spPr>
          <p:txBody>
            <a:bodyPr wrap="square" rtlCol="0">
              <a:spAutoFit/>
            </a:bodyPr>
            <a:lstStyle/>
            <a:p>
              <a:pPr algn="ctr"/>
              <a:r>
                <a:rPr lang="zh-CN" altLang="en-US" sz="1013" dirty="0" smtClean="0">
                  <a:solidFill>
                    <a:srgbClr val="FF0000"/>
                  </a:solidFill>
                  <a:cs typeface="+mn-ea"/>
                  <a:sym typeface="+mn-lt"/>
                </a:rPr>
                <a:t>Add to</a:t>
              </a:r>
              <a:r>
                <a:rPr lang="zh-CN" altLang="en-US" sz="1013" dirty="0">
                  <a:solidFill>
                    <a:srgbClr val="FF0000"/>
                  </a:solidFill>
                  <a:cs typeface="+mn-ea"/>
                  <a:sym typeface="+mn-lt"/>
                </a:rPr>
                <a:t>title</a:t>
              </a:r>
            </a:p>
          </p:txBody>
        </p:sp>
        <p:sp>
          <p:nvSpPr>
            <p:cNvPr id="215" name="文本框 214"/>
            <p:cNvSpPr txBox="1"/>
            <p:nvPr/>
          </p:nvSpPr>
          <p:spPr>
            <a:xfrm>
              <a:off x="159927" y="3035661"/>
              <a:ext cx="1590702" cy="461665"/>
            </a:xfrm>
            <a:prstGeom prst="rect">
              <a:avLst/>
            </a:prstGeom>
            <a:noFill/>
          </p:spPr>
          <p:txBody>
            <a:bodyPr wrap="square" rtlCol="0">
              <a:spAutoFit/>
            </a:bodyPr>
            <a:lstStyle/>
            <a:p>
              <a:pPr algn="ctr"/>
              <a:r>
                <a:rPr lang="zh-CN" altLang="en-US" sz="825" dirty="0">
                  <a:solidFill>
                    <a:prstClr val="black">
                      <a:lumMod val="50000"/>
                      <a:lumOff val="50000"/>
                    </a:prstClr>
                  </a:solidFill>
                  <a:cs typeface="+mn-ea"/>
                  <a:sym typeface="+mn-lt"/>
                </a:rPr>
                <a:t>Click to add a text description or copy a text sticker</a:t>
              </a:r>
              <a:r>
                <a:rPr lang="zh-CN" altLang="en-US" sz="825" dirty="0" smtClean="0">
                  <a:solidFill>
                    <a:prstClr val="black">
                      <a:lumMod val="50000"/>
                      <a:lumOff val="50000"/>
                    </a:prstClr>
                  </a:solidFill>
                  <a:cs typeface="+mn-ea"/>
                  <a:sym typeface="+mn-lt"/>
                </a:rPr>
                <a:t>Since then</a:t>
              </a:r>
              <a:endParaRPr lang="zh-CN" altLang="en-US" sz="825" dirty="0">
                <a:solidFill>
                  <a:prstClr val="black">
                    <a:lumMod val="50000"/>
                    <a:lumOff val="50000"/>
                  </a:prstClr>
                </a:solidFill>
                <a:cs typeface="+mn-ea"/>
                <a:sym typeface="+mn-lt"/>
              </a:endParaRPr>
            </a:p>
          </p:txBody>
        </p:sp>
      </p:grpSp>
      <p:sp>
        <p:nvSpPr>
          <p:cNvPr id="216" name="文本框 215"/>
          <p:cNvSpPr txBox="1"/>
          <p:nvPr/>
        </p:nvSpPr>
        <p:spPr>
          <a:xfrm>
            <a:off x="1494745" y="1778980"/>
            <a:ext cx="772886" cy="692497"/>
          </a:xfrm>
          <a:prstGeom prst="rect">
            <a:avLst/>
          </a:prstGeom>
          <a:noFill/>
        </p:spPr>
        <p:txBody>
          <a:bodyPr wrap="square" rtlCol="0">
            <a:spAutoFit/>
          </a:bodyPr>
          <a:lstStyle/>
          <a:p>
            <a:pPr algn="ctr"/>
            <a:r>
              <a:rPr lang="en-US" altLang="zh-CN" sz="2400" dirty="0">
                <a:solidFill>
                  <a:srgbClr val="FF0000"/>
                </a:solidFill>
                <a:cs typeface="+mn-ea"/>
                <a:sym typeface="+mn-lt"/>
              </a:rPr>
              <a:t>100</a:t>
            </a:r>
            <a:r>
              <a:rPr lang="en-US" altLang="zh-CN" sz="1500" dirty="0">
                <a:solidFill>
                  <a:srgbClr val="FF0000"/>
                </a:solidFill>
                <a:cs typeface="+mn-ea"/>
                <a:sym typeface="+mn-lt"/>
              </a:rPr>
              <a:t>%</a:t>
            </a:r>
            <a:endParaRPr lang="zh-CN" altLang="en-US" sz="2400" dirty="0">
              <a:solidFill>
                <a:srgbClr val="FF0000"/>
              </a:solidFill>
              <a:cs typeface="+mn-ea"/>
              <a:sym typeface="+mn-lt"/>
            </a:endParaRPr>
          </a:p>
        </p:txBody>
      </p:sp>
      <p:sp>
        <p:nvSpPr>
          <p:cNvPr id="217" name="圆角矩形 216"/>
          <p:cNvSpPr/>
          <p:nvPr/>
        </p:nvSpPr>
        <p:spPr>
          <a:xfrm>
            <a:off x="2941137" y="1295150"/>
            <a:ext cx="1467853" cy="3019927"/>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18" name="组合 217"/>
          <p:cNvGrpSpPr/>
          <p:nvPr/>
        </p:nvGrpSpPr>
        <p:grpSpPr>
          <a:xfrm>
            <a:off x="3126196" y="1454241"/>
            <a:ext cx="1097733" cy="1097733"/>
            <a:chOff x="4168261" y="1767538"/>
            <a:chExt cx="1463644" cy="1463644"/>
          </a:xfrm>
        </p:grpSpPr>
        <p:sp>
          <p:nvSpPr>
            <p:cNvPr id="219" name="椭圆 218"/>
            <p:cNvSpPr/>
            <p:nvPr/>
          </p:nvSpPr>
          <p:spPr>
            <a:xfrm>
              <a:off x="4168261" y="1767538"/>
              <a:ext cx="1463644" cy="1463644"/>
            </a:xfrm>
            <a:prstGeom prst="ellipse">
              <a:avLst/>
            </a:prstGeom>
            <a:solidFill>
              <a:srgbClr val="F70000"/>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20" name="椭圆 219"/>
            <p:cNvSpPr/>
            <p:nvPr/>
          </p:nvSpPr>
          <p:spPr>
            <a:xfrm>
              <a:off x="4324492"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21" name="矩形 220"/>
          <p:cNvSpPr/>
          <p:nvPr/>
        </p:nvSpPr>
        <p:spPr>
          <a:xfrm>
            <a:off x="3052514" y="3594064"/>
            <a:ext cx="1245098" cy="270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22" name="文本框 221"/>
          <p:cNvSpPr txBox="1"/>
          <p:nvPr/>
        </p:nvSpPr>
        <p:spPr>
          <a:xfrm>
            <a:off x="3288619" y="3686169"/>
            <a:ext cx="772886" cy="507831"/>
          </a:xfrm>
          <a:prstGeom prst="rect">
            <a:avLst/>
          </a:prstGeom>
          <a:noFill/>
        </p:spPr>
        <p:txBody>
          <a:bodyPr wrap="square" rtlCol="0">
            <a:spAutoFit/>
          </a:bodyPr>
          <a:lstStyle/>
          <a:p>
            <a:pPr algn="ctr"/>
            <a:r>
              <a:rPr lang="en-US" altLang="zh-CN" sz="2700" dirty="0">
                <a:solidFill>
                  <a:srgbClr val="FF0000"/>
                </a:solidFill>
                <a:cs typeface="+mn-ea"/>
                <a:sym typeface="+mn-lt"/>
              </a:rPr>
              <a:t>02</a:t>
            </a:r>
            <a:endParaRPr lang="zh-CN" altLang="en-US" sz="2700" dirty="0">
              <a:solidFill>
                <a:srgbClr val="FF0000"/>
              </a:solidFill>
              <a:cs typeface="+mn-ea"/>
              <a:sym typeface="+mn-lt"/>
            </a:endParaRPr>
          </a:p>
        </p:txBody>
      </p:sp>
      <p:grpSp>
        <p:nvGrpSpPr>
          <p:cNvPr id="223" name="组合 222"/>
          <p:cNvGrpSpPr/>
          <p:nvPr/>
        </p:nvGrpSpPr>
        <p:grpSpPr>
          <a:xfrm>
            <a:off x="3076816" y="2751506"/>
            <a:ext cx="1203440" cy="576923"/>
            <a:chOff x="157615" y="2728096"/>
            <a:chExt cx="1604587" cy="769230"/>
          </a:xfrm>
        </p:grpSpPr>
        <p:sp>
          <p:nvSpPr>
            <p:cNvPr id="224" name="文本框 223"/>
            <p:cNvSpPr txBox="1"/>
            <p:nvPr/>
          </p:nvSpPr>
          <p:spPr>
            <a:xfrm>
              <a:off x="157615" y="2728096"/>
              <a:ext cx="1604587" cy="330945"/>
            </a:xfrm>
            <a:prstGeom prst="rect">
              <a:avLst/>
            </a:prstGeom>
            <a:noFill/>
          </p:spPr>
          <p:txBody>
            <a:bodyPr wrap="square" rtlCol="0">
              <a:spAutoFit/>
            </a:bodyPr>
            <a:lstStyle/>
            <a:p>
              <a:pPr algn="ctr"/>
              <a:r>
                <a:rPr lang="zh-CN" altLang="en-US" sz="1013" dirty="0" smtClean="0">
                  <a:solidFill>
                    <a:srgbClr val="FF0000"/>
                  </a:solidFill>
                  <a:cs typeface="+mn-ea"/>
                  <a:sym typeface="+mn-lt"/>
                </a:rPr>
                <a:t>Add to</a:t>
              </a:r>
              <a:r>
                <a:rPr lang="zh-CN" altLang="en-US" sz="1013" dirty="0">
                  <a:solidFill>
                    <a:srgbClr val="FF0000"/>
                  </a:solidFill>
                  <a:cs typeface="+mn-ea"/>
                  <a:sym typeface="+mn-lt"/>
                </a:rPr>
                <a:t>title</a:t>
              </a:r>
            </a:p>
          </p:txBody>
        </p:sp>
        <p:sp>
          <p:nvSpPr>
            <p:cNvPr id="225" name="文本框 224"/>
            <p:cNvSpPr txBox="1"/>
            <p:nvPr/>
          </p:nvSpPr>
          <p:spPr>
            <a:xfrm>
              <a:off x="159927" y="3035661"/>
              <a:ext cx="1590702" cy="461665"/>
            </a:xfrm>
            <a:prstGeom prst="rect">
              <a:avLst/>
            </a:prstGeom>
            <a:noFill/>
          </p:spPr>
          <p:txBody>
            <a:bodyPr wrap="square" rtlCol="0">
              <a:spAutoFit/>
            </a:bodyPr>
            <a:lstStyle/>
            <a:p>
              <a:pPr algn="ctr"/>
              <a:r>
                <a:rPr lang="zh-CN" altLang="en-US" sz="825" dirty="0">
                  <a:solidFill>
                    <a:prstClr val="black">
                      <a:lumMod val="50000"/>
                      <a:lumOff val="50000"/>
                    </a:prstClr>
                  </a:solidFill>
                  <a:cs typeface="+mn-ea"/>
                  <a:sym typeface="+mn-lt"/>
                </a:rPr>
                <a:t>Click to add a text description or copy a text sticker</a:t>
              </a:r>
              <a:r>
                <a:rPr lang="zh-CN" altLang="en-US" sz="825" dirty="0" smtClean="0">
                  <a:solidFill>
                    <a:prstClr val="black">
                      <a:lumMod val="50000"/>
                      <a:lumOff val="50000"/>
                    </a:prstClr>
                  </a:solidFill>
                  <a:cs typeface="+mn-ea"/>
                  <a:sym typeface="+mn-lt"/>
                </a:rPr>
                <a:t>Since then</a:t>
              </a:r>
              <a:endParaRPr lang="zh-CN" altLang="en-US" sz="825" dirty="0">
                <a:solidFill>
                  <a:prstClr val="black">
                    <a:lumMod val="50000"/>
                    <a:lumOff val="50000"/>
                  </a:prstClr>
                </a:solidFill>
                <a:cs typeface="+mn-ea"/>
                <a:sym typeface="+mn-lt"/>
              </a:endParaRPr>
            </a:p>
          </p:txBody>
        </p:sp>
      </p:grpSp>
      <p:sp>
        <p:nvSpPr>
          <p:cNvPr id="226" name="文本框 225"/>
          <p:cNvSpPr txBox="1"/>
          <p:nvPr/>
        </p:nvSpPr>
        <p:spPr>
          <a:xfrm>
            <a:off x="3288619" y="1778980"/>
            <a:ext cx="772886" cy="461665"/>
          </a:xfrm>
          <a:prstGeom prst="rect">
            <a:avLst/>
          </a:prstGeom>
          <a:noFill/>
        </p:spPr>
        <p:txBody>
          <a:bodyPr wrap="square" rtlCol="0">
            <a:spAutoFit/>
          </a:bodyPr>
          <a:lstStyle/>
          <a:p>
            <a:pPr algn="ctr"/>
            <a:r>
              <a:rPr lang="en-US" altLang="zh-CN" sz="2400" dirty="0">
                <a:solidFill>
                  <a:srgbClr val="FF0000"/>
                </a:solidFill>
                <a:cs typeface="+mn-ea"/>
                <a:sym typeface="+mn-lt"/>
              </a:rPr>
              <a:t>80</a:t>
            </a:r>
            <a:r>
              <a:rPr lang="en-US" altLang="zh-CN" sz="1500" dirty="0">
                <a:solidFill>
                  <a:srgbClr val="FF0000"/>
                </a:solidFill>
                <a:cs typeface="+mn-ea"/>
                <a:sym typeface="+mn-lt"/>
              </a:rPr>
              <a:t>%</a:t>
            </a:r>
            <a:endParaRPr lang="zh-CN" altLang="en-US" sz="2400" dirty="0">
              <a:solidFill>
                <a:srgbClr val="FF0000"/>
              </a:solidFill>
              <a:cs typeface="+mn-ea"/>
              <a:sym typeface="+mn-lt"/>
            </a:endParaRPr>
          </a:p>
        </p:txBody>
      </p:sp>
      <p:sp>
        <p:nvSpPr>
          <p:cNvPr id="227" name="圆角矩形 226"/>
          <p:cNvSpPr/>
          <p:nvPr/>
        </p:nvSpPr>
        <p:spPr>
          <a:xfrm>
            <a:off x="4735011" y="1295150"/>
            <a:ext cx="1467853" cy="3019927"/>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28" name="组合 227"/>
          <p:cNvGrpSpPr/>
          <p:nvPr/>
        </p:nvGrpSpPr>
        <p:grpSpPr>
          <a:xfrm>
            <a:off x="4920071" y="1454241"/>
            <a:ext cx="1097733" cy="1097733"/>
            <a:chOff x="6560094" y="1767538"/>
            <a:chExt cx="1463644" cy="1463644"/>
          </a:xfrm>
        </p:grpSpPr>
        <p:sp>
          <p:nvSpPr>
            <p:cNvPr id="229" name="椭圆 228"/>
            <p:cNvSpPr/>
            <p:nvPr/>
          </p:nvSpPr>
          <p:spPr>
            <a:xfrm>
              <a:off x="6560094" y="1767538"/>
              <a:ext cx="1463644" cy="1463644"/>
            </a:xfrm>
            <a:prstGeom prst="ellipse">
              <a:avLst/>
            </a:prstGeom>
            <a:solidFill>
              <a:srgbClr val="F70000"/>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30" name="椭圆 229"/>
            <p:cNvSpPr/>
            <p:nvPr/>
          </p:nvSpPr>
          <p:spPr>
            <a:xfrm>
              <a:off x="6716325"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31" name="矩形 230"/>
          <p:cNvSpPr/>
          <p:nvPr/>
        </p:nvSpPr>
        <p:spPr>
          <a:xfrm>
            <a:off x="4846389" y="3594064"/>
            <a:ext cx="1245098" cy="270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32" name="文本框 231"/>
          <p:cNvSpPr txBox="1"/>
          <p:nvPr/>
        </p:nvSpPr>
        <p:spPr>
          <a:xfrm>
            <a:off x="5082494" y="3686169"/>
            <a:ext cx="772886" cy="507831"/>
          </a:xfrm>
          <a:prstGeom prst="rect">
            <a:avLst/>
          </a:prstGeom>
          <a:noFill/>
        </p:spPr>
        <p:txBody>
          <a:bodyPr wrap="square" rtlCol="0">
            <a:spAutoFit/>
          </a:bodyPr>
          <a:lstStyle/>
          <a:p>
            <a:pPr algn="ctr"/>
            <a:r>
              <a:rPr lang="en-US" altLang="zh-CN" sz="2700" dirty="0">
                <a:solidFill>
                  <a:srgbClr val="FF0000"/>
                </a:solidFill>
                <a:cs typeface="+mn-ea"/>
                <a:sym typeface="+mn-lt"/>
              </a:rPr>
              <a:t>03</a:t>
            </a:r>
            <a:endParaRPr lang="zh-CN" altLang="en-US" sz="2700" dirty="0">
              <a:solidFill>
                <a:srgbClr val="FF0000"/>
              </a:solidFill>
              <a:cs typeface="+mn-ea"/>
              <a:sym typeface="+mn-lt"/>
            </a:endParaRPr>
          </a:p>
        </p:txBody>
      </p:sp>
      <p:grpSp>
        <p:nvGrpSpPr>
          <p:cNvPr id="233" name="组合 232"/>
          <p:cNvGrpSpPr/>
          <p:nvPr/>
        </p:nvGrpSpPr>
        <p:grpSpPr>
          <a:xfrm>
            <a:off x="4870691" y="2751506"/>
            <a:ext cx="1203440" cy="576923"/>
            <a:chOff x="157615" y="2728096"/>
            <a:chExt cx="1604587" cy="769230"/>
          </a:xfrm>
        </p:grpSpPr>
        <p:sp>
          <p:nvSpPr>
            <p:cNvPr id="234" name="文本框 233"/>
            <p:cNvSpPr txBox="1"/>
            <p:nvPr/>
          </p:nvSpPr>
          <p:spPr>
            <a:xfrm>
              <a:off x="157615" y="2728096"/>
              <a:ext cx="1604587" cy="330945"/>
            </a:xfrm>
            <a:prstGeom prst="rect">
              <a:avLst/>
            </a:prstGeom>
            <a:noFill/>
          </p:spPr>
          <p:txBody>
            <a:bodyPr wrap="square" rtlCol="0">
              <a:spAutoFit/>
            </a:bodyPr>
            <a:lstStyle/>
            <a:p>
              <a:pPr algn="ctr"/>
              <a:r>
                <a:rPr lang="zh-CN" altLang="en-US" sz="1013" dirty="0" smtClean="0">
                  <a:solidFill>
                    <a:srgbClr val="FF0000"/>
                  </a:solidFill>
                  <a:cs typeface="+mn-ea"/>
                  <a:sym typeface="+mn-lt"/>
                </a:rPr>
                <a:t>Add to</a:t>
              </a:r>
              <a:r>
                <a:rPr lang="zh-CN" altLang="en-US" sz="1013" dirty="0">
                  <a:solidFill>
                    <a:srgbClr val="FF0000"/>
                  </a:solidFill>
                  <a:cs typeface="+mn-ea"/>
                  <a:sym typeface="+mn-lt"/>
                </a:rPr>
                <a:t>title</a:t>
              </a:r>
            </a:p>
          </p:txBody>
        </p:sp>
        <p:sp>
          <p:nvSpPr>
            <p:cNvPr id="235" name="文本框 234"/>
            <p:cNvSpPr txBox="1"/>
            <p:nvPr/>
          </p:nvSpPr>
          <p:spPr>
            <a:xfrm>
              <a:off x="159927" y="3035661"/>
              <a:ext cx="1590702" cy="461665"/>
            </a:xfrm>
            <a:prstGeom prst="rect">
              <a:avLst/>
            </a:prstGeom>
            <a:noFill/>
          </p:spPr>
          <p:txBody>
            <a:bodyPr wrap="square" rtlCol="0">
              <a:spAutoFit/>
            </a:bodyPr>
            <a:lstStyle/>
            <a:p>
              <a:pPr algn="ctr"/>
              <a:r>
                <a:rPr lang="zh-CN" altLang="en-US" sz="825" dirty="0">
                  <a:solidFill>
                    <a:prstClr val="black">
                      <a:lumMod val="50000"/>
                      <a:lumOff val="50000"/>
                    </a:prstClr>
                  </a:solidFill>
                  <a:cs typeface="+mn-ea"/>
                  <a:sym typeface="+mn-lt"/>
                </a:rPr>
                <a:t>Click to add a text description or copy a text sticker</a:t>
              </a:r>
              <a:r>
                <a:rPr lang="zh-CN" altLang="en-US" sz="825" dirty="0" smtClean="0">
                  <a:solidFill>
                    <a:prstClr val="black">
                      <a:lumMod val="50000"/>
                      <a:lumOff val="50000"/>
                    </a:prstClr>
                  </a:solidFill>
                  <a:cs typeface="+mn-ea"/>
                  <a:sym typeface="+mn-lt"/>
                </a:rPr>
                <a:t>Since then</a:t>
              </a:r>
              <a:endParaRPr lang="zh-CN" altLang="en-US" sz="825" dirty="0">
                <a:solidFill>
                  <a:prstClr val="black">
                    <a:lumMod val="50000"/>
                    <a:lumOff val="50000"/>
                  </a:prstClr>
                </a:solidFill>
                <a:cs typeface="+mn-ea"/>
                <a:sym typeface="+mn-lt"/>
              </a:endParaRPr>
            </a:p>
          </p:txBody>
        </p:sp>
      </p:grpSp>
      <p:sp>
        <p:nvSpPr>
          <p:cNvPr id="236" name="文本框 235"/>
          <p:cNvSpPr txBox="1"/>
          <p:nvPr/>
        </p:nvSpPr>
        <p:spPr>
          <a:xfrm>
            <a:off x="5082494" y="1778980"/>
            <a:ext cx="772886" cy="461665"/>
          </a:xfrm>
          <a:prstGeom prst="rect">
            <a:avLst/>
          </a:prstGeom>
          <a:noFill/>
        </p:spPr>
        <p:txBody>
          <a:bodyPr wrap="square" rtlCol="0">
            <a:spAutoFit/>
          </a:bodyPr>
          <a:lstStyle/>
          <a:p>
            <a:pPr algn="ctr"/>
            <a:r>
              <a:rPr lang="en-US" altLang="zh-CN" sz="2400" dirty="0">
                <a:solidFill>
                  <a:srgbClr val="FF0000"/>
                </a:solidFill>
                <a:cs typeface="+mn-ea"/>
                <a:sym typeface="+mn-lt"/>
              </a:rPr>
              <a:t>60</a:t>
            </a:r>
            <a:r>
              <a:rPr lang="en-US" altLang="zh-CN" sz="1500" dirty="0">
                <a:solidFill>
                  <a:srgbClr val="FF0000"/>
                </a:solidFill>
                <a:cs typeface="+mn-ea"/>
                <a:sym typeface="+mn-lt"/>
              </a:rPr>
              <a:t>%</a:t>
            </a:r>
            <a:endParaRPr lang="zh-CN" altLang="en-US" sz="2400" dirty="0">
              <a:solidFill>
                <a:srgbClr val="FF0000"/>
              </a:solidFill>
              <a:cs typeface="+mn-ea"/>
              <a:sym typeface="+mn-lt"/>
            </a:endParaRPr>
          </a:p>
        </p:txBody>
      </p:sp>
      <p:sp>
        <p:nvSpPr>
          <p:cNvPr id="237" name="圆角矩形 236"/>
          <p:cNvSpPr/>
          <p:nvPr/>
        </p:nvSpPr>
        <p:spPr>
          <a:xfrm>
            <a:off x="6528887" y="1295150"/>
            <a:ext cx="1467853" cy="3019927"/>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38" name="组合 237"/>
          <p:cNvGrpSpPr/>
          <p:nvPr/>
        </p:nvGrpSpPr>
        <p:grpSpPr>
          <a:xfrm>
            <a:off x="6713946" y="1454241"/>
            <a:ext cx="1097733" cy="1097733"/>
            <a:chOff x="8951928" y="1767538"/>
            <a:chExt cx="1463644" cy="1463644"/>
          </a:xfrm>
        </p:grpSpPr>
        <p:sp>
          <p:nvSpPr>
            <p:cNvPr id="239" name="椭圆 238"/>
            <p:cNvSpPr/>
            <p:nvPr/>
          </p:nvSpPr>
          <p:spPr>
            <a:xfrm>
              <a:off x="8951928" y="1767538"/>
              <a:ext cx="1463644" cy="1463644"/>
            </a:xfrm>
            <a:prstGeom prst="ellipse">
              <a:avLst/>
            </a:prstGeom>
            <a:solidFill>
              <a:srgbClr val="F70000"/>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0000"/>
                </a:solidFill>
                <a:cs typeface="+mn-ea"/>
                <a:sym typeface="+mn-lt"/>
              </a:endParaRPr>
            </a:p>
          </p:txBody>
        </p:sp>
        <p:sp>
          <p:nvSpPr>
            <p:cNvPr id="240" name="椭圆 239"/>
            <p:cNvSpPr/>
            <p:nvPr/>
          </p:nvSpPr>
          <p:spPr>
            <a:xfrm>
              <a:off x="91081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0000"/>
                </a:solidFill>
                <a:cs typeface="+mn-ea"/>
                <a:sym typeface="+mn-lt"/>
              </a:endParaRPr>
            </a:p>
          </p:txBody>
        </p:sp>
      </p:grpSp>
      <p:sp>
        <p:nvSpPr>
          <p:cNvPr id="241" name="矩形 240"/>
          <p:cNvSpPr/>
          <p:nvPr/>
        </p:nvSpPr>
        <p:spPr>
          <a:xfrm>
            <a:off x="6640264" y="3594064"/>
            <a:ext cx="1245098" cy="27062"/>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2" name="文本框 241"/>
          <p:cNvSpPr txBox="1"/>
          <p:nvPr/>
        </p:nvSpPr>
        <p:spPr>
          <a:xfrm>
            <a:off x="6876370" y="3686169"/>
            <a:ext cx="772886" cy="507831"/>
          </a:xfrm>
          <a:prstGeom prst="rect">
            <a:avLst/>
          </a:prstGeom>
          <a:noFill/>
        </p:spPr>
        <p:txBody>
          <a:bodyPr wrap="square" rtlCol="0">
            <a:spAutoFit/>
          </a:bodyPr>
          <a:lstStyle/>
          <a:p>
            <a:pPr algn="ctr"/>
            <a:r>
              <a:rPr lang="en-US" altLang="zh-CN" sz="2700" dirty="0">
                <a:solidFill>
                  <a:srgbClr val="FF0000"/>
                </a:solidFill>
                <a:cs typeface="+mn-ea"/>
                <a:sym typeface="+mn-lt"/>
              </a:rPr>
              <a:t>04</a:t>
            </a:r>
            <a:endParaRPr lang="zh-CN" altLang="en-US" sz="2700" dirty="0">
              <a:solidFill>
                <a:srgbClr val="FF0000"/>
              </a:solidFill>
              <a:cs typeface="+mn-ea"/>
              <a:sym typeface="+mn-lt"/>
            </a:endParaRPr>
          </a:p>
        </p:txBody>
      </p:sp>
      <p:grpSp>
        <p:nvGrpSpPr>
          <p:cNvPr id="243" name="组合 242"/>
          <p:cNvGrpSpPr/>
          <p:nvPr/>
        </p:nvGrpSpPr>
        <p:grpSpPr>
          <a:xfrm>
            <a:off x="6664567" y="2751506"/>
            <a:ext cx="1203440" cy="576923"/>
            <a:chOff x="157615" y="2728096"/>
            <a:chExt cx="1604587" cy="769230"/>
          </a:xfrm>
        </p:grpSpPr>
        <p:sp>
          <p:nvSpPr>
            <p:cNvPr id="244" name="文本框 243"/>
            <p:cNvSpPr txBox="1"/>
            <p:nvPr/>
          </p:nvSpPr>
          <p:spPr>
            <a:xfrm>
              <a:off x="157615" y="2728096"/>
              <a:ext cx="1604587" cy="330945"/>
            </a:xfrm>
            <a:prstGeom prst="rect">
              <a:avLst/>
            </a:prstGeom>
            <a:noFill/>
          </p:spPr>
          <p:txBody>
            <a:bodyPr wrap="square" rtlCol="0">
              <a:spAutoFit/>
            </a:bodyPr>
            <a:lstStyle/>
            <a:p>
              <a:pPr algn="ctr"/>
              <a:r>
                <a:rPr lang="zh-CN" altLang="en-US" sz="1013" dirty="0" smtClean="0">
                  <a:solidFill>
                    <a:srgbClr val="FF0000"/>
                  </a:solidFill>
                  <a:cs typeface="+mn-ea"/>
                  <a:sym typeface="+mn-lt"/>
                </a:rPr>
                <a:t>Add to</a:t>
              </a:r>
              <a:r>
                <a:rPr lang="zh-CN" altLang="en-US" sz="1013" dirty="0">
                  <a:solidFill>
                    <a:srgbClr val="FF0000"/>
                  </a:solidFill>
                  <a:cs typeface="+mn-ea"/>
                  <a:sym typeface="+mn-lt"/>
                </a:rPr>
                <a:t>title</a:t>
              </a:r>
            </a:p>
          </p:txBody>
        </p:sp>
        <p:sp>
          <p:nvSpPr>
            <p:cNvPr id="245" name="文本框 244"/>
            <p:cNvSpPr txBox="1"/>
            <p:nvPr/>
          </p:nvSpPr>
          <p:spPr>
            <a:xfrm>
              <a:off x="159927" y="3035661"/>
              <a:ext cx="1590702" cy="461665"/>
            </a:xfrm>
            <a:prstGeom prst="rect">
              <a:avLst/>
            </a:prstGeom>
            <a:noFill/>
          </p:spPr>
          <p:txBody>
            <a:bodyPr wrap="square" rtlCol="0">
              <a:spAutoFit/>
            </a:bodyPr>
            <a:lstStyle/>
            <a:p>
              <a:pPr algn="ctr"/>
              <a:r>
                <a:rPr lang="zh-CN" altLang="en-US" sz="825" dirty="0">
                  <a:solidFill>
                    <a:prstClr val="black">
                      <a:lumMod val="50000"/>
                      <a:lumOff val="50000"/>
                    </a:prstClr>
                  </a:solidFill>
                  <a:cs typeface="+mn-ea"/>
                  <a:sym typeface="+mn-lt"/>
                </a:rPr>
                <a:t>Click to add a text description or copy a text sticker</a:t>
              </a:r>
              <a:r>
                <a:rPr lang="zh-CN" altLang="en-US" sz="825" dirty="0" smtClean="0">
                  <a:solidFill>
                    <a:prstClr val="black">
                      <a:lumMod val="50000"/>
                      <a:lumOff val="50000"/>
                    </a:prstClr>
                  </a:solidFill>
                  <a:cs typeface="+mn-ea"/>
                  <a:sym typeface="+mn-lt"/>
                </a:rPr>
                <a:t>Since then</a:t>
              </a:r>
              <a:endParaRPr lang="zh-CN" altLang="en-US" sz="825" dirty="0">
                <a:solidFill>
                  <a:prstClr val="black">
                    <a:lumMod val="50000"/>
                    <a:lumOff val="50000"/>
                  </a:prstClr>
                </a:solidFill>
                <a:cs typeface="+mn-ea"/>
                <a:sym typeface="+mn-lt"/>
              </a:endParaRPr>
            </a:p>
          </p:txBody>
        </p:sp>
      </p:grpSp>
      <p:sp>
        <p:nvSpPr>
          <p:cNvPr id="246" name="文本框 245"/>
          <p:cNvSpPr txBox="1"/>
          <p:nvPr/>
        </p:nvSpPr>
        <p:spPr>
          <a:xfrm>
            <a:off x="6876370" y="1778980"/>
            <a:ext cx="772886" cy="461665"/>
          </a:xfrm>
          <a:prstGeom prst="rect">
            <a:avLst/>
          </a:prstGeom>
          <a:noFill/>
        </p:spPr>
        <p:txBody>
          <a:bodyPr wrap="square" rtlCol="0">
            <a:spAutoFit/>
          </a:bodyPr>
          <a:lstStyle/>
          <a:p>
            <a:pPr algn="ctr"/>
            <a:r>
              <a:rPr lang="en-US" altLang="zh-CN" sz="2400" dirty="0">
                <a:solidFill>
                  <a:srgbClr val="FF0000"/>
                </a:solidFill>
                <a:cs typeface="+mn-ea"/>
                <a:sym typeface="+mn-lt"/>
              </a:rPr>
              <a:t>40</a:t>
            </a:r>
            <a:r>
              <a:rPr lang="en-US" altLang="zh-CN" sz="1500" dirty="0">
                <a:solidFill>
                  <a:srgbClr val="FF0000"/>
                </a:solidFill>
                <a:cs typeface="+mn-ea"/>
                <a:sym typeface="+mn-lt"/>
              </a:rPr>
              <a:t>%</a:t>
            </a:r>
            <a:endParaRPr lang="zh-CN" altLang="en-US" sz="2400" dirty="0">
              <a:solidFill>
                <a:srgbClr val="FF0000"/>
              </a:solidFill>
              <a:cs typeface="+mn-ea"/>
              <a:sym typeface="+mn-lt"/>
            </a:endParaRPr>
          </a:p>
        </p:txBody>
      </p:sp>
    </p:spTree>
    <p:extLst>
      <p:ext uri="{BB962C8B-B14F-4D97-AF65-F5344CB8AC3E}">
        <p14:creationId xmlns:p14="http://schemas.microsoft.com/office/powerpoint/2010/main" val="2296447070"/>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fade">
                                      <p:cBhvr>
                                        <p:cTn id="11" dur="1000"/>
                                        <p:tgtEl>
                                          <p:spTgt spid="207"/>
                                        </p:tgtEl>
                                      </p:cBhvr>
                                    </p:animEffect>
                                    <p:anim calcmode="lin" valueType="num">
                                      <p:cBhvr>
                                        <p:cTn id="12" dur="1000" fill="hold"/>
                                        <p:tgtEl>
                                          <p:spTgt spid="207"/>
                                        </p:tgtEl>
                                        <p:attrNameLst>
                                          <p:attrName>ppt_x</p:attrName>
                                        </p:attrNameLst>
                                      </p:cBhvr>
                                      <p:tavLst>
                                        <p:tav tm="0">
                                          <p:val>
                                            <p:strVal val="#ppt_x"/>
                                          </p:val>
                                        </p:tav>
                                        <p:tav tm="100000">
                                          <p:val>
                                            <p:strVal val="#ppt_x"/>
                                          </p:val>
                                        </p:tav>
                                      </p:tavLst>
                                    </p:anim>
                                    <p:anim calcmode="lin" valueType="num">
                                      <p:cBhvr>
                                        <p:cTn id="13" dur="900" decel="100000" fill="hold"/>
                                        <p:tgtEl>
                                          <p:spTgt spid="20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25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anim calcmode="lin" valueType="num">
                                      <p:cBhvr>
                                        <p:cTn id="18" dur="1000" fill="hold"/>
                                        <p:tgtEl>
                                          <p:spTgt spid="217"/>
                                        </p:tgtEl>
                                        <p:attrNameLst>
                                          <p:attrName>ppt_x</p:attrName>
                                        </p:attrNameLst>
                                      </p:cBhvr>
                                      <p:tavLst>
                                        <p:tav tm="0">
                                          <p:val>
                                            <p:strVal val="#ppt_x"/>
                                          </p:val>
                                        </p:tav>
                                        <p:tav tm="100000">
                                          <p:val>
                                            <p:strVal val="#ppt_x"/>
                                          </p:val>
                                        </p:tav>
                                      </p:tavLst>
                                    </p:anim>
                                    <p:anim calcmode="lin" valueType="num">
                                      <p:cBhvr>
                                        <p:cTn id="19" dur="900" decel="100000" fill="hold"/>
                                        <p:tgtEl>
                                          <p:spTgt spid="21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500"/>
                                  </p:stCondLst>
                                  <p:childTnLst>
                                    <p:set>
                                      <p:cBhvr>
                                        <p:cTn id="22" dur="1" fill="hold">
                                          <p:stCondLst>
                                            <p:cond delay="0"/>
                                          </p:stCondLst>
                                        </p:cTn>
                                        <p:tgtEl>
                                          <p:spTgt spid="227"/>
                                        </p:tgtEl>
                                        <p:attrNameLst>
                                          <p:attrName>style.visibility</p:attrName>
                                        </p:attrNameLst>
                                      </p:cBhvr>
                                      <p:to>
                                        <p:strVal val="visible"/>
                                      </p:to>
                                    </p:set>
                                    <p:animEffect transition="in" filter="fade">
                                      <p:cBhvr>
                                        <p:cTn id="23" dur="1000"/>
                                        <p:tgtEl>
                                          <p:spTgt spid="227"/>
                                        </p:tgtEl>
                                      </p:cBhvr>
                                    </p:animEffect>
                                    <p:anim calcmode="lin" valueType="num">
                                      <p:cBhvr>
                                        <p:cTn id="24" dur="1000" fill="hold"/>
                                        <p:tgtEl>
                                          <p:spTgt spid="227"/>
                                        </p:tgtEl>
                                        <p:attrNameLst>
                                          <p:attrName>ppt_x</p:attrName>
                                        </p:attrNameLst>
                                      </p:cBhvr>
                                      <p:tavLst>
                                        <p:tav tm="0">
                                          <p:val>
                                            <p:strVal val="#ppt_x"/>
                                          </p:val>
                                        </p:tav>
                                        <p:tav tm="100000">
                                          <p:val>
                                            <p:strVal val="#ppt_x"/>
                                          </p:val>
                                        </p:tav>
                                      </p:tavLst>
                                    </p:anim>
                                    <p:anim calcmode="lin" valueType="num">
                                      <p:cBhvr>
                                        <p:cTn id="25" dur="900" decel="100000" fill="hold"/>
                                        <p:tgtEl>
                                          <p:spTgt spid="22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750"/>
                                  </p:stCondLst>
                                  <p:childTnLst>
                                    <p:set>
                                      <p:cBhvr>
                                        <p:cTn id="28" dur="1" fill="hold">
                                          <p:stCondLst>
                                            <p:cond delay="0"/>
                                          </p:stCondLst>
                                        </p:cTn>
                                        <p:tgtEl>
                                          <p:spTgt spid="237"/>
                                        </p:tgtEl>
                                        <p:attrNameLst>
                                          <p:attrName>style.visibility</p:attrName>
                                        </p:attrNameLst>
                                      </p:cBhvr>
                                      <p:to>
                                        <p:strVal val="visible"/>
                                      </p:to>
                                    </p:set>
                                    <p:animEffect transition="in" filter="fade">
                                      <p:cBhvr>
                                        <p:cTn id="29" dur="1000"/>
                                        <p:tgtEl>
                                          <p:spTgt spid="237"/>
                                        </p:tgtEl>
                                      </p:cBhvr>
                                    </p:animEffect>
                                    <p:anim calcmode="lin" valueType="num">
                                      <p:cBhvr>
                                        <p:cTn id="30" dur="1000" fill="hold"/>
                                        <p:tgtEl>
                                          <p:spTgt spid="237"/>
                                        </p:tgtEl>
                                        <p:attrNameLst>
                                          <p:attrName>ppt_x</p:attrName>
                                        </p:attrNameLst>
                                      </p:cBhvr>
                                      <p:tavLst>
                                        <p:tav tm="0">
                                          <p:val>
                                            <p:strVal val="#ppt_x"/>
                                          </p:val>
                                        </p:tav>
                                        <p:tav tm="100000">
                                          <p:val>
                                            <p:strVal val="#ppt_x"/>
                                          </p:val>
                                        </p:tav>
                                      </p:tavLst>
                                    </p:anim>
                                    <p:anim calcmode="lin" valueType="num">
                                      <p:cBhvr>
                                        <p:cTn id="31" dur="900" decel="100000" fill="hold"/>
                                        <p:tgtEl>
                                          <p:spTgt spid="23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par>
                          <p:cTn id="33" fill="hold">
                            <p:stCondLst>
                              <p:cond delay="2250"/>
                            </p:stCondLst>
                            <p:childTnLst>
                              <p:par>
                                <p:cTn id="34" presetID="16" presetClass="entr" presetSubtype="37" fill="hold" grpId="0" nodeType="afterEffect">
                                  <p:stCondLst>
                                    <p:cond delay="0"/>
                                  </p:stCondLst>
                                  <p:childTnLst>
                                    <p:set>
                                      <p:cBhvr>
                                        <p:cTn id="35" dur="1" fill="hold">
                                          <p:stCondLst>
                                            <p:cond delay="0"/>
                                          </p:stCondLst>
                                        </p:cTn>
                                        <p:tgtEl>
                                          <p:spTgt spid="211"/>
                                        </p:tgtEl>
                                        <p:attrNameLst>
                                          <p:attrName>style.visibility</p:attrName>
                                        </p:attrNameLst>
                                      </p:cBhvr>
                                      <p:to>
                                        <p:strVal val="visible"/>
                                      </p:to>
                                    </p:set>
                                    <p:animEffect transition="in" filter="barn(outVertical)">
                                      <p:cBhvr>
                                        <p:cTn id="36" dur="500"/>
                                        <p:tgtEl>
                                          <p:spTgt spid="211"/>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221"/>
                                        </p:tgtEl>
                                        <p:attrNameLst>
                                          <p:attrName>style.visibility</p:attrName>
                                        </p:attrNameLst>
                                      </p:cBhvr>
                                      <p:to>
                                        <p:strVal val="visible"/>
                                      </p:to>
                                    </p:set>
                                    <p:animEffect transition="in" filter="barn(outVertical)">
                                      <p:cBhvr>
                                        <p:cTn id="39" dur="500"/>
                                        <p:tgtEl>
                                          <p:spTgt spid="221"/>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31"/>
                                        </p:tgtEl>
                                        <p:attrNameLst>
                                          <p:attrName>style.visibility</p:attrName>
                                        </p:attrNameLst>
                                      </p:cBhvr>
                                      <p:to>
                                        <p:strVal val="visible"/>
                                      </p:to>
                                    </p:set>
                                    <p:animEffect transition="in" filter="barn(outVertical)">
                                      <p:cBhvr>
                                        <p:cTn id="42" dur="500"/>
                                        <p:tgtEl>
                                          <p:spTgt spid="231"/>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241"/>
                                        </p:tgtEl>
                                        <p:attrNameLst>
                                          <p:attrName>style.visibility</p:attrName>
                                        </p:attrNameLst>
                                      </p:cBhvr>
                                      <p:to>
                                        <p:strVal val="visible"/>
                                      </p:to>
                                    </p:set>
                                    <p:animEffect transition="in" filter="barn(outVertical)">
                                      <p:cBhvr>
                                        <p:cTn id="45" dur="500"/>
                                        <p:tgtEl>
                                          <p:spTgt spid="241"/>
                                        </p:tgtEl>
                                      </p:cBhvr>
                                    </p:animEffect>
                                  </p:childTnLst>
                                </p:cTn>
                              </p:par>
                            </p:childTnLst>
                          </p:cTn>
                        </p:par>
                        <p:par>
                          <p:cTn id="46" fill="hold">
                            <p:stCondLst>
                              <p:cond delay="2750"/>
                            </p:stCondLst>
                            <p:childTnLst>
                              <p:par>
                                <p:cTn id="47" presetID="47" presetClass="entr" presetSubtype="0" fill="hold" grpId="0" nodeType="afterEffect">
                                  <p:stCondLst>
                                    <p:cond delay="0"/>
                                  </p:stCondLst>
                                  <p:childTnLst>
                                    <p:set>
                                      <p:cBhvr>
                                        <p:cTn id="48" dur="1" fill="hold">
                                          <p:stCondLst>
                                            <p:cond delay="0"/>
                                          </p:stCondLst>
                                        </p:cTn>
                                        <p:tgtEl>
                                          <p:spTgt spid="212"/>
                                        </p:tgtEl>
                                        <p:attrNameLst>
                                          <p:attrName>style.visibility</p:attrName>
                                        </p:attrNameLst>
                                      </p:cBhvr>
                                      <p:to>
                                        <p:strVal val="visible"/>
                                      </p:to>
                                    </p:set>
                                    <p:animEffect transition="in" filter="fade">
                                      <p:cBhvr>
                                        <p:cTn id="49" dur="500"/>
                                        <p:tgtEl>
                                          <p:spTgt spid="212"/>
                                        </p:tgtEl>
                                      </p:cBhvr>
                                    </p:animEffect>
                                    <p:anim calcmode="lin" valueType="num">
                                      <p:cBhvr>
                                        <p:cTn id="50" dur="500" fill="hold"/>
                                        <p:tgtEl>
                                          <p:spTgt spid="212"/>
                                        </p:tgtEl>
                                        <p:attrNameLst>
                                          <p:attrName>ppt_x</p:attrName>
                                        </p:attrNameLst>
                                      </p:cBhvr>
                                      <p:tavLst>
                                        <p:tav tm="0">
                                          <p:val>
                                            <p:strVal val="#ppt_x"/>
                                          </p:val>
                                        </p:tav>
                                        <p:tav tm="100000">
                                          <p:val>
                                            <p:strVal val="#ppt_x"/>
                                          </p:val>
                                        </p:tav>
                                      </p:tavLst>
                                    </p:anim>
                                    <p:anim calcmode="lin" valueType="num">
                                      <p:cBhvr>
                                        <p:cTn id="51" dur="500" fill="hold"/>
                                        <p:tgtEl>
                                          <p:spTgt spid="21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22"/>
                                        </p:tgtEl>
                                        <p:attrNameLst>
                                          <p:attrName>style.visibility</p:attrName>
                                        </p:attrNameLst>
                                      </p:cBhvr>
                                      <p:to>
                                        <p:strVal val="visible"/>
                                      </p:to>
                                    </p:set>
                                    <p:animEffect transition="in" filter="fade">
                                      <p:cBhvr>
                                        <p:cTn id="54" dur="500"/>
                                        <p:tgtEl>
                                          <p:spTgt spid="222"/>
                                        </p:tgtEl>
                                      </p:cBhvr>
                                    </p:animEffect>
                                    <p:anim calcmode="lin" valueType="num">
                                      <p:cBhvr>
                                        <p:cTn id="55" dur="500" fill="hold"/>
                                        <p:tgtEl>
                                          <p:spTgt spid="222"/>
                                        </p:tgtEl>
                                        <p:attrNameLst>
                                          <p:attrName>ppt_x</p:attrName>
                                        </p:attrNameLst>
                                      </p:cBhvr>
                                      <p:tavLst>
                                        <p:tav tm="0">
                                          <p:val>
                                            <p:strVal val="#ppt_x"/>
                                          </p:val>
                                        </p:tav>
                                        <p:tav tm="100000">
                                          <p:val>
                                            <p:strVal val="#ppt_x"/>
                                          </p:val>
                                        </p:tav>
                                      </p:tavLst>
                                    </p:anim>
                                    <p:anim calcmode="lin" valueType="num">
                                      <p:cBhvr>
                                        <p:cTn id="56" dur="500" fill="hold"/>
                                        <p:tgtEl>
                                          <p:spTgt spid="22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2"/>
                                        </p:tgtEl>
                                        <p:attrNameLst>
                                          <p:attrName>style.visibility</p:attrName>
                                        </p:attrNameLst>
                                      </p:cBhvr>
                                      <p:to>
                                        <p:strVal val="visible"/>
                                      </p:to>
                                    </p:set>
                                    <p:animEffect transition="in" filter="fade">
                                      <p:cBhvr>
                                        <p:cTn id="59" dur="500"/>
                                        <p:tgtEl>
                                          <p:spTgt spid="232"/>
                                        </p:tgtEl>
                                      </p:cBhvr>
                                    </p:animEffect>
                                    <p:anim calcmode="lin" valueType="num">
                                      <p:cBhvr>
                                        <p:cTn id="60" dur="500" fill="hold"/>
                                        <p:tgtEl>
                                          <p:spTgt spid="232"/>
                                        </p:tgtEl>
                                        <p:attrNameLst>
                                          <p:attrName>ppt_x</p:attrName>
                                        </p:attrNameLst>
                                      </p:cBhvr>
                                      <p:tavLst>
                                        <p:tav tm="0">
                                          <p:val>
                                            <p:strVal val="#ppt_x"/>
                                          </p:val>
                                        </p:tav>
                                        <p:tav tm="100000">
                                          <p:val>
                                            <p:strVal val="#ppt_x"/>
                                          </p:val>
                                        </p:tav>
                                      </p:tavLst>
                                    </p:anim>
                                    <p:anim calcmode="lin" valueType="num">
                                      <p:cBhvr>
                                        <p:cTn id="61" dur="500" fill="hold"/>
                                        <p:tgtEl>
                                          <p:spTgt spid="23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42"/>
                                        </p:tgtEl>
                                        <p:attrNameLst>
                                          <p:attrName>style.visibility</p:attrName>
                                        </p:attrNameLst>
                                      </p:cBhvr>
                                      <p:to>
                                        <p:strVal val="visible"/>
                                      </p:to>
                                    </p:set>
                                    <p:animEffect transition="in" filter="fade">
                                      <p:cBhvr>
                                        <p:cTn id="64" dur="500"/>
                                        <p:tgtEl>
                                          <p:spTgt spid="242"/>
                                        </p:tgtEl>
                                      </p:cBhvr>
                                    </p:animEffect>
                                    <p:anim calcmode="lin" valueType="num">
                                      <p:cBhvr>
                                        <p:cTn id="65" dur="500" fill="hold"/>
                                        <p:tgtEl>
                                          <p:spTgt spid="242"/>
                                        </p:tgtEl>
                                        <p:attrNameLst>
                                          <p:attrName>ppt_x</p:attrName>
                                        </p:attrNameLst>
                                      </p:cBhvr>
                                      <p:tavLst>
                                        <p:tav tm="0">
                                          <p:val>
                                            <p:strVal val="#ppt_x"/>
                                          </p:val>
                                        </p:tav>
                                        <p:tav tm="100000">
                                          <p:val>
                                            <p:strVal val="#ppt_x"/>
                                          </p:val>
                                        </p:tav>
                                      </p:tavLst>
                                    </p:anim>
                                    <p:anim calcmode="lin" valueType="num">
                                      <p:cBhvr>
                                        <p:cTn id="66" dur="500" fill="hold"/>
                                        <p:tgtEl>
                                          <p:spTgt spid="242"/>
                                        </p:tgtEl>
                                        <p:attrNameLst>
                                          <p:attrName>ppt_y</p:attrName>
                                        </p:attrNameLst>
                                      </p:cBhvr>
                                      <p:tavLst>
                                        <p:tav tm="0">
                                          <p:val>
                                            <p:strVal val="#ppt_y-.1"/>
                                          </p:val>
                                        </p:tav>
                                        <p:tav tm="100000">
                                          <p:val>
                                            <p:strVal val="#ppt_y"/>
                                          </p:val>
                                        </p:tav>
                                      </p:tavLst>
                                    </p:anim>
                                  </p:childTnLst>
                                </p:cTn>
                              </p:par>
                            </p:childTnLst>
                          </p:cTn>
                        </p:par>
                        <p:par>
                          <p:cTn id="67" fill="hold">
                            <p:stCondLst>
                              <p:cond delay="3250"/>
                            </p:stCondLst>
                            <p:childTnLst>
                              <p:par>
                                <p:cTn id="68" presetID="42" presetClass="entr" presetSubtype="0" fill="hold" nodeType="afterEffect">
                                  <p:stCondLst>
                                    <p:cond delay="0"/>
                                  </p:stCondLst>
                                  <p:childTnLst>
                                    <p:set>
                                      <p:cBhvr>
                                        <p:cTn id="69" dur="1" fill="hold">
                                          <p:stCondLst>
                                            <p:cond delay="0"/>
                                          </p:stCondLst>
                                        </p:cTn>
                                        <p:tgtEl>
                                          <p:spTgt spid="208"/>
                                        </p:tgtEl>
                                        <p:attrNameLst>
                                          <p:attrName>style.visibility</p:attrName>
                                        </p:attrNameLst>
                                      </p:cBhvr>
                                      <p:to>
                                        <p:strVal val="visible"/>
                                      </p:to>
                                    </p:set>
                                    <p:animEffect transition="in" filter="fade">
                                      <p:cBhvr>
                                        <p:cTn id="70" dur="500"/>
                                        <p:tgtEl>
                                          <p:spTgt spid="208"/>
                                        </p:tgtEl>
                                      </p:cBhvr>
                                    </p:animEffect>
                                    <p:anim calcmode="lin" valueType="num">
                                      <p:cBhvr>
                                        <p:cTn id="71" dur="500" fill="hold"/>
                                        <p:tgtEl>
                                          <p:spTgt spid="208"/>
                                        </p:tgtEl>
                                        <p:attrNameLst>
                                          <p:attrName>ppt_x</p:attrName>
                                        </p:attrNameLst>
                                      </p:cBhvr>
                                      <p:tavLst>
                                        <p:tav tm="0">
                                          <p:val>
                                            <p:strVal val="#ppt_x"/>
                                          </p:val>
                                        </p:tav>
                                        <p:tav tm="100000">
                                          <p:val>
                                            <p:strVal val="#ppt_x"/>
                                          </p:val>
                                        </p:tav>
                                      </p:tavLst>
                                    </p:anim>
                                    <p:anim calcmode="lin" valueType="num">
                                      <p:cBhvr>
                                        <p:cTn id="72" dur="500" fill="hold"/>
                                        <p:tgtEl>
                                          <p:spTgt spid="20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
                                  </p:stCondLst>
                                  <p:childTnLst>
                                    <p:set>
                                      <p:cBhvr>
                                        <p:cTn id="74" dur="1" fill="hold">
                                          <p:stCondLst>
                                            <p:cond delay="0"/>
                                          </p:stCondLst>
                                        </p:cTn>
                                        <p:tgtEl>
                                          <p:spTgt spid="218"/>
                                        </p:tgtEl>
                                        <p:attrNameLst>
                                          <p:attrName>style.visibility</p:attrName>
                                        </p:attrNameLst>
                                      </p:cBhvr>
                                      <p:to>
                                        <p:strVal val="visible"/>
                                      </p:to>
                                    </p:set>
                                    <p:animEffect transition="in" filter="fade">
                                      <p:cBhvr>
                                        <p:cTn id="75" dur="500"/>
                                        <p:tgtEl>
                                          <p:spTgt spid="218"/>
                                        </p:tgtEl>
                                      </p:cBhvr>
                                    </p:animEffect>
                                    <p:anim calcmode="lin" valueType="num">
                                      <p:cBhvr>
                                        <p:cTn id="76" dur="500" fill="hold"/>
                                        <p:tgtEl>
                                          <p:spTgt spid="218"/>
                                        </p:tgtEl>
                                        <p:attrNameLst>
                                          <p:attrName>ppt_x</p:attrName>
                                        </p:attrNameLst>
                                      </p:cBhvr>
                                      <p:tavLst>
                                        <p:tav tm="0">
                                          <p:val>
                                            <p:strVal val="#ppt_x"/>
                                          </p:val>
                                        </p:tav>
                                        <p:tav tm="100000">
                                          <p:val>
                                            <p:strVal val="#ppt_x"/>
                                          </p:val>
                                        </p:tav>
                                      </p:tavLst>
                                    </p:anim>
                                    <p:anim calcmode="lin" valueType="num">
                                      <p:cBhvr>
                                        <p:cTn id="77" dur="500" fill="hold"/>
                                        <p:tgtEl>
                                          <p:spTgt spid="21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500"/>
                                  </p:stCondLst>
                                  <p:childTnLst>
                                    <p:set>
                                      <p:cBhvr>
                                        <p:cTn id="79" dur="1" fill="hold">
                                          <p:stCondLst>
                                            <p:cond delay="0"/>
                                          </p:stCondLst>
                                        </p:cTn>
                                        <p:tgtEl>
                                          <p:spTgt spid="228"/>
                                        </p:tgtEl>
                                        <p:attrNameLst>
                                          <p:attrName>style.visibility</p:attrName>
                                        </p:attrNameLst>
                                      </p:cBhvr>
                                      <p:to>
                                        <p:strVal val="visible"/>
                                      </p:to>
                                    </p:set>
                                    <p:animEffect transition="in" filter="fade">
                                      <p:cBhvr>
                                        <p:cTn id="80" dur="500"/>
                                        <p:tgtEl>
                                          <p:spTgt spid="228"/>
                                        </p:tgtEl>
                                      </p:cBhvr>
                                    </p:animEffect>
                                    <p:anim calcmode="lin" valueType="num">
                                      <p:cBhvr>
                                        <p:cTn id="81" dur="500" fill="hold"/>
                                        <p:tgtEl>
                                          <p:spTgt spid="228"/>
                                        </p:tgtEl>
                                        <p:attrNameLst>
                                          <p:attrName>ppt_x</p:attrName>
                                        </p:attrNameLst>
                                      </p:cBhvr>
                                      <p:tavLst>
                                        <p:tav tm="0">
                                          <p:val>
                                            <p:strVal val="#ppt_x"/>
                                          </p:val>
                                        </p:tav>
                                        <p:tav tm="100000">
                                          <p:val>
                                            <p:strVal val="#ppt_x"/>
                                          </p:val>
                                        </p:tav>
                                      </p:tavLst>
                                    </p:anim>
                                    <p:anim calcmode="lin" valueType="num">
                                      <p:cBhvr>
                                        <p:cTn id="82" dur="500" fill="hold"/>
                                        <p:tgtEl>
                                          <p:spTgt spid="22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750"/>
                                  </p:stCondLst>
                                  <p:childTnLst>
                                    <p:set>
                                      <p:cBhvr>
                                        <p:cTn id="84" dur="1" fill="hold">
                                          <p:stCondLst>
                                            <p:cond delay="0"/>
                                          </p:stCondLst>
                                        </p:cTn>
                                        <p:tgtEl>
                                          <p:spTgt spid="238"/>
                                        </p:tgtEl>
                                        <p:attrNameLst>
                                          <p:attrName>style.visibility</p:attrName>
                                        </p:attrNameLst>
                                      </p:cBhvr>
                                      <p:to>
                                        <p:strVal val="visible"/>
                                      </p:to>
                                    </p:set>
                                    <p:animEffect transition="in" filter="fade">
                                      <p:cBhvr>
                                        <p:cTn id="85" dur="500"/>
                                        <p:tgtEl>
                                          <p:spTgt spid="238"/>
                                        </p:tgtEl>
                                      </p:cBhvr>
                                    </p:animEffect>
                                    <p:anim calcmode="lin" valueType="num">
                                      <p:cBhvr>
                                        <p:cTn id="86" dur="500" fill="hold"/>
                                        <p:tgtEl>
                                          <p:spTgt spid="238"/>
                                        </p:tgtEl>
                                        <p:attrNameLst>
                                          <p:attrName>ppt_x</p:attrName>
                                        </p:attrNameLst>
                                      </p:cBhvr>
                                      <p:tavLst>
                                        <p:tav tm="0">
                                          <p:val>
                                            <p:strVal val="#ppt_x"/>
                                          </p:val>
                                        </p:tav>
                                        <p:tav tm="100000">
                                          <p:val>
                                            <p:strVal val="#ppt_x"/>
                                          </p:val>
                                        </p:tav>
                                      </p:tavLst>
                                    </p:anim>
                                    <p:anim calcmode="lin" valueType="num">
                                      <p:cBhvr>
                                        <p:cTn id="87" dur="500" fill="hold"/>
                                        <p:tgtEl>
                                          <p:spTgt spid="238"/>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14" presetClass="entr" presetSubtype="10" fill="hold" grpId="0" nodeType="afterEffect">
                                  <p:stCondLst>
                                    <p:cond delay="0"/>
                                  </p:stCondLst>
                                  <p:childTnLst>
                                    <p:set>
                                      <p:cBhvr>
                                        <p:cTn id="90" dur="1" fill="hold">
                                          <p:stCondLst>
                                            <p:cond delay="0"/>
                                          </p:stCondLst>
                                        </p:cTn>
                                        <p:tgtEl>
                                          <p:spTgt spid="216"/>
                                        </p:tgtEl>
                                        <p:attrNameLst>
                                          <p:attrName>style.visibility</p:attrName>
                                        </p:attrNameLst>
                                      </p:cBhvr>
                                      <p:to>
                                        <p:strVal val="visible"/>
                                      </p:to>
                                    </p:set>
                                    <p:animEffect transition="in" filter="randombar(horizontal)">
                                      <p:cBhvr>
                                        <p:cTn id="91" dur="500"/>
                                        <p:tgtEl>
                                          <p:spTgt spid="216"/>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randombar(horizontal)">
                                      <p:cBhvr>
                                        <p:cTn id="94" dur="500"/>
                                        <p:tgtEl>
                                          <p:spTgt spid="226"/>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236"/>
                                        </p:tgtEl>
                                        <p:attrNameLst>
                                          <p:attrName>style.visibility</p:attrName>
                                        </p:attrNameLst>
                                      </p:cBhvr>
                                      <p:to>
                                        <p:strVal val="visible"/>
                                      </p:to>
                                    </p:set>
                                    <p:animEffect transition="in" filter="randombar(horizontal)">
                                      <p:cBhvr>
                                        <p:cTn id="97" dur="500"/>
                                        <p:tgtEl>
                                          <p:spTgt spid="236"/>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246"/>
                                        </p:tgtEl>
                                        <p:attrNameLst>
                                          <p:attrName>style.visibility</p:attrName>
                                        </p:attrNameLst>
                                      </p:cBhvr>
                                      <p:to>
                                        <p:strVal val="visible"/>
                                      </p:to>
                                    </p:set>
                                    <p:animEffect transition="in" filter="randombar(horizontal)">
                                      <p:cBhvr>
                                        <p:cTn id="100" dur="500"/>
                                        <p:tgtEl>
                                          <p:spTgt spid="246"/>
                                        </p:tgtEl>
                                      </p:cBhvr>
                                    </p:animEffect>
                                  </p:childTnLst>
                                </p:cTn>
                              </p:par>
                            </p:childTnLst>
                          </p:cTn>
                        </p:par>
                        <p:par>
                          <p:cTn id="101" fill="hold">
                            <p:stCondLst>
                              <p:cond delay="5000"/>
                            </p:stCondLst>
                            <p:childTnLst>
                              <p:par>
                                <p:cTn id="102" presetID="16" presetClass="entr" presetSubtype="21" fill="hold" nodeType="afterEffect">
                                  <p:stCondLst>
                                    <p:cond delay="0"/>
                                  </p:stCondLst>
                                  <p:childTnLst>
                                    <p:set>
                                      <p:cBhvr>
                                        <p:cTn id="103" dur="1" fill="hold">
                                          <p:stCondLst>
                                            <p:cond delay="0"/>
                                          </p:stCondLst>
                                        </p:cTn>
                                        <p:tgtEl>
                                          <p:spTgt spid="213"/>
                                        </p:tgtEl>
                                        <p:attrNameLst>
                                          <p:attrName>style.visibility</p:attrName>
                                        </p:attrNameLst>
                                      </p:cBhvr>
                                      <p:to>
                                        <p:strVal val="visible"/>
                                      </p:to>
                                    </p:set>
                                    <p:animEffect transition="in" filter="barn(inVertical)">
                                      <p:cBhvr>
                                        <p:cTn id="104" dur="500"/>
                                        <p:tgtEl>
                                          <p:spTgt spid="213"/>
                                        </p:tgtEl>
                                      </p:cBhvr>
                                    </p:animEffect>
                                  </p:childTnLst>
                                </p:cTn>
                              </p:par>
                              <p:par>
                                <p:cTn id="105" presetID="16" presetClass="entr" presetSubtype="21" fill="hold" nodeType="withEffect">
                                  <p:stCondLst>
                                    <p:cond delay="0"/>
                                  </p:stCondLst>
                                  <p:childTnLst>
                                    <p:set>
                                      <p:cBhvr>
                                        <p:cTn id="106" dur="1" fill="hold">
                                          <p:stCondLst>
                                            <p:cond delay="0"/>
                                          </p:stCondLst>
                                        </p:cTn>
                                        <p:tgtEl>
                                          <p:spTgt spid="223"/>
                                        </p:tgtEl>
                                        <p:attrNameLst>
                                          <p:attrName>style.visibility</p:attrName>
                                        </p:attrNameLst>
                                      </p:cBhvr>
                                      <p:to>
                                        <p:strVal val="visible"/>
                                      </p:to>
                                    </p:set>
                                    <p:animEffect transition="in" filter="barn(inVertical)">
                                      <p:cBhvr>
                                        <p:cTn id="107" dur="500"/>
                                        <p:tgtEl>
                                          <p:spTgt spid="223"/>
                                        </p:tgtEl>
                                      </p:cBhvr>
                                    </p:animEffect>
                                  </p:childTnLst>
                                </p:cTn>
                              </p:par>
                              <p:par>
                                <p:cTn id="108" presetID="16" presetClass="entr" presetSubtype="21" fill="hold" nodeType="withEffect">
                                  <p:stCondLst>
                                    <p:cond delay="0"/>
                                  </p:stCondLst>
                                  <p:childTnLst>
                                    <p:set>
                                      <p:cBhvr>
                                        <p:cTn id="109" dur="1" fill="hold">
                                          <p:stCondLst>
                                            <p:cond delay="0"/>
                                          </p:stCondLst>
                                        </p:cTn>
                                        <p:tgtEl>
                                          <p:spTgt spid="233"/>
                                        </p:tgtEl>
                                        <p:attrNameLst>
                                          <p:attrName>style.visibility</p:attrName>
                                        </p:attrNameLst>
                                      </p:cBhvr>
                                      <p:to>
                                        <p:strVal val="visible"/>
                                      </p:to>
                                    </p:set>
                                    <p:animEffect transition="in" filter="barn(inVertical)">
                                      <p:cBhvr>
                                        <p:cTn id="110" dur="500"/>
                                        <p:tgtEl>
                                          <p:spTgt spid="233"/>
                                        </p:tgtEl>
                                      </p:cBhvr>
                                    </p:animEffect>
                                  </p:childTnLst>
                                </p:cTn>
                              </p:par>
                              <p:par>
                                <p:cTn id="111" presetID="16" presetClass="entr" presetSubtype="21" fill="hold" nodeType="withEffect">
                                  <p:stCondLst>
                                    <p:cond delay="0"/>
                                  </p:stCondLst>
                                  <p:childTnLst>
                                    <p:set>
                                      <p:cBhvr>
                                        <p:cTn id="112" dur="1" fill="hold">
                                          <p:stCondLst>
                                            <p:cond delay="0"/>
                                          </p:stCondLst>
                                        </p:cTn>
                                        <p:tgtEl>
                                          <p:spTgt spid="243"/>
                                        </p:tgtEl>
                                        <p:attrNameLst>
                                          <p:attrName>style.visibility</p:attrName>
                                        </p:attrNameLst>
                                      </p:cBhvr>
                                      <p:to>
                                        <p:strVal val="visible"/>
                                      </p:to>
                                    </p:set>
                                    <p:animEffect transition="in" filter="barn(inVertical)">
                                      <p:cBhvr>
                                        <p:cTn id="113"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7" grpId="0" animBg="1"/>
      <p:bldP spid="211" grpId="0" animBg="1"/>
      <p:bldP spid="212" grpId="0"/>
      <p:bldP spid="216" grpId="0"/>
      <p:bldP spid="217" grpId="0" animBg="1"/>
      <p:bldP spid="221" grpId="0" animBg="1"/>
      <p:bldP spid="222" grpId="0"/>
      <p:bldP spid="226" grpId="0"/>
      <p:bldP spid="227" grpId="0" animBg="1"/>
      <p:bldP spid="231" grpId="0" animBg="1"/>
      <p:bldP spid="232" grpId="0"/>
      <p:bldP spid="236" grpId="0"/>
      <p:bldP spid="237" grpId="0" animBg="1"/>
      <p:bldP spid="241" grpId="0" animBg="1"/>
      <p:bldP spid="242" grpId="0"/>
      <p:bldP spid="2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44843" y="2043136"/>
            <a:ext cx="6890204" cy="1586350"/>
            <a:chOff x="1144843" y="2043136"/>
            <a:chExt cx="6890204" cy="1586350"/>
          </a:xfrm>
        </p:grpSpPr>
        <p:sp>
          <p:nvSpPr>
            <p:cNvPr id="5" name="任意多边形 4"/>
            <p:cNvSpPr/>
            <p:nvPr/>
          </p:nvSpPr>
          <p:spPr>
            <a:xfrm>
              <a:off x="1144843" y="2086201"/>
              <a:ext cx="6886575" cy="1543285"/>
            </a:xfrm>
            <a:custGeom>
              <a:avLst/>
              <a:gdLst>
                <a:gd name="connsiteX0" fmla="*/ 0 w 6886575"/>
                <a:gd name="connsiteY0" fmla="*/ 1457529 h 1543285"/>
                <a:gd name="connsiteX1" fmla="*/ 1666875 w 6886575"/>
                <a:gd name="connsiteY1" fmla="*/ 204 h 1543285"/>
                <a:gd name="connsiteX2" fmla="*/ 3400425 w 6886575"/>
                <a:gd name="connsiteY2" fmla="*/ 1543254 h 1543285"/>
                <a:gd name="connsiteX3" fmla="*/ 5133975 w 6886575"/>
                <a:gd name="connsiteY3" fmla="*/ 47829 h 1543285"/>
                <a:gd name="connsiteX4" fmla="*/ 6886575 w 6886575"/>
                <a:gd name="connsiteY4" fmla="*/ 1524204 h 154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6575" h="1543285">
                  <a:moveTo>
                    <a:pt x="0" y="1457529"/>
                  </a:moveTo>
                  <a:cubicBezTo>
                    <a:pt x="550069" y="721723"/>
                    <a:pt x="1100138" y="-14083"/>
                    <a:pt x="1666875" y="204"/>
                  </a:cubicBezTo>
                  <a:cubicBezTo>
                    <a:pt x="2233612" y="14491"/>
                    <a:pt x="2822575" y="1535317"/>
                    <a:pt x="3400425" y="1543254"/>
                  </a:cubicBezTo>
                  <a:cubicBezTo>
                    <a:pt x="3978275" y="1551191"/>
                    <a:pt x="4552950" y="51004"/>
                    <a:pt x="5133975" y="47829"/>
                  </a:cubicBezTo>
                  <a:cubicBezTo>
                    <a:pt x="5715000" y="44654"/>
                    <a:pt x="6300787" y="784429"/>
                    <a:pt x="6886575" y="1524204"/>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p:cNvSpPr/>
            <p:nvPr/>
          </p:nvSpPr>
          <p:spPr>
            <a:xfrm>
              <a:off x="1148472" y="2043136"/>
              <a:ext cx="6886575" cy="1543285"/>
            </a:xfrm>
            <a:custGeom>
              <a:avLst/>
              <a:gdLst>
                <a:gd name="connsiteX0" fmla="*/ 0 w 6886575"/>
                <a:gd name="connsiteY0" fmla="*/ 1457529 h 1543285"/>
                <a:gd name="connsiteX1" fmla="*/ 1666875 w 6886575"/>
                <a:gd name="connsiteY1" fmla="*/ 204 h 1543285"/>
                <a:gd name="connsiteX2" fmla="*/ 3400425 w 6886575"/>
                <a:gd name="connsiteY2" fmla="*/ 1543254 h 1543285"/>
                <a:gd name="connsiteX3" fmla="*/ 5133975 w 6886575"/>
                <a:gd name="connsiteY3" fmla="*/ 47829 h 1543285"/>
                <a:gd name="connsiteX4" fmla="*/ 6886575 w 6886575"/>
                <a:gd name="connsiteY4" fmla="*/ 1524204 h 154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6575" h="1543285">
                  <a:moveTo>
                    <a:pt x="0" y="1457529"/>
                  </a:moveTo>
                  <a:cubicBezTo>
                    <a:pt x="550069" y="721723"/>
                    <a:pt x="1100138" y="-14083"/>
                    <a:pt x="1666875" y="204"/>
                  </a:cubicBezTo>
                  <a:cubicBezTo>
                    <a:pt x="2233612" y="14491"/>
                    <a:pt x="2822575" y="1535317"/>
                    <a:pt x="3400425" y="1543254"/>
                  </a:cubicBezTo>
                  <a:cubicBezTo>
                    <a:pt x="3978275" y="1551191"/>
                    <a:pt x="4552950" y="51004"/>
                    <a:pt x="5133975" y="47829"/>
                  </a:cubicBezTo>
                  <a:cubicBezTo>
                    <a:pt x="5715000" y="44654"/>
                    <a:pt x="6300787" y="784429"/>
                    <a:pt x="6886575" y="1524204"/>
                  </a:cubicBezTo>
                </a:path>
              </a:pathLst>
            </a:cu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椭圆 6"/>
          <p:cNvSpPr/>
          <p:nvPr/>
        </p:nvSpPr>
        <p:spPr>
          <a:xfrm flipH="1">
            <a:off x="3172995" y="35671"/>
            <a:ext cx="324416" cy="324416"/>
          </a:xfrm>
          <a:prstGeom prst="ellipse">
            <a:avLst/>
          </a:prstGeom>
          <a:gradFill flip="none" rotWithShape="1">
            <a:gsLst>
              <a:gs pos="100000">
                <a:schemeClr val="bg1">
                  <a:lumMod val="85000"/>
                </a:schemeClr>
              </a:gs>
              <a:gs pos="0">
                <a:schemeClr val="bg1"/>
              </a:gs>
            </a:gsLst>
            <a:lin ang="18900000" scaled="1"/>
            <a:tileRect/>
          </a:gradFill>
          <a:ln w="28575" cap="flat">
            <a:gradFill flip="none" rotWithShape="1">
              <a:gsLst>
                <a:gs pos="0">
                  <a:schemeClr val="bg1">
                    <a:lumMod val="85000"/>
                  </a:schemeClr>
                </a:gs>
                <a:gs pos="100000">
                  <a:schemeClr val="bg1"/>
                </a:gs>
              </a:gsLst>
              <a:lin ang="18900000" scaled="1"/>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8" name="椭圆 7"/>
          <p:cNvSpPr/>
          <p:nvPr/>
        </p:nvSpPr>
        <p:spPr>
          <a:xfrm>
            <a:off x="4118404" y="628342"/>
            <a:ext cx="366803" cy="366803"/>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3824156" y="683598"/>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4674433" y="524567"/>
            <a:ext cx="452050" cy="45205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3266236" y="-1395512"/>
            <a:ext cx="2176746" cy="2176746"/>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5158168" y="320718"/>
            <a:ext cx="326530" cy="326530"/>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flipH="1">
            <a:off x="5183457" y="-206229"/>
            <a:ext cx="483799" cy="483799"/>
          </a:xfrm>
          <a:prstGeom prst="ellipse">
            <a:avLst/>
          </a:prstGeom>
          <a:gradFill flip="none" rotWithShape="1">
            <a:gsLst>
              <a:gs pos="100000">
                <a:schemeClr val="bg1">
                  <a:lumMod val="85000"/>
                </a:schemeClr>
              </a:gs>
              <a:gs pos="0">
                <a:schemeClr val="bg1"/>
              </a:gs>
            </a:gsLst>
            <a:lin ang="18900000" scaled="1"/>
            <a:tileRect/>
          </a:gradFill>
          <a:ln w="28575" cap="flat">
            <a:gradFill flip="none" rotWithShape="1">
              <a:gsLst>
                <a:gs pos="0">
                  <a:schemeClr val="bg1">
                    <a:lumMod val="85000"/>
                  </a:schemeClr>
                </a:gs>
                <a:gs pos="100000">
                  <a:schemeClr val="bg1"/>
                </a:gs>
              </a:gsLst>
              <a:lin ang="18900000" scaled="1"/>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14" name="椭圆 13"/>
          <p:cNvSpPr/>
          <p:nvPr/>
        </p:nvSpPr>
        <p:spPr>
          <a:xfrm>
            <a:off x="3185933" y="320718"/>
            <a:ext cx="326530" cy="326530"/>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4260954" y="1037827"/>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495928" y="261610"/>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3348242" y="782075"/>
            <a:ext cx="196954" cy="196954"/>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3523693" y="37387"/>
            <a:ext cx="1782461" cy="523220"/>
          </a:xfrm>
          <a:prstGeom prst="rect">
            <a:avLst/>
          </a:prstGeom>
          <a:noFill/>
        </p:spPr>
        <p:txBody>
          <a:bodyPr wrap="square" rtlCol="0">
            <a:spAutoFit/>
          </a:bodyPr>
          <a:lstStyle/>
          <a:p>
            <a:r>
              <a:rPr lang="zh-CN" altLang="en-US" sz="2800" b="1" dirty="0" smtClean="0">
                <a:solidFill>
                  <a:srgbClr val="FF0000"/>
                </a:solidFill>
                <a:effectLst>
                  <a:innerShdw blurRad="63500" dist="50800" dir="18900000">
                    <a:prstClr val="black">
                      <a:alpha val="50000"/>
                    </a:prstClr>
                  </a:innerShdw>
                </a:effectLst>
                <a:cs typeface="+mn-ea"/>
                <a:sym typeface="+mn-lt"/>
              </a:rPr>
              <a:t>PREFACE</a:t>
            </a:r>
            <a:endParaRPr lang="zh-CN" altLang="en-US" sz="2800" b="1" dirty="0">
              <a:solidFill>
                <a:srgbClr val="FF0000"/>
              </a:solidFill>
              <a:effectLst>
                <a:innerShdw blurRad="63500" dist="50800" dir="18900000">
                  <a:prstClr val="black">
                    <a:alpha val="50000"/>
                  </a:prstClr>
                </a:innerShdw>
              </a:effectLst>
              <a:cs typeface="+mn-ea"/>
              <a:sym typeface="+mn-lt"/>
            </a:endParaRPr>
          </a:p>
        </p:txBody>
      </p:sp>
      <p:grpSp>
        <p:nvGrpSpPr>
          <p:cNvPr id="19" name="组合 18"/>
          <p:cNvGrpSpPr/>
          <p:nvPr/>
        </p:nvGrpSpPr>
        <p:grpSpPr>
          <a:xfrm>
            <a:off x="803825" y="3281585"/>
            <a:ext cx="721951" cy="721951"/>
            <a:chOff x="803825" y="3281585"/>
            <a:chExt cx="721951" cy="721951"/>
          </a:xfrm>
        </p:grpSpPr>
        <p:sp>
          <p:nvSpPr>
            <p:cNvPr id="20" name="椭圆 19"/>
            <p:cNvSpPr/>
            <p:nvPr/>
          </p:nvSpPr>
          <p:spPr>
            <a:xfrm flipH="1">
              <a:off x="803825" y="3281585"/>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21" name="KSO_Shape"/>
            <p:cNvSpPr>
              <a:spLocks/>
            </p:cNvSpPr>
            <p:nvPr/>
          </p:nvSpPr>
          <p:spPr bwMode="auto">
            <a:xfrm>
              <a:off x="1064357" y="3402040"/>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22" name="组合 21"/>
          <p:cNvGrpSpPr/>
          <p:nvPr/>
        </p:nvGrpSpPr>
        <p:grpSpPr>
          <a:xfrm>
            <a:off x="2359531" y="1708888"/>
            <a:ext cx="721951" cy="721951"/>
            <a:chOff x="2359531" y="1708888"/>
            <a:chExt cx="721951" cy="721951"/>
          </a:xfrm>
        </p:grpSpPr>
        <p:sp>
          <p:nvSpPr>
            <p:cNvPr id="23" name="椭圆 22"/>
            <p:cNvSpPr/>
            <p:nvPr/>
          </p:nvSpPr>
          <p:spPr>
            <a:xfrm flipH="1">
              <a:off x="2359531" y="1708888"/>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grpSp>
          <p:nvGrpSpPr>
            <p:cNvPr id="24" name="组合 23"/>
            <p:cNvGrpSpPr/>
            <p:nvPr/>
          </p:nvGrpSpPr>
          <p:grpSpPr>
            <a:xfrm>
              <a:off x="2537220" y="1847278"/>
              <a:ext cx="397219" cy="409108"/>
              <a:chOff x="2537220" y="1847278"/>
              <a:chExt cx="397219" cy="409108"/>
            </a:xfrm>
            <a:solidFill>
              <a:srgbClr val="FF0000"/>
            </a:solidFill>
          </p:grpSpPr>
          <p:sp>
            <p:nvSpPr>
              <p:cNvPr id="25" name="KSO_Shape"/>
              <p:cNvSpPr/>
              <p:nvPr/>
            </p:nvSpPr>
            <p:spPr>
              <a:xfrm>
                <a:off x="2537220" y="1889815"/>
                <a:ext cx="366572" cy="366571"/>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6" name="KSO_Shape"/>
              <p:cNvSpPr/>
              <p:nvPr/>
            </p:nvSpPr>
            <p:spPr>
              <a:xfrm rot="17344659">
                <a:off x="2567867" y="1847278"/>
                <a:ext cx="366571" cy="366572"/>
              </a:xfrm>
              <a:prstGeom prst="pie">
                <a:avLst>
                  <a:gd name="adj1" fmla="val 20720386"/>
                  <a:gd name="adj2" fmla="val 40651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grpSp>
        <p:nvGrpSpPr>
          <p:cNvPr id="27" name="组合 26"/>
          <p:cNvGrpSpPr/>
          <p:nvPr/>
        </p:nvGrpSpPr>
        <p:grpSpPr>
          <a:xfrm>
            <a:off x="4230784" y="3281585"/>
            <a:ext cx="721951" cy="721951"/>
            <a:chOff x="4230784" y="3281585"/>
            <a:chExt cx="721951" cy="721951"/>
          </a:xfrm>
        </p:grpSpPr>
        <p:sp>
          <p:nvSpPr>
            <p:cNvPr id="28" name="椭圆 27"/>
            <p:cNvSpPr/>
            <p:nvPr/>
          </p:nvSpPr>
          <p:spPr>
            <a:xfrm flipH="1">
              <a:off x="4230784" y="3281585"/>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29" name="KSO_Shape"/>
            <p:cNvSpPr>
              <a:spLocks noChangeArrowheads="1"/>
            </p:cNvSpPr>
            <p:nvPr/>
          </p:nvSpPr>
          <p:spPr bwMode="auto">
            <a:xfrm>
              <a:off x="4418690" y="3513603"/>
              <a:ext cx="338880" cy="28240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rgbClr val="FF0000"/>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mn-lt"/>
                <a:ea typeface="+mn-ea"/>
                <a:cs typeface="+mn-ea"/>
                <a:sym typeface="+mn-lt"/>
              </a:endParaRPr>
            </a:p>
          </p:txBody>
        </p:sp>
      </p:grpSp>
      <p:grpSp>
        <p:nvGrpSpPr>
          <p:cNvPr id="30" name="组合 29"/>
          <p:cNvGrpSpPr/>
          <p:nvPr/>
        </p:nvGrpSpPr>
        <p:grpSpPr>
          <a:xfrm>
            <a:off x="6153588" y="1708888"/>
            <a:ext cx="721951" cy="721951"/>
            <a:chOff x="6153588" y="1708888"/>
            <a:chExt cx="721951" cy="721951"/>
          </a:xfrm>
        </p:grpSpPr>
        <p:sp>
          <p:nvSpPr>
            <p:cNvPr id="31" name="椭圆 30"/>
            <p:cNvSpPr/>
            <p:nvPr/>
          </p:nvSpPr>
          <p:spPr>
            <a:xfrm flipH="1">
              <a:off x="6153588" y="1708888"/>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32" name="KSO_Shape"/>
            <p:cNvSpPr>
              <a:spLocks/>
            </p:cNvSpPr>
            <p:nvPr/>
          </p:nvSpPr>
          <p:spPr bwMode="auto">
            <a:xfrm>
              <a:off x="6361933" y="1890415"/>
              <a:ext cx="358896" cy="3588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33" name="组合 32"/>
          <p:cNvGrpSpPr/>
          <p:nvPr/>
        </p:nvGrpSpPr>
        <p:grpSpPr>
          <a:xfrm>
            <a:off x="7657743" y="3283637"/>
            <a:ext cx="721951" cy="721951"/>
            <a:chOff x="7657743" y="3283637"/>
            <a:chExt cx="721951" cy="721951"/>
          </a:xfrm>
        </p:grpSpPr>
        <p:sp>
          <p:nvSpPr>
            <p:cNvPr id="34" name="椭圆 33"/>
            <p:cNvSpPr/>
            <p:nvPr/>
          </p:nvSpPr>
          <p:spPr>
            <a:xfrm flipH="1">
              <a:off x="7657743" y="3283637"/>
              <a:ext cx="721951" cy="721951"/>
            </a:xfrm>
            <a:prstGeom prst="ellipse">
              <a:avLst/>
            </a:prstGeom>
            <a:gradFill flip="none" rotWithShape="1">
              <a:gsLst>
                <a:gs pos="100000">
                  <a:schemeClr val="bg1">
                    <a:lumMod val="85000"/>
                  </a:schemeClr>
                </a:gs>
                <a:gs pos="0">
                  <a:schemeClr val="bg1"/>
                </a:gs>
              </a:gsLst>
              <a:lin ang="13800000" scaled="0"/>
              <a:tileRect/>
            </a:gradFill>
            <a:ln w="28575" cap="flat">
              <a:gradFill flip="none" rotWithShape="1">
                <a:gsLst>
                  <a:gs pos="0">
                    <a:schemeClr val="bg1">
                      <a:lumMod val="85000"/>
                    </a:schemeClr>
                  </a:gs>
                  <a:gs pos="100000">
                    <a:schemeClr val="bg1"/>
                  </a:gs>
                </a:gsLst>
                <a:lin ang="15600000" scaled="0"/>
                <a:tileRect/>
              </a:gradFill>
              <a:prstDash val="solid"/>
              <a:miter lim="800000"/>
              <a:headEnd/>
              <a:tailEnd/>
            </a:ln>
            <a:effectLst>
              <a:outerShdw blurRad="444500" dist="190500" dir="8100000" algn="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prstClr val="black"/>
                </a:solidFill>
                <a:cs typeface="+mn-ea"/>
                <a:sym typeface="+mn-lt"/>
              </a:endParaRPr>
            </a:p>
          </p:txBody>
        </p:sp>
        <p:sp>
          <p:nvSpPr>
            <p:cNvPr id="35" name="KSO_Shape"/>
            <p:cNvSpPr/>
            <p:nvPr/>
          </p:nvSpPr>
          <p:spPr bwMode="auto">
            <a:xfrm>
              <a:off x="7845532" y="3402066"/>
              <a:ext cx="346371" cy="43937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36" name="矩形 35"/>
          <p:cNvSpPr/>
          <p:nvPr/>
        </p:nvSpPr>
        <p:spPr>
          <a:xfrm>
            <a:off x="1498270" y="3494835"/>
            <a:ext cx="1963486" cy="400110"/>
          </a:xfrm>
          <a:prstGeom prst="rect">
            <a:avLst/>
          </a:prstGeom>
        </p:spPr>
        <p:txBody>
          <a:bodyPr wrap="none">
            <a:spAutoFit/>
          </a:bodyPr>
          <a:lstStyle/>
          <a:p>
            <a:pPr marL="457200" indent="-457200">
              <a:buFont typeface="Wingdings" panose="05000000000000000000" pitchFamily="2" charset="2"/>
              <a:buChar char="p"/>
            </a:pPr>
            <a:r>
              <a:rPr lang="zh-CN" altLang="en-US" sz="2000" dirty="0" smtClean="0">
                <a:solidFill>
                  <a:schemeClr val="bg1">
                    <a:lumMod val="50000"/>
                  </a:schemeClr>
                </a:solidFill>
                <a:cs typeface="+mn-ea"/>
                <a:sym typeface="+mn-lt"/>
              </a:rPr>
              <a:t>Add to</a:t>
            </a:r>
            <a:r>
              <a:rPr lang="zh-CN" altLang="en-US" sz="2000" dirty="0">
                <a:solidFill>
                  <a:schemeClr val="bg1">
                    <a:lumMod val="50000"/>
                  </a:schemeClr>
                </a:solidFill>
                <a:cs typeface="+mn-ea"/>
                <a:sym typeface="+mn-lt"/>
              </a:rPr>
              <a:t>title</a:t>
            </a:r>
          </a:p>
        </p:txBody>
      </p:sp>
      <p:sp>
        <p:nvSpPr>
          <p:cNvPr id="37" name="矩形 36"/>
          <p:cNvSpPr/>
          <p:nvPr/>
        </p:nvSpPr>
        <p:spPr>
          <a:xfrm>
            <a:off x="1545059" y="1236954"/>
            <a:ext cx="1963486" cy="400110"/>
          </a:xfrm>
          <a:prstGeom prst="rect">
            <a:avLst/>
          </a:prstGeom>
        </p:spPr>
        <p:txBody>
          <a:bodyPr wrap="none">
            <a:spAutoFit/>
          </a:bodyPr>
          <a:lstStyle/>
          <a:p>
            <a:pPr marL="457200" indent="-457200">
              <a:buFont typeface="Wingdings" panose="05000000000000000000" pitchFamily="2" charset="2"/>
              <a:buChar char="p"/>
            </a:pPr>
            <a:r>
              <a:rPr lang="zh-CN" altLang="en-US" sz="2000" dirty="0" smtClean="0">
                <a:solidFill>
                  <a:schemeClr val="bg1">
                    <a:lumMod val="50000"/>
                  </a:schemeClr>
                </a:solidFill>
                <a:cs typeface="+mn-ea"/>
                <a:sym typeface="+mn-lt"/>
              </a:rPr>
              <a:t>Add to</a:t>
            </a:r>
            <a:r>
              <a:rPr lang="zh-CN" altLang="en-US" sz="2000" dirty="0">
                <a:solidFill>
                  <a:schemeClr val="bg1">
                    <a:lumMod val="50000"/>
                  </a:schemeClr>
                </a:solidFill>
                <a:cs typeface="+mn-ea"/>
                <a:sym typeface="+mn-lt"/>
              </a:rPr>
              <a:t>title</a:t>
            </a:r>
          </a:p>
        </p:txBody>
      </p:sp>
      <p:sp>
        <p:nvSpPr>
          <p:cNvPr id="38" name="矩形 37"/>
          <p:cNvSpPr/>
          <p:nvPr/>
        </p:nvSpPr>
        <p:spPr>
          <a:xfrm>
            <a:off x="3360997" y="2538975"/>
            <a:ext cx="1963486" cy="400110"/>
          </a:xfrm>
          <a:prstGeom prst="rect">
            <a:avLst/>
          </a:prstGeom>
        </p:spPr>
        <p:txBody>
          <a:bodyPr wrap="none">
            <a:spAutoFit/>
          </a:bodyPr>
          <a:lstStyle/>
          <a:p>
            <a:pPr marL="457200" indent="-457200">
              <a:buFont typeface="Wingdings" panose="05000000000000000000" pitchFamily="2" charset="2"/>
              <a:buChar char="p"/>
            </a:pPr>
            <a:r>
              <a:rPr lang="zh-CN" altLang="en-US" sz="2000" dirty="0" smtClean="0">
                <a:solidFill>
                  <a:schemeClr val="bg1">
                    <a:lumMod val="50000"/>
                  </a:schemeClr>
                </a:solidFill>
                <a:cs typeface="+mn-ea"/>
                <a:sym typeface="+mn-lt"/>
              </a:rPr>
              <a:t>Add to</a:t>
            </a:r>
            <a:r>
              <a:rPr lang="zh-CN" altLang="en-US" sz="2000" dirty="0">
                <a:solidFill>
                  <a:schemeClr val="bg1">
                    <a:lumMod val="50000"/>
                  </a:schemeClr>
                </a:solidFill>
                <a:cs typeface="+mn-ea"/>
                <a:sym typeface="+mn-lt"/>
              </a:rPr>
              <a:t>title</a:t>
            </a:r>
          </a:p>
        </p:txBody>
      </p:sp>
      <p:sp>
        <p:nvSpPr>
          <p:cNvPr id="39" name="矩形 38"/>
          <p:cNvSpPr/>
          <p:nvPr/>
        </p:nvSpPr>
        <p:spPr>
          <a:xfrm>
            <a:off x="5286199" y="1281937"/>
            <a:ext cx="1963486" cy="400110"/>
          </a:xfrm>
          <a:prstGeom prst="rect">
            <a:avLst/>
          </a:prstGeom>
        </p:spPr>
        <p:txBody>
          <a:bodyPr wrap="none">
            <a:spAutoFit/>
          </a:bodyPr>
          <a:lstStyle/>
          <a:p>
            <a:pPr marL="457200" indent="-457200">
              <a:buFont typeface="Wingdings" panose="05000000000000000000" pitchFamily="2" charset="2"/>
              <a:buChar char="p"/>
            </a:pPr>
            <a:r>
              <a:rPr lang="zh-CN" altLang="en-US" sz="2000" dirty="0" smtClean="0">
                <a:solidFill>
                  <a:schemeClr val="bg1">
                    <a:lumMod val="50000"/>
                  </a:schemeClr>
                </a:solidFill>
                <a:cs typeface="+mn-ea"/>
                <a:sym typeface="+mn-lt"/>
              </a:rPr>
              <a:t>Add to</a:t>
            </a:r>
            <a:r>
              <a:rPr lang="zh-CN" altLang="en-US" sz="2000" dirty="0">
                <a:solidFill>
                  <a:schemeClr val="bg1">
                    <a:lumMod val="50000"/>
                  </a:schemeClr>
                </a:solidFill>
                <a:cs typeface="+mn-ea"/>
                <a:sym typeface="+mn-lt"/>
              </a:rPr>
              <a:t>title</a:t>
            </a:r>
          </a:p>
        </p:txBody>
      </p:sp>
      <p:sp>
        <p:nvSpPr>
          <p:cNvPr id="40" name="矩形 39"/>
          <p:cNvSpPr/>
          <p:nvPr/>
        </p:nvSpPr>
        <p:spPr>
          <a:xfrm>
            <a:off x="5201017" y="3483571"/>
            <a:ext cx="1963486" cy="400110"/>
          </a:xfrm>
          <a:prstGeom prst="rect">
            <a:avLst/>
          </a:prstGeom>
        </p:spPr>
        <p:txBody>
          <a:bodyPr wrap="none">
            <a:spAutoFit/>
          </a:bodyPr>
          <a:lstStyle/>
          <a:p>
            <a:pPr marL="457200" indent="-457200">
              <a:buFont typeface="Wingdings" panose="05000000000000000000" pitchFamily="2" charset="2"/>
              <a:buChar char="p"/>
            </a:pPr>
            <a:r>
              <a:rPr lang="zh-CN" altLang="en-US" sz="2000" dirty="0" smtClean="0">
                <a:solidFill>
                  <a:schemeClr val="bg1">
                    <a:lumMod val="50000"/>
                  </a:schemeClr>
                </a:solidFill>
                <a:cs typeface="+mn-ea"/>
                <a:sym typeface="+mn-lt"/>
              </a:rPr>
              <a:t>Add to</a:t>
            </a:r>
            <a:r>
              <a:rPr lang="zh-CN" altLang="en-US" sz="2000" dirty="0">
                <a:solidFill>
                  <a:schemeClr val="bg1">
                    <a:lumMod val="50000"/>
                  </a:schemeClr>
                </a:solidFill>
                <a:cs typeface="+mn-ea"/>
                <a:sym typeface="+mn-lt"/>
              </a:rPr>
              <a:t>title</a:t>
            </a:r>
          </a:p>
        </p:txBody>
      </p:sp>
      <p:sp>
        <p:nvSpPr>
          <p:cNvPr id="41" name="文本框 40"/>
          <p:cNvSpPr txBox="1"/>
          <p:nvPr/>
        </p:nvSpPr>
        <p:spPr>
          <a:xfrm>
            <a:off x="844770" y="4107255"/>
            <a:ext cx="910675" cy="300082"/>
          </a:xfrm>
          <a:prstGeom prst="rect">
            <a:avLst/>
          </a:prstGeom>
          <a:noFill/>
        </p:spPr>
        <p:txBody>
          <a:bodyPr wrap="square" rtlCol="0">
            <a:spAutoFit/>
          </a:bodyPr>
          <a:lstStyle/>
          <a:p>
            <a:r>
              <a:rPr lang="en-US" altLang="zh-CN" dirty="0">
                <a:solidFill>
                  <a:srgbClr val="FF0000"/>
                </a:solidFill>
                <a:cs typeface="+mn-ea"/>
                <a:sym typeface="+mn-lt"/>
              </a:rPr>
              <a:t>Part1</a:t>
            </a:r>
            <a:endParaRPr lang="zh-CN" altLang="en-US" dirty="0">
              <a:solidFill>
                <a:srgbClr val="FF0000"/>
              </a:solidFill>
              <a:cs typeface="+mn-ea"/>
              <a:sym typeface="+mn-lt"/>
            </a:endParaRPr>
          </a:p>
        </p:txBody>
      </p:sp>
      <p:sp>
        <p:nvSpPr>
          <p:cNvPr id="42" name="文本框 41"/>
          <p:cNvSpPr txBox="1"/>
          <p:nvPr/>
        </p:nvSpPr>
        <p:spPr>
          <a:xfrm>
            <a:off x="2410079" y="2519389"/>
            <a:ext cx="910675" cy="300082"/>
          </a:xfrm>
          <a:prstGeom prst="rect">
            <a:avLst/>
          </a:prstGeom>
          <a:noFill/>
        </p:spPr>
        <p:txBody>
          <a:bodyPr wrap="square" rtlCol="0">
            <a:spAutoFit/>
          </a:bodyPr>
          <a:lstStyle/>
          <a:p>
            <a:r>
              <a:rPr lang="en-US" altLang="zh-CN" dirty="0">
                <a:solidFill>
                  <a:srgbClr val="FF0000"/>
                </a:solidFill>
                <a:cs typeface="+mn-ea"/>
                <a:sym typeface="+mn-lt"/>
              </a:rPr>
              <a:t>Part2</a:t>
            </a:r>
            <a:endParaRPr lang="zh-CN" altLang="en-US" dirty="0">
              <a:solidFill>
                <a:srgbClr val="FF0000"/>
              </a:solidFill>
              <a:cs typeface="+mn-ea"/>
              <a:sym typeface="+mn-lt"/>
            </a:endParaRPr>
          </a:p>
        </p:txBody>
      </p:sp>
      <p:sp>
        <p:nvSpPr>
          <p:cNvPr id="43" name="文本框 42"/>
          <p:cNvSpPr txBox="1"/>
          <p:nvPr/>
        </p:nvSpPr>
        <p:spPr>
          <a:xfrm>
            <a:off x="4272782" y="4112580"/>
            <a:ext cx="910675" cy="300082"/>
          </a:xfrm>
          <a:prstGeom prst="rect">
            <a:avLst/>
          </a:prstGeom>
          <a:noFill/>
        </p:spPr>
        <p:txBody>
          <a:bodyPr wrap="square" rtlCol="0">
            <a:spAutoFit/>
          </a:bodyPr>
          <a:lstStyle/>
          <a:p>
            <a:r>
              <a:rPr lang="en-US" altLang="zh-CN" dirty="0">
                <a:solidFill>
                  <a:srgbClr val="FF0000"/>
                </a:solidFill>
                <a:cs typeface="+mn-ea"/>
                <a:sym typeface="+mn-lt"/>
              </a:rPr>
              <a:t>Part3</a:t>
            </a:r>
            <a:endParaRPr lang="zh-CN" altLang="en-US" dirty="0">
              <a:solidFill>
                <a:srgbClr val="FF0000"/>
              </a:solidFill>
              <a:cs typeface="+mn-ea"/>
              <a:sym typeface="+mn-lt"/>
            </a:endParaRPr>
          </a:p>
        </p:txBody>
      </p:sp>
      <p:sp>
        <p:nvSpPr>
          <p:cNvPr id="44" name="文本框 43"/>
          <p:cNvSpPr txBox="1"/>
          <p:nvPr/>
        </p:nvSpPr>
        <p:spPr>
          <a:xfrm>
            <a:off x="7676827" y="4107255"/>
            <a:ext cx="910675" cy="300082"/>
          </a:xfrm>
          <a:prstGeom prst="rect">
            <a:avLst/>
          </a:prstGeom>
          <a:noFill/>
        </p:spPr>
        <p:txBody>
          <a:bodyPr wrap="square" rtlCol="0">
            <a:spAutoFit/>
          </a:bodyPr>
          <a:lstStyle/>
          <a:p>
            <a:r>
              <a:rPr lang="en-US" altLang="zh-CN" dirty="0">
                <a:solidFill>
                  <a:srgbClr val="FF0000"/>
                </a:solidFill>
                <a:cs typeface="+mn-ea"/>
                <a:sym typeface="+mn-lt"/>
              </a:rPr>
              <a:t>Part5</a:t>
            </a:r>
            <a:endParaRPr lang="zh-CN" altLang="en-US" dirty="0">
              <a:solidFill>
                <a:srgbClr val="FF0000"/>
              </a:solidFill>
              <a:cs typeface="+mn-ea"/>
              <a:sym typeface="+mn-lt"/>
            </a:endParaRPr>
          </a:p>
        </p:txBody>
      </p:sp>
      <p:sp>
        <p:nvSpPr>
          <p:cNvPr id="45" name="文本框 44"/>
          <p:cNvSpPr txBox="1"/>
          <p:nvPr/>
        </p:nvSpPr>
        <p:spPr>
          <a:xfrm>
            <a:off x="6134433" y="2514696"/>
            <a:ext cx="910675" cy="300082"/>
          </a:xfrm>
          <a:prstGeom prst="rect">
            <a:avLst/>
          </a:prstGeom>
          <a:noFill/>
        </p:spPr>
        <p:txBody>
          <a:bodyPr wrap="square" rtlCol="0">
            <a:spAutoFit/>
          </a:bodyPr>
          <a:lstStyle/>
          <a:p>
            <a:r>
              <a:rPr lang="en-US" altLang="zh-CN" dirty="0">
                <a:solidFill>
                  <a:srgbClr val="FF0000"/>
                </a:solidFill>
                <a:cs typeface="+mn-ea"/>
                <a:sym typeface="+mn-lt"/>
              </a:rPr>
              <a:t>Part4</a:t>
            </a:r>
            <a:endParaRPr lang="zh-CN" altLang="en-US" dirty="0">
              <a:solidFill>
                <a:srgbClr val="FF0000"/>
              </a:solidFill>
              <a:cs typeface="+mn-ea"/>
              <a:sym typeface="+mn-lt"/>
            </a:endParaRPr>
          </a:p>
        </p:txBody>
      </p:sp>
    </p:spTree>
    <p:extLst>
      <p:ext uri="{BB962C8B-B14F-4D97-AF65-F5344CB8AC3E}">
        <p14:creationId xmlns:p14="http://schemas.microsoft.com/office/powerpoint/2010/main" val="2593620541"/>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anim calcmode="lin" valueType="num">
                                      <p:cBhvr>
                                        <p:cTn id="30" dur="500" fill="hold"/>
                                        <p:tgtEl>
                                          <p:spTgt spid="8"/>
                                        </p:tgtEl>
                                        <p:attrNameLst>
                                          <p:attrName>ppt_x</p:attrName>
                                        </p:attrNameLst>
                                      </p:cBhvr>
                                      <p:tavLst>
                                        <p:tav tm="0">
                                          <p:val>
                                            <p:fltVal val="0.5"/>
                                          </p:val>
                                        </p:tav>
                                        <p:tav tm="100000">
                                          <p:val>
                                            <p:strVal val="#ppt_x"/>
                                          </p:val>
                                        </p:tav>
                                      </p:tavLst>
                                    </p:anim>
                                    <p:anim calcmode="lin" valueType="num">
                                      <p:cBhvr>
                                        <p:cTn id="31" dur="500" fill="hold"/>
                                        <p:tgtEl>
                                          <p:spTgt spid="8"/>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anim calcmode="lin" valueType="num">
                                      <p:cBhvr>
                                        <p:cTn id="37" dur="500" fill="hold"/>
                                        <p:tgtEl>
                                          <p:spTgt spid="7"/>
                                        </p:tgtEl>
                                        <p:attrNameLst>
                                          <p:attrName>ppt_x</p:attrName>
                                        </p:attrNameLst>
                                      </p:cBhvr>
                                      <p:tavLst>
                                        <p:tav tm="0">
                                          <p:val>
                                            <p:fltVal val="0.5"/>
                                          </p:val>
                                        </p:tav>
                                        <p:tav tm="100000">
                                          <p:val>
                                            <p:strVal val="#ppt_x"/>
                                          </p:val>
                                        </p:tav>
                                      </p:tavLst>
                                    </p:anim>
                                    <p:anim calcmode="lin" valueType="num">
                                      <p:cBhvr>
                                        <p:cTn id="38" dur="500" fill="hold"/>
                                        <p:tgtEl>
                                          <p:spTgt spid="7"/>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anim calcmode="lin" valueType="num">
                                      <p:cBhvr>
                                        <p:cTn id="44" dur="500" fill="hold"/>
                                        <p:tgtEl>
                                          <p:spTgt spid="9"/>
                                        </p:tgtEl>
                                        <p:attrNameLst>
                                          <p:attrName>ppt_x</p:attrName>
                                        </p:attrNameLst>
                                      </p:cBhvr>
                                      <p:tavLst>
                                        <p:tav tm="0">
                                          <p:val>
                                            <p:fltVal val="0.5"/>
                                          </p:val>
                                        </p:tav>
                                        <p:tav tm="100000">
                                          <p:val>
                                            <p:strVal val="#ppt_x"/>
                                          </p:val>
                                        </p:tav>
                                      </p:tavLst>
                                    </p:anim>
                                    <p:anim calcmode="lin" valueType="num">
                                      <p:cBhvr>
                                        <p:cTn id="45" dur="500" fill="hold"/>
                                        <p:tgtEl>
                                          <p:spTgt spid="9"/>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fltVal val="0.5"/>
                                          </p:val>
                                        </p:tav>
                                        <p:tav tm="100000">
                                          <p:val>
                                            <p:strVal val="#ppt_x"/>
                                          </p:val>
                                        </p:tav>
                                      </p:tavLst>
                                    </p:anim>
                                    <p:anim calcmode="lin" valueType="num">
                                      <p:cBhvr>
                                        <p:cTn id="52" dur="500" fill="hold"/>
                                        <p:tgtEl>
                                          <p:spTgt spid="14"/>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anim calcmode="lin" valueType="num">
                                      <p:cBhvr>
                                        <p:cTn id="65" dur="500" fill="hold"/>
                                        <p:tgtEl>
                                          <p:spTgt spid="13"/>
                                        </p:tgtEl>
                                        <p:attrNameLst>
                                          <p:attrName>ppt_x</p:attrName>
                                        </p:attrNameLst>
                                      </p:cBhvr>
                                      <p:tavLst>
                                        <p:tav tm="0">
                                          <p:val>
                                            <p:fltVal val="0.5"/>
                                          </p:val>
                                        </p:tav>
                                        <p:tav tm="100000">
                                          <p:val>
                                            <p:strVal val="#ppt_x"/>
                                          </p:val>
                                        </p:tav>
                                      </p:tavLst>
                                    </p:anim>
                                    <p:anim calcmode="lin" valueType="num">
                                      <p:cBhvr>
                                        <p:cTn id="66" dur="500" fill="hold"/>
                                        <p:tgtEl>
                                          <p:spTgt spid="13"/>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fltVal val="0.5"/>
                                          </p:val>
                                        </p:tav>
                                        <p:tav tm="100000">
                                          <p:val>
                                            <p:strVal val="#ppt_x"/>
                                          </p:val>
                                        </p:tav>
                                      </p:tavLst>
                                    </p:anim>
                                    <p:anim calcmode="lin" valueType="num">
                                      <p:cBhvr>
                                        <p:cTn id="73" dur="500" fill="hold"/>
                                        <p:tgtEl>
                                          <p:spTgt spid="15"/>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anim calcmode="lin" valueType="num">
                                      <p:cBhvr>
                                        <p:cTn id="79" dur="500" fill="hold"/>
                                        <p:tgtEl>
                                          <p:spTgt spid="16"/>
                                        </p:tgtEl>
                                        <p:attrNameLst>
                                          <p:attrName>ppt_x</p:attrName>
                                        </p:attrNameLst>
                                      </p:cBhvr>
                                      <p:tavLst>
                                        <p:tav tm="0">
                                          <p:val>
                                            <p:fltVal val="0.5"/>
                                          </p:val>
                                        </p:tav>
                                        <p:tav tm="100000">
                                          <p:val>
                                            <p:strVal val="#ppt_x"/>
                                          </p:val>
                                        </p:tav>
                                      </p:tavLst>
                                    </p:anim>
                                    <p:anim calcmode="lin" valueType="num">
                                      <p:cBhvr>
                                        <p:cTn id="80" dur="500" fill="hold"/>
                                        <p:tgtEl>
                                          <p:spTgt spid="16"/>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fltVal val="0.5"/>
                                          </p:val>
                                        </p:tav>
                                        <p:tav tm="100000">
                                          <p:val>
                                            <p:strVal val="#ppt_y"/>
                                          </p:val>
                                        </p:tav>
                                      </p:tavLst>
                                    </p:anim>
                                  </p:childTnLst>
                                </p:cTn>
                              </p:par>
                            </p:childTnLst>
                          </p:cTn>
                        </p:par>
                        <p:par>
                          <p:cTn id="88" fill="hold">
                            <p:stCondLst>
                              <p:cond delay="1000"/>
                            </p:stCondLst>
                            <p:childTnLst>
                              <p:par>
                                <p:cTn id="89" presetID="16" presetClass="entr" presetSubtype="21"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par>
                          <p:cTn id="92" fill="hold">
                            <p:stCondLst>
                              <p:cond delay="1500"/>
                            </p:stCondLst>
                            <p:childTnLst>
                              <p:par>
                                <p:cTn id="93" presetID="14" presetClass="entr" presetSubtype="1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randombar(horizontal)">
                                      <p:cBhvr>
                                        <p:cTn id="95" dur="500"/>
                                        <p:tgtEl>
                                          <p:spTgt spid="19"/>
                                        </p:tgtEl>
                                      </p:cBhvr>
                                    </p:animEffect>
                                  </p:childTnLst>
                                </p:cTn>
                              </p:par>
                            </p:childTnLst>
                          </p:cTn>
                        </p:par>
                        <p:par>
                          <p:cTn id="96" fill="hold">
                            <p:stCondLst>
                              <p:cond delay="2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3000"/>
                            </p:stCondLst>
                            <p:childTnLst>
                              <p:par>
                                <p:cTn id="103" presetID="49" presetClass="entr" presetSubtype="0" decel="10000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ppt_w</p:attrName>
                                        </p:attrNameLst>
                                      </p:cBhvr>
                                      <p:tavLst>
                                        <p:tav tm="0">
                                          <p:val>
                                            <p:fltVal val="0"/>
                                          </p:val>
                                        </p:tav>
                                        <p:tav tm="100000">
                                          <p:val>
                                            <p:strVal val="#ppt_w"/>
                                          </p:val>
                                        </p:tav>
                                      </p:tavLst>
                                    </p:anim>
                                    <p:anim calcmode="lin" valueType="num">
                                      <p:cBhvr>
                                        <p:cTn id="106" dur="500" fill="hold"/>
                                        <p:tgtEl>
                                          <p:spTgt spid="36"/>
                                        </p:tgtEl>
                                        <p:attrNameLst>
                                          <p:attrName>ppt_h</p:attrName>
                                        </p:attrNameLst>
                                      </p:cBhvr>
                                      <p:tavLst>
                                        <p:tav tm="0">
                                          <p:val>
                                            <p:fltVal val="0"/>
                                          </p:val>
                                        </p:tav>
                                        <p:tav tm="100000">
                                          <p:val>
                                            <p:strVal val="#ppt_h"/>
                                          </p:val>
                                        </p:tav>
                                      </p:tavLst>
                                    </p:anim>
                                    <p:anim calcmode="lin" valueType="num">
                                      <p:cBhvr>
                                        <p:cTn id="107" dur="500" fill="hold"/>
                                        <p:tgtEl>
                                          <p:spTgt spid="36"/>
                                        </p:tgtEl>
                                        <p:attrNameLst>
                                          <p:attrName>style.rotation</p:attrName>
                                        </p:attrNameLst>
                                      </p:cBhvr>
                                      <p:tavLst>
                                        <p:tav tm="0">
                                          <p:val>
                                            <p:fltVal val="360"/>
                                          </p:val>
                                        </p:tav>
                                        <p:tav tm="100000">
                                          <p:val>
                                            <p:fltVal val="0"/>
                                          </p:val>
                                        </p:tav>
                                      </p:tavLst>
                                    </p:anim>
                                    <p:animEffect transition="in" filter="fade">
                                      <p:cBhvr>
                                        <p:cTn id="108" dur="500"/>
                                        <p:tgtEl>
                                          <p:spTgt spid="36"/>
                                        </p:tgtEl>
                                      </p:cBhvr>
                                    </p:animEffect>
                                  </p:childTnLst>
                                </p:cTn>
                              </p:par>
                            </p:childTnLst>
                          </p:cTn>
                        </p:par>
                        <p:par>
                          <p:cTn id="109" fill="hold">
                            <p:stCondLst>
                              <p:cond delay="3500"/>
                            </p:stCondLst>
                            <p:childTnLst>
                              <p:par>
                                <p:cTn id="110" presetID="14" presetClass="entr" presetSubtype="10"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randombar(horizontal)">
                                      <p:cBhvr>
                                        <p:cTn id="112" dur="500"/>
                                        <p:tgtEl>
                                          <p:spTgt spid="22"/>
                                        </p:tgtEl>
                                      </p:cBhvr>
                                    </p:animEffect>
                                  </p:childTnLst>
                                </p:cTn>
                              </p:par>
                            </p:childTnLst>
                          </p:cTn>
                        </p:par>
                        <p:par>
                          <p:cTn id="113" fill="hold">
                            <p:stCondLst>
                              <p:cond delay="4000"/>
                            </p:stCondLst>
                            <p:childTnLst>
                              <p:par>
                                <p:cTn id="114" presetID="42" presetClass="entr" presetSubtype="0"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1000"/>
                                        <p:tgtEl>
                                          <p:spTgt spid="42"/>
                                        </p:tgtEl>
                                      </p:cBhvr>
                                    </p:animEffect>
                                    <p:anim calcmode="lin" valueType="num">
                                      <p:cBhvr>
                                        <p:cTn id="117" dur="1000" fill="hold"/>
                                        <p:tgtEl>
                                          <p:spTgt spid="42"/>
                                        </p:tgtEl>
                                        <p:attrNameLst>
                                          <p:attrName>ppt_x</p:attrName>
                                        </p:attrNameLst>
                                      </p:cBhvr>
                                      <p:tavLst>
                                        <p:tav tm="0">
                                          <p:val>
                                            <p:strVal val="#ppt_x"/>
                                          </p:val>
                                        </p:tav>
                                        <p:tav tm="100000">
                                          <p:val>
                                            <p:strVal val="#ppt_x"/>
                                          </p:val>
                                        </p:tav>
                                      </p:tavLst>
                                    </p:anim>
                                    <p:anim calcmode="lin" valueType="num">
                                      <p:cBhvr>
                                        <p:cTn id="118" dur="1000" fill="hold"/>
                                        <p:tgtEl>
                                          <p:spTgt spid="42"/>
                                        </p:tgtEl>
                                        <p:attrNameLst>
                                          <p:attrName>ppt_y</p:attrName>
                                        </p:attrNameLst>
                                      </p:cBhvr>
                                      <p:tavLst>
                                        <p:tav tm="0">
                                          <p:val>
                                            <p:strVal val="#ppt_y+.1"/>
                                          </p:val>
                                        </p:tav>
                                        <p:tav tm="100000">
                                          <p:val>
                                            <p:strVal val="#ppt_y"/>
                                          </p:val>
                                        </p:tav>
                                      </p:tavLst>
                                    </p:anim>
                                  </p:childTnLst>
                                </p:cTn>
                              </p:par>
                            </p:childTnLst>
                          </p:cTn>
                        </p:par>
                        <p:par>
                          <p:cTn id="119" fill="hold">
                            <p:stCondLst>
                              <p:cond delay="5000"/>
                            </p:stCondLst>
                            <p:childTnLst>
                              <p:par>
                                <p:cTn id="120" presetID="49" presetClass="entr" presetSubtype="0" decel="100000"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 calcmode="lin" valueType="num">
                                      <p:cBhvr>
                                        <p:cTn id="124" dur="500" fill="hold"/>
                                        <p:tgtEl>
                                          <p:spTgt spid="37"/>
                                        </p:tgtEl>
                                        <p:attrNameLst>
                                          <p:attrName>style.rotation</p:attrName>
                                        </p:attrNameLst>
                                      </p:cBhvr>
                                      <p:tavLst>
                                        <p:tav tm="0">
                                          <p:val>
                                            <p:fltVal val="360"/>
                                          </p:val>
                                        </p:tav>
                                        <p:tav tm="100000">
                                          <p:val>
                                            <p:fltVal val="0"/>
                                          </p:val>
                                        </p:tav>
                                      </p:tavLst>
                                    </p:anim>
                                    <p:animEffect transition="in" filter="fade">
                                      <p:cBhvr>
                                        <p:cTn id="125" dur="500"/>
                                        <p:tgtEl>
                                          <p:spTgt spid="37"/>
                                        </p:tgtEl>
                                      </p:cBhvr>
                                    </p:animEffect>
                                  </p:childTnLst>
                                </p:cTn>
                              </p:par>
                            </p:childTnLst>
                          </p:cTn>
                        </p:par>
                        <p:par>
                          <p:cTn id="126" fill="hold">
                            <p:stCondLst>
                              <p:cond delay="5500"/>
                            </p:stCondLst>
                            <p:childTnLst>
                              <p:par>
                                <p:cTn id="127" presetID="14" presetClass="entr" presetSubtype="10" fill="hold"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randombar(horizontal)">
                                      <p:cBhvr>
                                        <p:cTn id="129" dur="500"/>
                                        <p:tgtEl>
                                          <p:spTgt spid="27"/>
                                        </p:tgtEl>
                                      </p:cBhvr>
                                    </p:animEffect>
                                  </p:childTnLst>
                                </p:cTn>
                              </p:par>
                            </p:childTnLst>
                          </p:cTn>
                        </p:par>
                        <p:par>
                          <p:cTn id="130" fill="hold">
                            <p:stCondLst>
                              <p:cond delay="6000"/>
                            </p:stCondLst>
                            <p:childTnLst>
                              <p:par>
                                <p:cTn id="131" presetID="42" presetClass="entr" presetSubtype="0"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7000"/>
                            </p:stCondLst>
                            <p:childTnLst>
                              <p:par>
                                <p:cTn id="137" presetID="49" presetClass="entr" presetSubtype="0" decel="10000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fltVal val="0"/>
                                          </p:val>
                                        </p:tav>
                                        <p:tav tm="100000">
                                          <p:val>
                                            <p:strVal val="#ppt_h"/>
                                          </p:val>
                                        </p:tav>
                                      </p:tavLst>
                                    </p:anim>
                                    <p:anim calcmode="lin" valueType="num">
                                      <p:cBhvr>
                                        <p:cTn id="141" dur="500" fill="hold"/>
                                        <p:tgtEl>
                                          <p:spTgt spid="38"/>
                                        </p:tgtEl>
                                        <p:attrNameLst>
                                          <p:attrName>style.rotation</p:attrName>
                                        </p:attrNameLst>
                                      </p:cBhvr>
                                      <p:tavLst>
                                        <p:tav tm="0">
                                          <p:val>
                                            <p:fltVal val="360"/>
                                          </p:val>
                                        </p:tav>
                                        <p:tav tm="100000">
                                          <p:val>
                                            <p:fltVal val="0"/>
                                          </p:val>
                                        </p:tav>
                                      </p:tavLst>
                                    </p:anim>
                                    <p:animEffect transition="in" filter="fade">
                                      <p:cBhvr>
                                        <p:cTn id="142" dur="500"/>
                                        <p:tgtEl>
                                          <p:spTgt spid="38"/>
                                        </p:tgtEl>
                                      </p:cBhvr>
                                    </p:animEffect>
                                  </p:childTnLst>
                                </p:cTn>
                              </p:par>
                            </p:childTnLst>
                          </p:cTn>
                        </p:par>
                        <p:par>
                          <p:cTn id="143" fill="hold">
                            <p:stCondLst>
                              <p:cond delay="7500"/>
                            </p:stCondLst>
                            <p:childTnLst>
                              <p:par>
                                <p:cTn id="144" presetID="14" presetClass="entr" presetSubtype="10"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randombar(horizontal)">
                                      <p:cBhvr>
                                        <p:cTn id="146" dur="500"/>
                                        <p:tgtEl>
                                          <p:spTgt spid="30"/>
                                        </p:tgtEl>
                                      </p:cBhvr>
                                    </p:animEffect>
                                  </p:childTnLst>
                                </p:cTn>
                              </p:par>
                            </p:childTnLst>
                          </p:cTn>
                        </p:par>
                        <p:par>
                          <p:cTn id="147" fill="hold">
                            <p:stCondLst>
                              <p:cond delay="8000"/>
                            </p:stCondLst>
                            <p:childTnLst>
                              <p:par>
                                <p:cTn id="148" presetID="42" presetClass="entr" presetSubtype="0" fill="hold" grpId="0" nodeType="after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1000"/>
                                        <p:tgtEl>
                                          <p:spTgt spid="45"/>
                                        </p:tgtEl>
                                      </p:cBhvr>
                                    </p:animEffect>
                                    <p:anim calcmode="lin" valueType="num">
                                      <p:cBhvr>
                                        <p:cTn id="151" dur="1000" fill="hold"/>
                                        <p:tgtEl>
                                          <p:spTgt spid="45"/>
                                        </p:tgtEl>
                                        <p:attrNameLst>
                                          <p:attrName>ppt_x</p:attrName>
                                        </p:attrNameLst>
                                      </p:cBhvr>
                                      <p:tavLst>
                                        <p:tav tm="0">
                                          <p:val>
                                            <p:strVal val="#ppt_x"/>
                                          </p:val>
                                        </p:tav>
                                        <p:tav tm="100000">
                                          <p:val>
                                            <p:strVal val="#ppt_x"/>
                                          </p:val>
                                        </p:tav>
                                      </p:tavLst>
                                    </p:anim>
                                    <p:anim calcmode="lin" valueType="num">
                                      <p:cBhvr>
                                        <p:cTn id="152" dur="1000" fill="hold"/>
                                        <p:tgtEl>
                                          <p:spTgt spid="45"/>
                                        </p:tgtEl>
                                        <p:attrNameLst>
                                          <p:attrName>ppt_y</p:attrName>
                                        </p:attrNameLst>
                                      </p:cBhvr>
                                      <p:tavLst>
                                        <p:tav tm="0">
                                          <p:val>
                                            <p:strVal val="#ppt_y+.1"/>
                                          </p:val>
                                        </p:tav>
                                        <p:tav tm="100000">
                                          <p:val>
                                            <p:strVal val="#ppt_y"/>
                                          </p:val>
                                        </p:tav>
                                      </p:tavLst>
                                    </p:anim>
                                  </p:childTnLst>
                                </p:cTn>
                              </p:par>
                            </p:childTnLst>
                          </p:cTn>
                        </p:par>
                        <p:par>
                          <p:cTn id="153" fill="hold">
                            <p:stCondLst>
                              <p:cond delay="9000"/>
                            </p:stCondLst>
                            <p:childTnLst>
                              <p:par>
                                <p:cTn id="154" presetID="49" presetClass="entr" presetSubtype="0" decel="100000" fill="hold" grpId="0" nodeType="afterEffect">
                                  <p:stCondLst>
                                    <p:cond delay="0"/>
                                  </p:stCondLst>
                                  <p:childTnLst>
                                    <p:set>
                                      <p:cBhvr>
                                        <p:cTn id="155" dur="1" fill="hold">
                                          <p:stCondLst>
                                            <p:cond delay="0"/>
                                          </p:stCondLst>
                                        </p:cTn>
                                        <p:tgtEl>
                                          <p:spTgt spid="39"/>
                                        </p:tgtEl>
                                        <p:attrNameLst>
                                          <p:attrName>style.visibility</p:attrName>
                                        </p:attrNameLst>
                                      </p:cBhvr>
                                      <p:to>
                                        <p:strVal val="visible"/>
                                      </p:to>
                                    </p:set>
                                    <p:anim calcmode="lin" valueType="num">
                                      <p:cBhvr>
                                        <p:cTn id="156" dur="500" fill="hold"/>
                                        <p:tgtEl>
                                          <p:spTgt spid="39"/>
                                        </p:tgtEl>
                                        <p:attrNameLst>
                                          <p:attrName>ppt_w</p:attrName>
                                        </p:attrNameLst>
                                      </p:cBhvr>
                                      <p:tavLst>
                                        <p:tav tm="0">
                                          <p:val>
                                            <p:fltVal val="0"/>
                                          </p:val>
                                        </p:tav>
                                        <p:tav tm="100000">
                                          <p:val>
                                            <p:strVal val="#ppt_w"/>
                                          </p:val>
                                        </p:tav>
                                      </p:tavLst>
                                    </p:anim>
                                    <p:anim calcmode="lin" valueType="num">
                                      <p:cBhvr>
                                        <p:cTn id="157" dur="500" fill="hold"/>
                                        <p:tgtEl>
                                          <p:spTgt spid="39"/>
                                        </p:tgtEl>
                                        <p:attrNameLst>
                                          <p:attrName>ppt_h</p:attrName>
                                        </p:attrNameLst>
                                      </p:cBhvr>
                                      <p:tavLst>
                                        <p:tav tm="0">
                                          <p:val>
                                            <p:fltVal val="0"/>
                                          </p:val>
                                        </p:tav>
                                        <p:tav tm="100000">
                                          <p:val>
                                            <p:strVal val="#ppt_h"/>
                                          </p:val>
                                        </p:tav>
                                      </p:tavLst>
                                    </p:anim>
                                    <p:anim calcmode="lin" valueType="num">
                                      <p:cBhvr>
                                        <p:cTn id="158" dur="500" fill="hold"/>
                                        <p:tgtEl>
                                          <p:spTgt spid="39"/>
                                        </p:tgtEl>
                                        <p:attrNameLst>
                                          <p:attrName>style.rotation</p:attrName>
                                        </p:attrNameLst>
                                      </p:cBhvr>
                                      <p:tavLst>
                                        <p:tav tm="0">
                                          <p:val>
                                            <p:fltVal val="360"/>
                                          </p:val>
                                        </p:tav>
                                        <p:tav tm="100000">
                                          <p:val>
                                            <p:fltVal val="0"/>
                                          </p:val>
                                        </p:tav>
                                      </p:tavLst>
                                    </p:anim>
                                    <p:animEffect transition="in" filter="fade">
                                      <p:cBhvr>
                                        <p:cTn id="159" dur="500"/>
                                        <p:tgtEl>
                                          <p:spTgt spid="39"/>
                                        </p:tgtEl>
                                      </p:cBhvr>
                                    </p:animEffect>
                                  </p:childTnLst>
                                </p:cTn>
                              </p:par>
                            </p:childTnLst>
                          </p:cTn>
                        </p:par>
                        <p:par>
                          <p:cTn id="160" fill="hold">
                            <p:stCondLst>
                              <p:cond delay="9500"/>
                            </p:stCondLst>
                            <p:childTnLst>
                              <p:par>
                                <p:cTn id="161" presetID="14" presetClass="entr" presetSubtype="10" fill="hold"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randombar(horizontal)">
                                      <p:cBhvr>
                                        <p:cTn id="163" dur="500"/>
                                        <p:tgtEl>
                                          <p:spTgt spid="33"/>
                                        </p:tgtEl>
                                      </p:cBhvr>
                                    </p:animEffect>
                                  </p:childTnLst>
                                </p:cTn>
                              </p:par>
                            </p:childTnLst>
                          </p:cTn>
                        </p:par>
                        <p:par>
                          <p:cTn id="164" fill="hold">
                            <p:stCondLst>
                              <p:cond delay="10000"/>
                            </p:stCondLst>
                            <p:childTnLst>
                              <p:par>
                                <p:cTn id="165" presetID="42" presetClass="entr" presetSubtype="0" fill="hold" grpId="0"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1000"/>
                                        <p:tgtEl>
                                          <p:spTgt spid="44"/>
                                        </p:tgtEl>
                                      </p:cBhvr>
                                    </p:animEffect>
                                    <p:anim calcmode="lin" valueType="num">
                                      <p:cBhvr>
                                        <p:cTn id="168" dur="1000" fill="hold"/>
                                        <p:tgtEl>
                                          <p:spTgt spid="44"/>
                                        </p:tgtEl>
                                        <p:attrNameLst>
                                          <p:attrName>ppt_x</p:attrName>
                                        </p:attrNameLst>
                                      </p:cBhvr>
                                      <p:tavLst>
                                        <p:tav tm="0">
                                          <p:val>
                                            <p:strVal val="#ppt_x"/>
                                          </p:val>
                                        </p:tav>
                                        <p:tav tm="100000">
                                          <p:val>
                                            <p:strVal val="#ppt_x"/>
                                          </p:val>
                                        </p:tav>
                                      </p:tavLst>
                                    </p:anim>
                                    <p:anim calcmode="lin" valueType="num">
                                      <p:cBhvr>
                                        <p:cTn id="169" dur="1000" fill="hold"/>
                                        <p:tgtEl>
                                          <p:spTgt spid="44"/>
                                        </p:tgtEl>
                                        <p:attrNameLst>
                                          <p:attrName>ppt_y</p:attrName>
                                        </p:attrNameLst>
                                      </p:cBhvr>
                                      <p:tavLst>
                                        <p:tav tm="0">
                                          <p:val>
                                            <p:strVal val="#ppt_y+.1"/>
                                          </p:val>
                                        </p:tav>
                                        <p:tav tm="100000">
                                          <p:val>
                                            <p:strVal val="#ppt_y"/>
                                          </p:val>
                                        </p:tav>
                                      </p:tavLst>
                                    </p:anim>
                                  </p:childTnLst>
                                </p:cTn>
                              </p:par>
                            </p:childTnLst>
                          </p:cTn>
                        </p:par>
                        <p:par>
                          <p:cTn id="170" fill="hold">
                            <p:stCondLst>
                              <p:cond delay="11000"/>
                            </p:stCondLst>
                            <p:childTnLst>
                              <p:par>
                                <p:cTn id="171" presetID="49" presetClass="entr" presetSubtype="0" decel="100000"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p:cTn id="173" dur="500" fill="hold"/>
                                        <p:tgtEl>
                                          <p:spTgt spid="40"/>
                                        </p:tgtEl>
                                        <p:attrNameLst>
                                          <p:attrName>ppt_w</p:attrName>
                                        </p:attrNameLst>
                                      </p:cBhvr>
                                      <p:tavLst>
                                        <p:tav tm="0">
                                          <p:val>
                                            <p:fltVal val="0"/>
                                          </p:val>
                                        </p:tav>
                                        <p:tav tm="100000">
                                          <p:val>
                                            <p:strVal val="#ppt_w"/>
                                          </p:val>
                                        </p:tav>
                                      </p:tavLst>
                                    </p:anim>
                                    <p:anim calcmode="lin" valueType="num">
                                      <p:cBhvr>
                                        <p:cTn id="174" dur="500" fill="hold"/>
                                        <p:tgtEl>
                                          <p:spTgt spid="40"/>
                                        </p:tgtEl>
                                        <p:attrNameLst>
                                          <p:attrName>ppt_h</p:attrName>
                                        </p:attrNameLst>
                                      </p:cBhvr>
                                      <p:tavLst>
                                        <p:tav tm="0">
                                          <p:val>
                                            <p:fltVal val="0"/>
                                          </p:val>
                                        </p:tav>
                                        <p:tav tm="100000">
                                          <p:val>
                                            <p:strVal val="#ppt_h"/>
                                          </p:val>
                                        </p:tav>
                                      </p:tavLst>
                                    </p:anim>
                                    <p:anim calcmode="lin" valueType="num">
                                      <p:cBhvr>
                                        <p:cTn id="175" dur="500" fill="hold"/>
                                        <p:tgtEl>
                                          <p:spTgt spid="40"/>
                                        </p:tgtEl>
                                        <p:attrNameLst>
                                          <p:attrName>style.rotation</p:attrName>
                                        </p:attrNameLst>
                                      </p:cBhvr>
                                      <p:tavLst>
                                        <p:tav tm="0">
                                          <p:val>
                                            <p:fltVal val="360"/>
                                          </p:val>
                                        </p:tav>
                                        <p:tav tm="100000">
                                          <p:val>
                                            <p:fltVal val="0"/>
                                          </p:val>
                                        </p:tav>
                                      </p:tavLst>
                                    </p:anim>
                                    <p:animEffect transition="in" filter="fade">
                                      <p:cBhvr>
                                        <p:cTn id="1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36" grpId="0"/>
      <p:bldP spid="37" grpId="0"/>
      <p:bldP spid="38" grpId="0"/>
      <p:bldP spid="39" grpId="0"/>
      <p:bldP spid="40" grpId="0"/>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任意多边形 2"/>
          <p:cNvSpPr/>
          <p:nvPr/>
        </p:nvSpPr>
        <p:spPr>
          <a:xfrm>
            <a:off x="1405425" y="2084120"/>
            <a:ext cx="2018203" cy="1549842"/>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 name="任意多边形 4"/>
          <p:cNvSpPr/>
          <p:nvPr/>
        </p:nvSpPr>
        <p:spPr>
          <a:xfrm>
            <a:off x="3859535" y="2084120"/>
            <a:ext cx="2018203" cy="1549842"/>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 name="任意多边形 5"/>
          <p:cNvSpPr/>
          <p:nvPr/>
        </p:nvSpPr>
        <p:spPr>
          <a:xfrm>
            <a:off x="6313645" y="2084120"/>
            <a:ext cx="2018203" cy="1549842"/>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7" name="组合 6"/>
          <p:cNvGrpSpPr/>
          <p:nvPr/>
        </p:nvGrpSpPr>
        <p:grpSpPr>
          <a:xfrm>
            <a:off x="1277236" y="1698368"/>
            <a:ext cx="2075976" cy="415498"/>
            <a:chOff x="1703707" y="2072537"/>
            <a:chExt cx="2767968" cy="553996"/>
          </a:xfrm>
        </p:grpSpPr>
        <p:sp>
          <p:nvSpPr>
            <p:cNvPr id="8" name="文本框 7"/>
            <p:cNvSpPr txBox="1"/>
            <p:nvPr/>
          </p:nvSpPr>
          <p:spPr>
            <a:xfrm>
              <a:off x="1703707" y="2072537"/>
              <a:ext cx="1030515" cy="553996"/>
            </a:xfrm>
            <a:prstGeom prst="rect">
              <a:avLst/>
            </a:prstGeom>
            <a:noFill/>
          </p:spPr>
          <p:txBody>
            <a:bodyPr wrap="square" rtlCol="0">
              <a:spAutoFit/>
            </a:bodyPr>
            <a:lstStyle/>
            <a:p>
              <a:pPr algn="ctr"/>
              <a:r>
                <a:rPr lang="en-US" altLang="zh-CN" sz="2100" dirty="0">
                  <a:solidFill>
                    <a:schemeClr val="tx1">
                      <a:lumMod val="50000"/>
                      <a:lumOff val="50000"/>
                    </a:schemeClr>
                  </a:solidFill>
                  <a:cs typeface="+mn-ea"/>
                  <a:sym typeface="+mn-lt"/>
                </a:rPr>
                <a:t>01</a:t>
              </a:r>
              <a:endParaRPr lang="zh-CN" altLang="en-US" sz="2100" dirty="0">
                <a:solidFill>
                  <a:schemeClr val="tx1">
                    <a:lumMod val="50000"/>
                    <a:lumOff val="50000"/>
                  </a:schemeClr>
                </a:solidFill>
                <a:cs typeface="+mn-ea"/>
                <a:sym typeface="+mn-lt"/>
              </a:endParaRPr>
            </a:p>
          </p:txBody>
        </p:sp>
        <p:sp>
          <p:nvSpPr>
            <p:cNvPr id="9" name="文本框 8"/>
            <p:cNvSpPr txBox="1"/>
            <p:nvPr/>
          </p:nvSpPr>
          <p:spPr>
            <a:xfrm>
              <a:off x="2385682" y="2077312"/>
              <a:ext cx="2085993" cy="492441"/>
            </a:xfrm>
            <a:prstGeom prst="rect">
              <a:avLst/>
            </a:prstGeom>
            <a:noFill/>
          </p:spPr>
          <p:txBody>
            <a:bodyPr wrap="square" rtlCol="0">
              <a:spAutoFit/>
            </a:bodyPr>
            <a:lstStyle/>
            <a:p>
              <a:r>
                <a:rPr lang="zh-CN" altLang="en-US" sz="1800" dirty="0" smtClean="0">
                  <a:solidFill>
                    <a:schemeClr val="tx1">
                      <a:lumMod val="50000"/>
                      <a:lumOff val="50000"/>
                    </a:schemeClr>
                  </a:solidFill>
                  <a:cs typeface="+mn-ea"/>
                  <a:sym typeface="+mn-lt"/>
                </a:rPr>
                <a:t>Add to</a:t>
              </a:r>
              <a:r>
                <a:rPr lang="zh-CN" altLang="en-US" sz="1800" dirty="0">
                  <a:solidFill>
                    <a:schemeClr val="tx1">
                      <a:lumMod val="50000"/>
                      <a:lumOff val="50000"/>
                    </a:schemeClr>
                  </a:solidFill>
                  <a:cs typeface="+mn-ea"/>
                  <a:sym typeface="+mn-lt"/>
                </a:rPr>
                <a:t>title</a:t>
              </a:r>
            </a:p>
          </p:txBody>
        </p:sp>
      </p:grpSp>
      <p:grpSp>
        <p:nvGrpSpPr>
          <p:cNvPr id="10" name="组合 9"/>
          <p:cNvGrpSpPr/>
          <p:nvPr/>
        </p:nvGrpSpPr>
        <p:grpSpPr>
          <a:xfrm>
            <a:off x="3758219" y="1698368"/>
            <a:ext cx="2075976" cy="415498"/>
            <a:chOff x="1703707" y="2072537"/>
            <a:chExt cx="2767968" cy="553996"/>
          </a:xfrm>
        </p:grpSpPr>
        <p:sp>
          <p:nvSpPr>
            <p:cNvPr id="11" name="文本框 10"/>
            <p:cNvSpPr txBox="1"/>
            <p:nvPr/>
          </p:nvSpPr>
          <p:spPr>
            <a:xfrm>
              <a:off x="1703707" y="2072537"/>
              <a:ext cx="1030515" cy="553996"/>
            </a:xfrm>
            <a:prstGeom prst="rect">
              <a:avLst/>
            </a:prstGeom>
            <a:noFill/>
          </p:spPr>
          <p:txBody>
            <a:bodyPr wrap="square" rtlCol="0">
              <a:spAutoFit/>
            </a:bodyPr>
            <a:lstStyle/>
            <a:p>
              <a:pPr algn="ctr"/>
              <a:r>
                <a:rPr lang="en-US" altLang="zh-CN" sz="2100" dirty="0">
                  <a:solidFill>
                    <a:schemeClr val="tx1">
                      <a:lumMod val="50000"/>
                      <a:lumOff val="50000"/>
                    </a:schemeClr>
                  </a:solidFill>
                  <a:cs typeface="+mn-ea"/>
                  <a:sym typeface="+mn-lt"/>
                </a:rPr>
                <a:t>02</a:t>
              </a:r>
              <a:endParaRPr lang="zh-CN" altLang="en-US" sz="2100" dirty="0">
                <a:solidFill>
                  <a:schemeClr val="tx1">
                    <a:lumMod val="50000"/>
                    <a:lumOff val="50000"/>
                  </a:schemeClr>
                </a:solidFill>
                <a:cs typeface="+mn-ea"/>
                <a:sym typeface="+mn-lt"/>
              </a:endParaRPr>
            </a:p>
          </p:txBody>
        </p:sp>
        <p:sp>
          <p:nvSpPr>
            <p:cNvPr id="12" name="文本框 11"/>
            <p:cNvSpPr txBox="1"/>
            <p:nvPr/>
          </p:nvSpPr>
          <p:spPr>
            <a:xfrm>
              <a:off x="2385682" y="2077312"/>
              <a:ext cx="2085993" cy="492441"/>
            </a:xfrm>
            <a:prstGeom prst="rect">
              <a:avLst/>
            </a:prstGeom>
            <a:noFill/>
          </p:spPr>
          <p:txBody>
            <a:bodyPr wrap="square" rtlCol="0">
              <a:spAutoFit/>
            </a:bodyPr>
            <a:lstStyle/>
            <a:p>
              <a:r>
                <a:rPr lang="zh-CN" altLang="en-US" sz="1800" dirty="0" smtClean="0">
                  <a:solidFill>
                    <a:schemeClr val="tx1">
                      <a:lumMod val="50000"/>
                      <a:lumOff val="50000"/>
                    </a:schemeClr>
                  </a:solidFill>
                  <a:cs typeface="+mn-ea"/>
                  <a:sym typeface="+mn-lt"/>
                </a:rPr>
                <a:t>Add to</a:t>
              </a:r>
              <a:r>
                <a:rPr lang="zh-CN" altLang="en-US" sz="1800" dirty="0">
                  <a:solidFill>
                    <a:schemeClr val="tx1">
                      <a:lumMod val="50000"/>
                      <a:lumOff val="50000"/>
                    </a:schemeClr>
                  </a:solidFill>
                  <a:cs typeface="+mn-ea"/>
                  <a:sym typeface="+mn-lt"/>
                </a:rPr>
                <a:t>title</a:t>
              </a:r>
            </a:p>
          </p:txBody>
        </p:sp>
      </p:grpSp>
      <p:grpSp>
        <p:nvGrpSpPr>
          <p:cNvPr id="13" name="组合 12"/>
          <p:cNvGrpSpPr/>
          <p:nvPr/>
        </p:nvGrpSpPr>
        <p:grpSpPr>
          <a:xfrm>
            <a:off x="6200945" y="1698368"/>
            <a:ext cx="2075976" cy="415498"/>
            <a:chOff x="1703707" y="2072537"/>
            <a:chExt cx="2767968" cy="553996"/>
          </a:xfrm>
        </p:grpSpPr>
        <p:sp>
          <p:nvSpPr>
            <p:cNvPr id="14" name="文本框 13"/>
            <p:cNvSpPr txBox="1"/>
            <p:nvPr/>
          </p:nvSpPr>
          <p:spPr>
            <a:xfrm>
              <a:off x="1703707" y="2072537"/>
              <a:ext cx="1030515" cy="553996"/>
            </a:xfrm>
            <a:prstGeom prst="rect">
              <a:avLst/>
            </a:prstGeom>
            <a:noFill/>
          </p:spPr>
          <p:txBody>
            <a:bodyPr wrap="square" rtlCol="0">
              <a:spAutoFit/>
            </a:bodyPr>
            <a:lstStyle/>
            <a:p>
              <a:pPr algn="ctr"/>
              <a:r>
                <a:rPr lang="en-US" altLang="zh-CN" sz="2100" dirty="0">
                  <a:solidFill>
                    <a:schemeClr val="tx1">
                      <a:lumMod val="50000"/>
                      <a:lumOff val="50000"/>
                    </a:schemeClr>
                  </a:solidFill>
                  <a:cs typeface="+mn-ea"/>
                  <a:sym typeface="+mn-lt"/>
                </a:rPr>
                <a:t>03</a:t>
              </a:r>
              <a:endParaRPr lang="zh-CN" altLang="en-US" sz="2100" dirty="0">
                <a:solidFill>
                  <a:schemeClr val="tx1">
                    <a:lumMod val="50000"/>
                    <a:lumOff val="50000"/>
                  </a:schemeClr>
                </a:solidFill>
                <a:cs typeface="+mn-ea"/>
                <a:sym typeface="+mn-lt"/>
              </a:endParaRPr>
            </a:p>
          </p:txBody>
        </p:sp>
        <p:sp>
          <p:nvSpPr>
            <p:cNvPr id="15" name="文本框 14"/>
            <p:cNvSpPr txBox="1"/>
            <p:nvPr/>
          </p:nvSpPr>
          <p:spPr>
            <a:xfrm>
              <a:off x="2385682" y="2077312"/>
              <a:ext cx="2085993" cy="492441"/>
            </a:xfrm>
            <a:prstGeom prst="rect">
              <a:avLst/>
            </a:prstGeom>
            <a:noFill/>
          </p:spPr>
          <p:txBody>
            <a:bodyPr wrap="square" rtlCol="0">
              <a:spAutoFit/>
            </a:bodyPr>
            <a:lstStyle/>
            <a:p>
              <a:r>
                <a:rPr lang="zh-CN" altLang="en-US" sz="1800" dirty="0" smtClean="0">
                  <a:solidFill>
                    <a:schemeClr val="tx1">
                      <a:lumMod val="50000"/>
                      <a:lumOff val="50000"/>
                    </a:schemeClr>
                  </a:solidFill>
                  <a:cs typeface="+mn-ea"/>
                  <a:sym typeface="+mn-lt"/>
                </a:rPr>
                <a:t>Add to</a:t>
              </a:r>
              <a:r>
                <a:rPr lang="zh-CN" altLang="en-US" sz="1800" dirty="0">
                  <a:solidFill>
                    <a:schemeClr val="tx1">
                      <a:lumMod val="50000"/>
                      <a:lumOff val="50000"/>
                    </a:schemeClr>
                  </a:solidFill>
                  <a:cs typeface="+mn-ea"/>
                  <a:sym typeface="+mn-lt"/>
                </a:rPr>
                <a:t>title</a:t>
              </a:r>
            </a:p>
          </p:txBody>
        </p:sp>
      </p:grpSp>
      <p:grpSp>
        <p:nvGrpSpPr>
          <p:cNvPr id="16" name="组合 15"/>
          <p:cNvGrpSpPr/>
          <p:nvPr/>
        </p:nvGrpSpPr>
        <p:grpSpPr>
          <a:xfrm>
            <a:off x="831088" y="2397197"/>
            <a:ext cx="846596" cy="818421"/>
            <a:chOff x="1108117" y="2967663"/>
            <a:chExt cx="1128795" cy="1091228"/>
          </a:xfrm>
        </p:grpSpPr>
        <p:grpSp>
          <p:nvGrpSpPr>
            <p:cNvPr id="17" name="组合 16"/>
            <p:cNvGrpSpPr/>
            <p:nvPr/>
          </p:nvGrpSpPr>
          <p:grpSpPr>
            <a:xfrm>
              <a:off x="1108117" y="2967663"/>
              <a:ext cx="1128795" cy="1091228"/>
              <a:chOff x="4565675" y="764773"/>
              <a:chExt cx="2003843" cy="1937151"/>
            </a:xfrm>
          </p:grpSpPr>
          <p:sp>
            <p:nvSpPr>
              <p:cNvPr id="26" name="椭圆 25"/>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27" name="椭圆 26"/>
              <p:cNvSpPr/>
              <p:nvPr/>
            </p:nvSpPr>
            <p:spPr>
              <a:xfrm>
                <a:off x="4776826" y="1118698"/>
                <a:ext cx="1372075" cy="1372076"/>
              </a:xfrm>
              <a:prstGeom prst="ellipse">
                <a:avLst/>
              </a:prstGeom>
              <a:solidFill>
                <a:srgbClr val="F70000"/>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28" name="椭圆 27"/>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29" name="任意多边形 28"/>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18" name="组合 17"/>
            <p:cNvGrpSpPr/>
            <p:nvPr/>
          </p:nvGrpSpPr>
          <p:grpSpPr>
            <a:xfrm>
              <a:off x="1425357" y="3383593"/>
              <a:ext cx="382345" cy="337558"/>
              <a:chOff x="10044251" y="4522834"/>
              <a:chExt cx="745082" cy="657806"/>
            </a:xfrm>
            <a:solidFill>
              <a:schemeClr val="bg1"/>
            </a:solidFill>
            <a:effectLst/>
          </p:grpSpPr>
          <p:sp>
            <p:nvSpPr>
              <p:cNvPr id="19"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0" name="Freeform 424"/>
              <p:cNvSpPr>
                <a:spLocks/>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1" name="Freeform 425"/>
              <p:cNvSpPr>
                <a:spLocks/>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2" name="Freeform 426"/>
              <p:cNvSpPr>
                <a:spLocks/>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3"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4" name="Freeform 428"/>
              <p:cNvSpPr>
                <a:spLocks/>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25"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30" name="组合 29"/>
          <p:cNvGrpSpPr/>
          <p:nvPr/>
        </p:nvGrpSpPr>
        <p:grpSpPr>
          <a:xfrm>
            <a:off x="3218284" y="2397197"/>
            <a:ext cx="846596" cy="818421"/>
            <a:chOff x="4291044" y="2967663"/>
            <a:chExt cx="1128795" cy="1091228"/>
          </a:xfrm>
        </p:grpSpPr>
        <p:grpSp>
          <p:nvGrpSpPr>
            <p:cNvPr id="31" name="组合 30"/>
            <p:cNvGrpSpPr/>
            <p:nvPr/>
          </p:nvGrpSpPr>
          <p:grpSpPr>
            <a:xfrm>
              <a:off x="4291044" y="2967663"/>
              <a:ext cx="1128795" cy="1091228"/>
              <a:chOff x="4565675" y="764773"/>
              <a:chExt cx="2003843" cy="1937151"/>
            </a:xfrm>
          </p:grpSpPr>
          <p:sp>
            <p:nvSpPr>
              <p:cNvPr id="49" name="椭圆 48"/>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50" name="椭圆 49"/>
              <p:cNvSpPr/>
              <p:nvPr/>
            </p:nvSpPr>
            <p:spPr>
              <a:xfrm>
                <a:off x="4776826" y="1118698"/>
                <a:ext cx="1372075" cy="1372076"/>
              </a:xfrm>
              <a:prstGeom prst="ellipse">
                <a:avLst/>
              </a:prstGeom>
              <a:solidFill>
                <a:srgbClr val="F70000"/>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51" name="椭圆 50"/>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52" name="任意多边形 51"/>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32" name="组合 31"/>
            <p:cNvGrpSpPr/>
            <p:nvPr/>
          </p:nvGrpSpPr>
          <p:grpSpPr>
            <a:xfrm>
              <a:off x="4608433" y="3368167"/>
              <a:ext cx="372722" cy="337930"/>
              <a:chOff x="10054349" y="2685014"/>
              <a:chExt cx="726328" cy="658528"/>
            </a:xfrm>
            <a:solidFill>
              <a:schemeClr val="bg1"/>
            </a:solidFill>
            <a:effectLst/>
          </p:grpSpPr>
          <p:sp>
            <p:nvSpPr>
              <p:cNvPr id="33"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4" name="Freeform 441"/>
              <p:cNvSpPr>
                <a:spLocks/>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5" name="Freeform 442"/>
              <p:cNvSpPr>
                <a:spLocks/>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6" name="Freeform 443"/>
              <p:cNvSpPr>
                <a:spLocks/>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7" name="Freeform 444"/>
              <p:cNvSpPr>
                <a:spLocks/>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8" name="Freeform 445"/>
              <p:cNvSpPr>
                <a:spLocks/>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9" name="Freeform 446"/>
              <p:cNvSpPr>
                <a:spLocks/>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0" name="Freeform 447"/>
              <p:cNvSpPr>
                <a:spLocks/>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1" name="Freeform 448"/>
              <p:cNvSpPr>
                <a:spLocks/>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2" name="Freeform 449"/>
              <p:cNvSpPr>
                <a:spLocks/>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3" name="Freeform 450"/>
              <p:cNvSpPr>
                <a:spLocks/>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4"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5" name="Freeform 452"/>
              <p:cNvSpPr>
                <a:spLocks/>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6"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7" name="Freeform 454"/>
              <p:cNvSpPr>
                <a:spLocks/>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8"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53" name="组合 52"/>
          <p:cNvGrpSpPr/>
          <p:nvPr/>
        </p:nvGrpSpPr>
        <p:grpSpPr>
          <a:xfrm>
            <a:off x="5691444" y="2397197"/>
            <a:ext cx="846596" cy="818421"/>
            <a:chOff x="7588591" y="2967663"/>
            <a:chExt cx="1128795" cy="1091228"/>
          </a:xfrm>
        </p:grpSpPr>
        <p:grpSp>
          <p:nvGrpSpPr>
            <p:cNvPr id="54" name="组合 53"/>
            <p:cNvGrpSpPr/>
            <p:nvPr/>
          </p:nvGrpSpPr>
          <p:grpSpPr>
            <a:xfrm>
              <a:off x="7588591" y="2967663"/>
              <a:ext cx="1128795" cy="1091228"/>
              <a:chOff x="4565675" y="764773"/>
              <a:chExt cx="2003843" cy="1937151"/>
            </a:xfrm>
          </p:grpSpPr>
          <p:sp>
            <p:nvSpPr>
              <p:cNvPr id="60" name="椭圆 5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61" name="椭圆 60"/>
              <p:cNvSpPr/>
              <p:nvPr/>
            </p:nvSpPr>
            <p:spPr>
              <a:xfrm>
                <a:off x="4776826" y="1118698"/>
                <a:ext cx="1372075" cy="1372076"/>
              </a:xfrm>
              <a:prstGeom prst="ellipse">
                <a:avLst/>
              </a:prstGeom>
              <a:solidFill>
                <a:srgbClr val="F70000"/>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62" name="椭圆 61"/>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63" name="任意多边形 62"/>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 name="connsiteX0" fmla="*/ 686038 w 1314800"/>
                  <a:gd name="connsiteY0" fmla="*/ 0 h 771793"/>
                  <a:gd name="connsiteX1" fmla="*/ 1254912 w 1314800"/>
                  <a:gd name="connsiteY1" fmla="*/ 302468 h 771793"/>
                  <a:gd name="connsiteX2" fmla="*/ 1314800 w 1314800"/>
                  <a:gd name="connsiteY2" fmla="*/ 412803 h 771793"/>
                  <a:gd name="connsiteX3" fmla="*/ 686038 w 1314800"/>
                  <a:gd name="connsiteY3" fmla="*/ 771793 h 771793"/>
                  <a:gd name="connsiteX4" fmla="*/ 0 w 1314800"/>
                  <a:gd name="connsiteY4" fmla="*/ 686038 h 771793"/>
                  <a:gd name="connsiteX5" fmla="*/ 686038 w 1314800"/>
                  <a:gd name="connsiteY5" fmla="*/ 0 h 7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55" name="组合 54"/>
            <p:cNvGrpSpPr/>
            <p:nvPr/>
          </p:nvGrpSpPr>
          <p:grpSpPr>
            <a:xfrm>
              <a:off x="7941651" y="3349411"/>
              <a:ext cx="271565" cy="405922"/>
              <a:chOff x="10182016" y="3597432"/>
              <a:chExt cx="481093" cy="719115"/>
            </a:xfrm>
            <a:solidFill>
              <a:schemeClr val="bg1"/>
            </a:solidFill>
            <a:effectLst/>
          </p:grpSpPr>
          <p:sp>
            <p:nvSpPr>
              <p:cNvPr id="56"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57"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58" name="Freeform 458"/>
              <p:cNvSpPr>
                <a:spLocks/>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59"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sp>
        <p:nvSpPr>
          <p:cNvPr id="64" name="文本框 63"/>
          <p:cNvSpPr txBox="1"/>
          <p:nvPr/>
        </p:nvSpPr>
        <p:spPr>
          <a:xfrm>
            <a:off x="1736727" y="2454185"/>
            <a:ext cx="1306837" cy="334707"/>
          </a:xfrm>
          <a:prstGeom prst="rect">
            <a:avLst/>
          </a:prstGeom>
          <a:noFill/>
        </p:spPr>
        <p:txBody>
          <a:bodyPr wrap="square" rtlCol="0">
            <a:spAutoFit/>
          </a:bodyPr>
          <a:lstStyle/>
          <a:p>
            <a:pPr>
              <a:lnSpc>
                <a:spcPct val="150000"/>
              </a:lnSpc>
            </a:pPr>
            <a:r>
              <a:rPr lang="zh-CN" altLang="en-US" sz="1050" dirty="0">
                <a:solidFill>
                  <a:prstClr val="black">
                    <a:lumMod val="50000"/>
                    <a:lumOff val="50000"/>
                  </a:prstClr>
                </a:solidFill>
                <a:cs typeface="+mn-ea"/>
                <a:sym typeface="+mn-lt"/>
              </a:rPr>
              <a:t>Click to add text</a:t>
            </a:r>
            <a:r>
              <a:rPr lang="zh-CN" altLang="en-US" sz="1050" dirty="0" smtClean="0">
                <a:solidFill>
                  <a:prstClr val="black">
                    <a:lumMod val="50000"/>
                    <a:lumOff val="50000"/>
                  </a:prstClr>
                </a:solidFill>
                <a:cs typeface="+mn-ea"/>
                <a:sym typeface="+mn-lt"/>
              </a:rPr>
              <a:t>illustrate</a:t>
            </a:r>
            <a:endParaRPr lang="zh-CN" altLang="en-US" sz="1050" dirty="0">
              <a:solidFill>
                <a:prstClr val="black">
                  <a:lumMod val="50000"/>
                  <a:lumOff val="50000"/>
                </a:prstClr>
              </a:solidFill>
              <a:cs typeface="+mn-ea"/>
              <a:sym typeface="+mn-lt"/>
            </a:endParaRPr>
          </a:p>
        </p:txBody>
      </p:sp>
      <p:sp>
        <p:nvSpPr>
          <p:cNvPr id="65" name="文本框 64"/>
          <p:cNvSpPr txBox="1"/>
          <p:nvPr/>
        </p:nvSpPr>
        <p:spPr>
          <a:xfrm>
            <a:off x="4206903" y="2454185"/>
            <a:ext cx="1306837" cy="334707"/>
          </a:xfrm>
          <a:prstGeom prst="rect">
            <a:avLst/>
          </a:prstGeom>
          <a:noFill/>
        </p:spPr>
        <p:txBody>
          <a:bodyPr wrap="square" rtlCol="0">
            <a:spAutoFit/>
          </a:bodyPr>
          <a:lstStyle/>
          <a:p>
            <a:pPr>
              <a:lnSpc>
                <a:spcPct val="150000"/>
              </a:lnSpc>
            </a:pPr>
            <a:r>
              <a:rPr lang="zh-CN" altLang="en-US" sz="1050" dirty="0">
                <a:solidFill>
                  <a:prstClr val="black">
                    <a:lumMod val="50000"/>
                    <a:lumOff val="50000"/>
                  </a:prstClr>
                </a:solidFill>
                <a:cs typeface="+mn-ea"/>
                <a:sym typeface="+mn-lt"/>
              </a:rPr>
              <a:t>Click to add text</a:t>
            </a:r>
            <a:r>
              <a:rPr lang="zh-CN" altLang="en-US" sz="1050" dirty="0" smtClean="0">
                <a:solidFill>
                  <a:prstClr val="black">
                    <a:lumMod val="50000"/>
                    <a:lumOff val="50000"/>
                  </a:prstClr>
                </a:solidFill>
                <a:cs typeface="+mn-ea"/>
                <a:sym typeface="+mn-lt"/>
              </a:rPr>
              <a:t>illustrate</a:t>
            </a:r>
            <a:endParaRPr lang="zh-CN" altLang="en-US" sz="1050" dirty="0">
              <a:solidFill>
                <a:prstClr val="black">
                  <a:lumMod val="50000"/>
                  <a:lumOff val="50000"/>
                </a:prstClr>
              </a:solidFill>
              <a:cs typeface="+mn-ea"/>
              <a:sym typeface="+mn-lt"/>
            </a:endParaRPr>
          </a:p>
        </p:txBody>
      </p:sp>
      <p:sp>
        <p:nvSpPr>
          <p:cNvPr id="66" name="文本框 65"/>
          <p:cNvSpPr txBox="1"/>
          <p:nvPr/>
        </p:nvSpPr>
        <p:spPr>
          <a:xfrm>
            <a:off x="6674485" y="2454185"/>
            <a:ext cx="1306837" cy="334707"/>
          </a:xfrm>
          <a:prstGeom prst="rect">
            <a:avLst/>
          </a:prstGeom>
          <a:noFill/>
        </p:spPr>
        <p:txBody>
          <a:bodyPr wrap="square" rtlCol="0">
            <a:spAutoFit/>
          </a:bodyPr>
          <a:lstStyle/>
          <a:p>
            <a:pPr>
              <a:lnSpc>
                <a:spcPct val="150000"/>
              </a:lnSpc>
            </a:pPr>
            <a:r>
              <a:rPr lang="zh-CN" altLang="en-US" sz="1050" dirty="0">
                <a:solidFill>
                  <a:prstClr val="black">
                    <a:lumMod val="50000"/>
                    <a:lumOff val="50000"/>
                  </a:prstClr>
                </a:solidFill>
                <a:cs typeface="+mn-ea"/>
                <a:sym typeface="+mn-lt"/>
              </a:rPr>
              <a:t>Click to add text</a:t>
            </a:r>
            <a:r>
              <a:rPr lang="zh-CN" altLang="en-US" sz="1050" dirty="0" smtClean="0">
                <a:solidFill>
                  <a:prstClr val="black">
                    <a:lumMod val="50000"/>
                    <a:lumOff val="50000"/>
                  </a:prstClr>
                </a:solidFill>
                <a:cs typeface="+mn-ea"/>
                <a:sym typeface="+mn-lt"/>
              </a:rPr>
              <a:t>illustrate</a:t>
            </a:r>
            <a:endParaRPr lang="zh-CN" altLang="en-US" sz="1050" dirty="0">
              <a:solidFill>
                <a:prstClr val="black">
                  <a:lumMod val="50000"/>
                  <a:lumOff val="50000"/>
                </a:prstClr>
              </a:solidFill>
              <a:cs typeface="+mn-ea"/>
              <a:sym typeface="+mn-lt"/>
            </a:endParaRPr>
          </a:p>
        </p:txBody>
      </p:sp>
    </p:spTree>
    <p:extLst>
      <p:ext uri="{BB962C8B-B14F-4D97-AF65-F5344CB8AC3E}">
        <p14:creationId xmlns:p14="http://schemas.microsoft.com/office/powerpoint/2010/main" val="1520074226"/>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14:presetBounceEnd="4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14:presetBounceEnd="40000">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750"/>
                                      </p:stCondLst>
                                      <p:childTnLst>
                                        <p:set>
                                          <p:cBhvr>
                                            <p:cTn id="22" dur="1" fill="hold">
                                              <p:stCondLst>
                                                <p:cond delay="0"/>
                                              </p:stCondLst>
                                            </p:cTn>
                                            <p:tgtEl>
                                              <p:spTgt spid="53"/>
                                            </p:tgtEl>
                                            <p:attrNameLst>
                                              <p:attrName>style.visibility</p:attrName>
                                            </p:attrNameLst>
                                          </p:cBhvr>
                                          <p:to>
                                            <p:strVal val="visible"/>
                                          </p:to>
                                        </p:set>
                                        <p:anim calcmode="lin" valueType="num" p14:bounceEnd="40000">
                                          <p:cBhvr additive="base">
                                            <p:cTn id="23" dur="1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14:bounceEnd="40000">
                                          <p:cBhvr additive="base">
                                            <p:cTn id="27" dur="1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14:presetBounceEnd="40000">
                                      <p:stCondLst>
                                        <p:cond delay="1250"/>
                                      </p:stCondLst>
                                      <p:childTnLst>
                                        <p:set>
                                          <p:cBhvr>
                                            <p:cTn id="30" dur="1" fill="hold">
                                              <p:stCondLst>
                                                <p:cond delay="0"/>
                                              </p:stCondLst>
                                            </p:cTn>
                                            <p:tgtEl>
                                              <p:spTgt spid="16"/>
                                            </p:tgtEl>
                                            <p:attrNameLst>
                                              <p:attrName>style.visibility</p:attrName>
                                            </p:attrNameLst>
                                          </p:cBhvr>
                                          <p:to>
                                            <p:strVal val="visible"/>
                                          </p:to>
                                        </p:set>
                                        <p:anim calcmode="lin" valueType="num" p14:bounceEnd="40000">
                                          <p:cBhvr additive="base">
                                            <p:cTn id="31" dur="1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75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47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iterate type="lt">
                                        <p:tmPct val="10000"/>
                                      </p:iterate>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64" grpId="0"/>
          <p:bldP spid="65" grpId="0"/>
          <p:bldP spid="6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0-#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75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500" fill="hold"/>
                                            <p:tgtEl>
                                              <p:spTgt spid="53"/>
                                            </p:tgtEl>
                                            <p:attrNameLst>
                                              <p:attrName>ppt_x</p:attrName>
                                            </p:attrNameLst>
                                          </p:cBhvr>
                                          <p:tavLst>
                                            <p:tav tm="0">
                                              <p:val>
                                                <p:strVal val="0-#ppt_w/2"/>
                                              </p:val>
                                            </p:tav>
                                            <p:tav tm="100000">
                                              <p:val>
                                                <p:strVal val="#ppt_x"/>
                                              </p:val>
                                            </p:tav>
                                          </p:tavLst>
                                        </p:anim>
                                        <p:anim calcmode="lin" valueType="num">
                                          <p:cBhvr additive="base">
                                            <p:cTn id="24" dur="1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1500" fill="hold"/>
                                            <p:tgtEl>
                                              <p:spTgt spid="30"/>
                                            </p:tgtEl>
                                            <p:attrNameLst>
                                              <p:attrName>ppt_x</p:attrName>
                                            </p:attrNameLst>
                                          </p:cBhvr>
                                          <p:tavLst>
                                            <p:tav tm="0">
                                              <p:val>
                                                <p:strVal val="0-#ppt_w/2"/>
                                              </p:val>
                                            </p:tav>
                                            <p:tav tm="100000">
                                              <p:val>
                                                <p:strVal val="#ppt_x"/>
                                              </p:val>
                                            </p:tav>
                                          </p:tavLst>
                                        </p:anim>
                                        <p:anim calcmode="lin" valueType="num">
                                          <p:cBhvr additive="base">
                                            <p:cTn id="28" dur="1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8" accel="40000" fill="hold" nodeType="withEffect">
                                      <p:stCondLst>
                                        <p:cond delay="125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500" fill="hold"/>
                                            <p:tgtEl>
                                              <p:spTgt spid="16"/>
                                            </p:tgtEl>
                                            <p:attrNameLst>
                                              <p:attrName>ppt_x</p:attrName>
                                            </p:attrNameLst>
                                          </p:cBhvr>
                                          <p:tavLst>
                                            <p:tav tm="0">
                                              <p:val>
                                                <p:strVal val="0-#ppt_w/2"/>
                                              </p:val>
                                            </p:tav>
                                            <p:tav tm="100000">
                                              <p:val>
                                                <p:strVal val="#ppt_x"/>
                                              </p:val>
                                            </p:tav>
                                          </p:tavLst>
                                        </p:anim>
                                        <p:anim calcmode="lin" valueType="num">
                                          <p:cBhvr additive="base">
                                            <p:cTn id="32" dur="1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75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250"/>
                                </p:stCondLst>
                                <p:childTnLst>
                                  <p:par>
                                    <p:cTn id="42" presetID="22" presetClass="entr" presetSubtype="8"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4750"/>
                                </p:stCondLst>
                                <p:childTnLst>
                                  <p:par>
                                    <p:cTn id="46" presetID="10" presetClass="entr" presetSubtype="0" fill="hold" grpId="0" nodeType="afterEffect">
                                      <p:stCondLst>
                                        <p:cond delay="0"/>
                                      </p:stCondLst>
                                      <p:iterate type="lt">
                                        <p:tmPct val="10000"/>
                                      </p:iterate>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iterate type="lt">
                                        <p:tmPct val="10000"/>
                                      </p:iterate>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64" grpId="0"/>
          <p:bldP spid="65" grpId="0"/>
          <p:bldP spid="66"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43" name="组合 42"/>
          <p:cNvGrpSpPr/>
          <p:nvPr/>
        </p:nvGrpSpPr>
        <p:grpSpPr>
          <a:xfrm>
            <a:off x="3137961" y="1516236"/>
            <a:ext cx="1486953" cy="2144249"/>
            <a:chOff x="2475798" y="1342260"/>
            <a:chExt cx="1982604" cy="2858998"/>
          </a:xfrm>
        </p:grpSpPr>
        <p:grpSp>
          <p:nvGrpSpPr>
            <p:cNvPr id="44" name="组合 43"/>
            <p:cNvGrpSpPr/>
            <p:nvPr/>
          </p:nvGrpSpPr>
          <p:grpSpPr>
            <a:xfrm>
              <a:off x="2475798" y="1342260"/>
              <a:ext cx="1982604" cy="2858998"/>
              <a:chOff x="3319399" y="1670050"/>
              <a:chExt cx="2398950" cy="3459388"/>
            </a:xfrm>
          </p:grpSpPr>
          <p:sp>
            <p:nvSpPr>
              <p:cNvPr id="47" name="圆角矩形 46"/>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48" name="组合 47"/>
              <p:cNvGrpSpPr/>
              <p:nvPr/>
            </p:nvGrpSpPr>
            <p:grpSpPr>
              <a:xfrm>
                <a:off x="3547324" y="1670050"/>
                <a:ext cx="1943100" cy="1943100"/>
                <a:chOff x="5124450" y="2171700"/>
                <a:chExt cx="1943100" cy="1943100"/>
              </a:xfrm>
            </p:grpSpPr>
            <p:sp>
              <p:nvSpPr>
                <p:cNvPr id="52" name="椭圆 51"/>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3" name="椭圆 52"/>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49" name="圆角矩形 48"/>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0" name="椭圆 49"/>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1" name="椭圆 50"/>
              <p:cNvSpPr/>
              <p:nvPr/>
            </p:nvSpPr>
            <p:spPr>
              <a:xfrm>
                <a:off x="4027130" y="2149856"/>
                <a:ext cx="983488" cy="983488"/>
              </a:xfrm>
              <a:prstGeom prst="ellipse">
                <a:avLst/>
              </a:prstGeom>
              <a:solidFill>
                <a:srgbClr val="F70000"/>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45"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46" name="文本框 45"/>
            <p:cNvSpPr txBox="1"/>
            <p:nvPr/>
          </p:nvSpPr>
          <p:spPr>
            <a:xfrm>
              <a:off x="3186973" y="1883584"/>
              <a:ext cx="686527" cy="553997"/>
            </a:xfrm>
            <a:prstGeom prst="rect">
              <a:avLst/>
            </a:prstGeom>
            <a:noFill/>
          </p:spPr>
          <p:txBody>
            <a:bodyPr wrap="square" rtlCol="0">
              <a:spAutoFit/>
            </a:bodyPr>
            <a:lstStyle/>
            <a:p>
              <a:pPr algn="ctr"/>
              <a:r>
                <a:rPr lang="en-US" altLang="zh-CN" sz="2100" dirty="0">
                  <a:solidFill>
                    <a:schemeClr val="bg1"/>
                  </a:solidFill>
                  <a:cs typeface="+mn-ea"/>
                  <a:sym typeface="+mn-lt"/>
                </a:rPr>
                <a:t>01</a:t>
              </a:r>
              <a:endParaRPr lang="zh-CN" altLang="en-US" sz="2100" dirty="0">
                <a:solidFill>
                  <a:schemeClr val="bg1"/>
                </a:solidFill>
                <a:cs typeface="+mn-ea"/>
                <a:sym typeface="+mn-lt"/>
              </a:endParaRPr>
            </a:p>
          </p:txBody>
        </p:sp>
      </p:grpSp>
      <p:grpSp>
        <p:nvGrpSpPr>
          <p:cNvPr id="54" name="组合 53"/>
          <p:cNvGrpSpPr/>
          <p:nvPr/>
        </p:nvGrpSpPr>
        <p:grpSpPr>
          <a:xfrm>
            <a:off x="4519086" y="1516236"/>
            <a:ext cx="1486953" cy="2144249"/>
            <a:chOff x="2475798" y="1342260"/>
            <a:chExt cx="1982604" cy="2858998"/>
          </a:xfrm>
        </p:grpSpPr>
        <p:grpSp>
          <p:nvGrpSpPr>
            <p:cNvPr id="55" name="组合 54"/>
            <p:cNvGrpSpPr/>
            <p:nvPr/>
          </p:nvGrpSpPr>
          <p:grpSpPr>
            <a:xfrm>
              <a:off x="2475798" y="1342260"/>
              <a:ext cx="1982604" cy="2858998"/>
              <a:chOff x="3319399" y="1670050"/>
              <a:chExt cx="2398950" cy="3459388"/>
            </a:xfrm>
          </p:grpSpPr>
          <p:sp>
            <p:nvSpPr>
              <p:cNvPr id="58" name="圆角矩形 57"/>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59" name="组合 58"/>
              <p:cNvGrpSpPr/>
              <p:nvPr/>
            </p:nvGrpSpPr>
            <p:grpSpPr>
              <a:xfrm>
                <a:off x="3547324" y="1670050"/>
                <a:ext cx="1943100" cy="1943100"/>
                <a:chOff x="5124450" y="2171700"/>
                <a:chExt cx="1943100" cy="1943100"/>
              </a:xfrm>
            </p:grpSpPr>
            <p:sp>
              <p:nvSpPr>
                <p:cNvPr id="63" name="椭圆 62"/>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4" name="椭圆 63"/>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60" name="圆角矩形 59"/>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1" name="椭圆 60"/>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2" name="椭圆 61"/>
              <p:cNvSpPr/>
              <p:nvPr/>
            </p:nvSpPr>
            <p:spPr>
              <a:xfrm>
                <a:off x="4027130" y="2149856"/>
                <a:ext cx="983488" cy="983488"/>
              </a:xfrm>
              <a:prstGeom prst="ellipse">
                <a:avLst/>
              </a:prstGeom>
              <a:solidFill>
                <a:srgbClr val="F70000"/>
              </a:solidFill>
              <a:ln>
                <a:noFill/>
              </a:ln>
              <a:effectLst>
                <a:innerShdw blurRad="304800" dist="63500" dir="5400000">
                  <a:srgbClr val="00485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56"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7" name="文本框 56"/>
            <p:cNvSpPr txBox="1"/>
            <p:nvPr/>
          </p:nvSpPr>
          <p:spPr>
            <a:xfrm>
              <a:off x="3170910" y="1883584"/>
              <a:ext cx="702588" cy="553997"/>
            </a:xfrm>
            <a:prstGeom prst="rect">
              <a:avLst/>
            </a:prstGeom>
            <a:noFill/>
          </p:spPr>
          <p:txBody>
            <a:bodyPr wrap="square" rtlCol="0">
              <a:spAutoFit/>
            </a:bodyPr>
            <a:lstStyle/>
            <a:p>
              <a:pPr algn="ctr"/>
              <a:r>
                <a:rPr lang="en-US" altLang="zh-CN" sz="2100" dirty="0">
                  <a:solidFill>
                    <a:schemeClr val="bg1"/>
                  </a:solidFill>
                  <a:cs typeface="+mn-ea"/>
                  <a:sym typeface="+mn-lt"/>
                </a:rPr>
                <a:t>02</a:t>
              </a:r>
              <a:endParaRPr lang="zh-CN" altLang="en-US" sz="2100" dirty="0">
                <a:solidFill>
                  <a:schemeClr val="bg1"/>
                </a:solidFill>
                <a:cs typeface="+mn-ea"/>
                <a:sym typeface="+mn-lt"/>
              </a:endParaRPr>
            </a:p>
          </p:txBody>
        </p:sp>
      </p:grpSp>
      <p:grpSp>
        <p:nvGrpSpPr>
          <p:cNvPr id="65" name="组合 64"/>
          <p:cNvGrpSpPr/>
          <p:nvPr/>
        </p:nvGrpSpPr>
        <p:grpSpPr>
          <a:xfrm>
            <a:off x="3137961" y="2906886"/>
            <a:ext cx="1486953" cy="2144249"/>
            <a:chOff x="2475798" y="1342260"/>
            <a:chExt cx="1982604" cy="2858998"/>
          </a:xfrm>
        </p:grpSpPr>
        <p:grpSp>
          <p:nvGrpSpPr>
            <p:cNvPr id="66" name="组合 65"/>
            <p:cNvGrpSpPr/>
            <p:nvPr/>
          </p:nvGrpSpPr>
          <p:grpSpPr>
            <a:xfrm>
              <a:off x="2475798" y="1342260"/>
              <a:ext cx="1982604" cy="2858998"/>
              <a:chOff x="3319399" y="1670050"/>
              <a:chExt cx="2398950" cy="3459388"/>
            </a:xfrm>
          </p:grpSpPr>
          <p:sp>
            <p:nvSpPr>
              <p:cNvPr id="69" name="圆角矩形 68"/>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70" name="组合 69"/>
              <p:cNvGrpSpPr/>
              <p:nvPr/>
            </p:nvGrpSpPr>
            <p:grpSpPr>
              <a:xfrm>
                <a:off x="3547324" y="1670050"/>
                <a:ext cx="1943100" cy="1943100"/>
                <a:chOff x="5124450" y="2171700"/>
                <a:chExt cx="1943100" cy="1943100"/>
              </a:xfrm>
            </p:grpSpPr>
            <p:sp>
              <p:nvSpPr>
                <p:cNvPr id="74" name="椭圆 73"/>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5" name="椭圆 74"/>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71" name="圆角矩形 70"/>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2" name="椭圆 71"/>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3" name="椭圆 72"/>
              <p:cNvSpPr/>
              <p:nvPr/>
            </p:nvSpPr>
            <p:spPr>
              <a:xfrm>
                <a:off x="4027130" y="2149856"/>
                <a:ext cx="983488" cy="983488"/>
              </a:xfrm>
              <a:prstGeom prst="ellipse">
                <a:avLst/>
              </a:prstGeom>
              <a:solidFill>
                <a:srgbClr val="F70000"/>
              </a:solidFill>
              <a:ln>
                <a:noFill/>
              </a:ln>
              <a:effectLst>
                <a:innerShdw blurRad="304800" dist="63500" dir="5400000">
                  <a:srgbClr val="7B131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67"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8" name="文本框 67"/>
            <p:cNvSpPr txBox="1"/>
            <p:nvPr/>
          </p:nvSpPr>
          <p:spPr>
            <a:xfrm>
              <a:off x="3160865" y="1883584"/>
              <a:ext cx="712635" cy="553997"/>
            </a:xfrm>
            <a:prstGeom prst="rect">
              <a:avLst/>
            </a:prstGeom>
            <a:noFill/>
          </p:spPr>
          <p:txBody>
            <a:bodyPr wrap="square" rtlCol="0">
              <a:spAutoFit/>
            </a:bodyPr>
            <a:lstStyle/>
            <a:p>
              <a:pPr algn="ctr"/>
              <a:r>
                <a:rPr lang="en-US" altLang="zh-CN" sz="2100" dirty="0">
                  <a:solidFill>
                    <a:schemeClr val="bg1"/>
                  </a:solidFill>
                  <a:cs typeface="+mn-ea"/>
                  <a:sym typeface="+mn-lt"/>
                </a:rPr>
                <a:t>03</a:t>
              </a:r>
              <a:endParaRPr lang="zh-CN" altLang="en-US" sz="2100" dirty="0">
                <a:solidFill>
                  <a:schemeClr val="bg1"/>
                </a:solidFill>
                <a:cs typeface="+mn-ea"/>
                <a:sym typeface="+mn-lt"/>
              </a:endParaRPr>
            </a:p>
          </p:txBody>
        </p:sp>
      </p:grpSp>
      <p:grpSp>
        <p:nvGrpSpPr>
          <p:cNvPr id="76" name="组合 75"/>
          <p:cNvGrpSpPr/>
          <p:nvPr/>
        </p:nvGrpSpPr>
        <p:grpSpPr>
          <a:xfrm>
            <a:off x="4519086" y="2906886"/>
            <a:ext cx="1486953" cy="2144249"/>
            <a:chOff x="2475798" y="1342260"/>
            <a:chExt cx="1982604" cy="2858998"/>
          </a:xfrm>
        </p:grpSpPr>
        <p:grpSp>
          <p:nvGrpSpPr>
            <p:cNvPr id="77" name="组合 76"/>
            <p:cNvGrpSpPr/>
            <p:nvPr/>
          </p:nvGrpSpPr>
          <p:grpSpPr>
            <a:xfrm>
              <a:off x="2475798" y="1342260"/>
              <a:ext cx="1982604" cy="2858998"/>
              <a:chOff x="3319399" y="1670050"/>
              <a:chExt cx="2398950" cy="3459388"/>
            </a:xfrm>
          </p:grpSpPr>
          <p:sp>
            <p:nvSpPr>
              <p:cNvPr id="80" name="圆角矩形 79"/>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81" name="组合 80"/>
              <p:cNvGrpSpPr/>
              <p:nvPr/>
            </p:nvGrpSpPr>
            <p:grpSpPr>
              <a:xfrm>
                <a:off x="3547324" y="1670050"/>
                <a:ext cx="1943100" cy="1943100"/>
                <a:chOff x="5124450" y="2171700"/>
                <a:chExt cx="1943100" cy="1943100"/>
              </a:xfrm>
            </p:grpSpPr>
            <p:sp>
              <p:nvSpPr>
                <p:cNvPr id="85" name="椭圆 84"/>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6" name="椭圆 85"/>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82" name="圆角矩形 81"/>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3" name="椭圆 82"/>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4" name="椭圆 83"/>
              <p:cNvSpPr/>
              <p:nvPr/>
            </p:nvSpPr>
            <p:spPr>
              <a:xfrm>
                <a:off x="4027130" y="2149856"/>
                <a:ext cx="983488" cy="983488"/>
              </a:xfrm>
              <a:prstGeom prst="ellipse">
                <a:avLst/>
              </a:prstGeom>
              <a:solidFill>
                <a:srgbClr val="F70000"/>
              </a:solidFill>
              <a:ln>
                <a:noFill/>
              </a:ln>
              <a:effectLst>
                <a:innerShdw blurRad="304800" dist="63500" dir="5400000">
                  <a:srgbClr val="39214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78"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 fmla="*/ 0 w 812800"/>
                <a:gd name="connsiteY0" fmla="*/ 406400 h 457199"/>
                <a:gd name="connsiteX1" fmla="*/ 406400 w 812800"/>
                <a:gd name="connsiteY1" fmla="*/ 0 h 457199"/>
                <a:gd name="connsiteX2" fmla="*/ 812800 w 812800"/>
                <a:gd name="connsiteY2" fmla="*/ 406400 h 457199"/>
                <a:gd name="connsiteX3" fmla="*/ 0 w 812800"/>
                <a:gd name="connsiteY3" fmla="*/ 406400 h 457199"/>
                <a:gd name="connsiteX0" fmla="*/ 0 w 812800"/>
                <a:gd name="connsiteY0" fmla="*/ 406400 h 421420"/>
                <a:gd name="connsiteX1" fmla="*/ 406400 w 812800"/>
                <a:gd name="connsiteY1" fmla="*/ 0 h 421420"/>
                <a:gd name="connsiteX2" fmla="*/ 812800 w 812800"/>
                <a:gd name="connsiteY2" fmla="*/ 406400 h 421420"/>
                <a:gd name="connsiteX3" fmla="*/ 0 w 812800"/>
                <a:gd name="connsiteY3" fmla="*/ 406400 h 42142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 name="connsiteX0" fmla="*/ 0 w 812800"/>
                <a:gd name="connsiteY0" fmla="*/ 406400 h 406400"/>
                <a:gd name="connsiteX1" fmla="*/ 406400 w 812800"/>
                <a:gd name="connsiteY1" fmla="*/ 0 h 406400"/>
                <a:gd name="connsiteX2" fmla="*/ 812800 w 812800"/>
                <a:gd name="connsiteY2" fmla="*/ 406400 h 406400"/>
                <a:gd name="connsiteX3" fmla="*/ 0 w 812800"/>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9" name="文本框 78"/>
            <p:cNvSpPr txBox="1"/>
            <p:nvPr/>
          </p:nvSpPr>
          <p:spPr>
            <a:xfrm>
              <a:off x="3160865" y="1883584"/>
              <a:ext cx="738612" cy="553997"/>
            </a:xfrm>
            <a:prstGeom prst="rect">
              <a:avLst/>
            </a:prstGeom>
            <a:noFill/>
          </p:spPr>
          <p:txBody>
            <a:bodyPr wrap="square" rtlCol="0">
              <a:spAutoFit/>
            </a:bodyPr>
            <a:lstStyle/>
            <a:p>
              <a:pPr algn="ctr"/>
              <a:r>
                <a:rPr lang="en-US" altLang="zh-CN" sz="2100" dirty="0">
                  <a:solidFill>
                    <a:schemeClr val="bg1"/>
                  </a:solidFill>
                  <a:cs typeface="+mn-ea"/>
                  <a:sym typeface="+mn-lt"/>
                </a:rPr>
                <a:t>04</a:t>
              </a:r>
              <a:endParaRPr lang="zh-CN" altLang="en-US" sz="2100" dirty="0">
                <a:solidFill>
                  <a:schemeClr val="bg1"/>
                </a:solidFill>
                <a:cs typeface="+mn-ea"/>
                <a:sym typeface="+mn-lt"/>
              </a:endParaRPr>
            </a:p>
          </p:txBody>
        </p:sp>
      </p:grpSp>
      <p:grpSp>
        <p:nvGrpSpPr>
          <p:cNvPr id="87" name="组合 86"/>
          <p:cNvGrpSpPr/>
          <p:nvPr/>
        </p:nvGrpSpPr>
        <p:grpSpPr>
          <a:xfrm flipH="1" flipV="1">
            <a:off x="1716356" y="1269314"/>
            <a:ext cx="1829015" cy="549357"/>
            <a:chOff x="5246304" y="4593021"/>
            <a:chExt cx="2438687" cy="732476"/>
          </a:xfrm>
        </p:grpSpPr>
        <p:sp>
          <p:nvSpPr>
            <p:cNvPr id="88" name="椭圆 8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89" name="任意多边形 8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90" name="组合 89"/>
          <p:cNvGrpSpPr/>
          <p:nvPr/>
        </p:nvGrpSpPr>
        <p:grpSpPr>
          <a:xfrm flipH="1">
            <a:off x="1716356" y="3853724"/>
            <a:ext cx="1829015" cy="549357"/>
            <a:chOff x="5246304" y="4593021"/>
            <a:chExt cx="2438687" cy="732476"/>
          </a:xfrm>
        </p:grpSpPr>
        <p:sp>
          <p:nvSpPr>
            <p:cNvPr id="91" name="椭圆 9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92" name="任意多边形 9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93" name="组合 92"/>
          <p:cNvGrpSpPr/>
          <p:nvPr/>
        </p:nvGrpSpPr>
        <p:grpSpPr>
          <a:xfrm flipV="1">
            <a:off x="5582778" y="1269314"/>
            <a:ext cx="1829015" cy="549357"/>
            <a:chOff x="5246304" y="4593021"/>
            <a:chExt cx="2438687" cy="732476"/>
          </a:xfrm>
        </p:grpSpPr>
        <p:sp>
          <p:nvSpPr>
            <p:cNvPr id="94" name="椭圆 9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95" name="任意多边形 9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96" name="组合 95"/>
          <p:cNvGrpSpPr/>
          <p:nvPr/>
        </p:nvGrpSpPr>
        <p:grpSpPr>
          <a:xfrm>
            <a:off x="5582778" y="3853724"/>
            <a:ext cx="1829015" cy="549357"/>
            <a:chOff x="5246304" y="4593021"/>
            <a:chExt cx="2438687" cy="732476"/>
          </a:xfrm>
        </p:grpSpPr>
        <p:sp>
          <p:nvSpPr>
            <p:cNvPr id="97" name="椭圆 9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98" name="任意多边形 9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grpSp>
        <p:nvGrpSpPr>
          <p:cNvPr id="99" name="组合 98"/>
          <p:cNvGrpSpPr/>
          <p:nvPr/>
        </p:nvGrpSpPr>
        <p:grpSpPr>
          <a:xfrm>
            <a:off x="1672221" y="1325599"/>
            <a:ext cx="1483735" cy="566261"/>
            <a:chOff x="1938928" y="1900398"/>
            <a:chExt cx="1978313" cy="755015"/>
          </a:xfrm>
        </p:grpSpPr>
        <p:sp>
          <p:nvSpPr>
            <p:cNvPr id="100" name="文本框 99"/>
            <p:cNvSpPr txBox="1"/>
            <p:nvPr/>
          </p:nvSpPr>
          <p:spPr>
            <a:xfrm>
              <a:off x="2423392" y="1900398"/>
              <a:ext cx="1493849"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01" name="文本框 100"/>
            <p:cNvSpPr txBox="1"/>
            <p:nvPr/>
          </p:nvSpPr>
          <p:spPr>
            <a:xfrm>
              <a:off x="1938928" y="2162971"/>
              <a:ext cx="1898853" cy="492442"/>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nvGrpSpPr>
          <p:cNvPr id="102" name="组合 101"/>
          <p:cNvGrpSpPr/>
          <p:nvPr/>
        </p:nvGrpSpPr>
        <p:grpSpPr>
          <a:xfrm>
            <a:off x="1804225" y="3725253"/>
            <a:ext cx="229890" cy="196504"/>
            <a:chOff x="1179499" y="5126995"/>
            <a:chExt cx="695313" cy="594335"/>
          </a:xfrm>
          <a:solidFill>
            <a:schemeClr val="tx1">
              <a:lumMod val="50000"/>
              <a:lumOff val="50000"/>
            </a:schemeClr>
          </a:solidFill>
        </p:grpSpPr>
        <p:sp>
          <p:nvSpPr>
            <p:cNvPr id="103" name="Freeform 131"/>
            <p:cNvSpPr>
              <a:spLocks/>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4"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5"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6"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107" name="组合 106"/>
          <p:cNvGrpSpPr/>
          <p:nvPr/>
        </p:nvGrpSpPr>
        <p:grpSpPr>
          <a:xfrm>
            <a:off x="6189452" y="3695718"/>
            <a:ext cx="228195" cy="228195"/>
            <a:chOff x="6858828" y="3790714"/>
            <a:chExt cx="731377" cy="731377"/>
          </a:xfrm>
        </p:grpSpPr>
        <p:sp>
          <p:nvSpPr>
            <p:cNvPr id="108" name="Freeform 578"/>
            <p:cNvSpPr>
              <a:spLocks/>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9" name="Freeform 579"/>
            <p:cNvSpPr>
              <a:spLocks/>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F70000"/>
            </a:solidFill>
            <a:ln>
              <a:noFill/>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0" name="Freeform 580"/>
            <p:cNvSpPr>
              <a:spLocks/>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111" name="组合 110"/>
          <p:cNvGrpSpPr/>
          <p:nvPr/>
        </p:nvGrpSpPr>
        <p:grpSpPr>
          <a:xfrm>
            <a:off x="1784069" y="1307437"/>
            <a:ext cx="248609" cy="246773"/>
            <a:chOff x="8400062" y="4884922"/>
            <a:chExt cx="683773" cy="678724"/>
          </a:xfrm>
        </p:grpSpPr>
        <p:sp>
          <p:nvSpPr>
            <p:cNvPr id="112"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3" name="Freeform 379"/>
            <p:cNvSpPr>
              <a:spLocks/>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4" name="Freeform 380"/>
            <p:cNvSpPr>
              <a:spLocks/>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5" name="Freeform 381"/>
            <p:cNvSpPr>
              <a:spLocks/>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6"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7"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8"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9" name="Freeform 385"/>
            <p:cNvSpPr>
              <a:spLocks/>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20"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121" name="组合 120"/>
          <p:cNvGrpSpPr/>
          <p:nvPr/>
        </p:nvGrpSpPr>
        <p:grpSpPr>
          <a:xfrm>
            <a:off x="6192337" y="1330527"/>
            <a:ext cx="232641" cy="223683"/>
            <a:chOff x="3620725" y="5138333"/>
            <a:chExt cx="702937" cy="675873"/>
          </a:xfrm>
          <a:solidFill>
            <a:schemeClr val="bg1">
              <a:lumMod val="50000"/>
            </a:schemeClr>
          </a:solidFill>
        </p:grpSpPr>
        <p:sp>
          <p:nvSpPr>
            <p:cNvPr id="122" name="Freeform 18"/>
            <p:cNvSpPr>
              <a:spLocks/>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23"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124" name="组合 123"/>
          <p:cNvGrpSpPr/>
          <p:nvPr/>
        </p:nvGrpSpPr>
        <p:grpSpPr>
          <a:xfrm>
            <a:off x="1672221" y="3697063"/>
            <a:ext cx="1483735" cy="566261"/>
            <a:chOff x="1938928" y="1900398"/>
            <a:chExt cx="1978313" cy="755015"/>
          </a:xfrm>
        </p:grpSpPr>
        <p:sp>
          <p:nvSpPr>
            <p:cNvPr id="125" name="文本框 124"/>
            <p:cNvSpPr txBox="1"/>
            <p:nvPr/>
          </p:nvSpPr>
          <p:spPr>
            <a:xfrm>
              <a:off x="2423392" y="1900398"/>
              <a:ext cx="1493849"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26" name="文本框 125"/>
            <p:cNvSpPr txBox="1"/>
            <p:nvPr/>
          </p:nvSpPr>
          <p:spPr>
            <a:xfrm>
              <a:off x="1938928" y="2162971"/>
              <a:ext cx="1898853" cy="492442"/>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nvGrpSpPr>
          <p:cNvPr id="127" name="组合 126"/>
          <p:cNvGrpSpPr/>
          <p:nvPr/>
        </p:nvGrpSpPr>
        <p:grpSpPr>
          <a:xfrm>
            <a:off x="6060504" y="1325599"/>
            <a:ext cx="1483735" cy="566261"/>
            <a:chOff x="1938928" y="1900398"/>
            <a:chExt cx="1978313" cy="755015"/>
          </a:xfrm>
        </p:grpSpPr>
        <p:sp>
          <p:nvSpPr>
            <p:cNvPr id="128" name="文本框 127"/>
            <p:cNvSpPr txBox="1"/>
            <p:nvPr/>
          </p:nvSpPr>
          <p:spPr>
            <a:xfrm>
              <a:off x="2423392" y="1900398"/>
              <a:ext cx="1493849"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29" name="文本框 128"/>
            <p:cNvSpPr txBox="1"/>
            <p:nvPr/>
          </p:nvSpPr>
          <p:spPr>
            <a:xfrm>
              <a:off x="1938928" y="2162971"/>
              <a:ext cx="1898853" cy="492442"/>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nvGrpSpPr>
          <p:cNvPr id="130" name="组合 129"/>
          <p:cNvGrpSpPr/>
          <p:nvPr/>
        </p:nvGrpSpPr>
        <p:grpSpPr>
          <a:xfrm>
            <a:off x="6060504" y="3697063"/>
            <a:ext cx="1483735" cy="566261"/>
            <a:chOff x="1938928" y="1900398"/>
            <a:chExt cx="1978313" cy="755015"/>
          </a:xfrm>
        </p:grpSpPr>
        <p:sp>
          <p:nvSpPr>
            <p:cNvPr id="131" name="文本框 130"/>
            <p:cNvSpPr txBox="1"/>
            <p:nvPr/>
          </p:nvSpPr>
          <p:spPr>
            <a:xfrm>
              <a:off x="2423392" y="1900398"/>
              <a:ext cx="1493849"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32" name="文本框 131"/>
            <p:cNvSpPr txBox="1"/>
            <p:nvPr/>
          </p:nvSpPr>
          <p:spPr>
            <a:xfrm>
              <a:off x="1938928" y="2162971"/>
              <a:ext cx="1898853" cy="492442"/>
            </a:xfrm>
            <a:prstGeom prst="rect">
              <a:avLst/>
            </a:prstGeom>
            <a:noFill/>
          </p:spPr>
          <p:txBody>
            <a:bodyPr wrap="square" rtlCol="0">
              <a:spAutoFit/>
            </a:bodyPr>
            <a:lstStyle/>
            <a:p>
              <a:pPr algn="just"/>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spTree>
    <p:extLst>
      <p:ext uri="{BB962C8B-B14F-4D97-AF65-F5344CB8AC3E}">
        <p14:creationId xmlns:p14="http://schemas.microsoft.com/office/powerpoint/2010/main" val="130643893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14:bounceEnd="40000">
                                          <p:cBhvr additive="base">
                                            <p:cTn id="11" dur="125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14:bounceEnd="40000">
                                          <p:cBhvr additive="base">
                                            <p:cTn id="15" dur="125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500"/>
                                      </p:stCondLst>
                                      <p:childTnLst>
                                        <p:set>
                                          <p:cBhvr>
                                            <p:cTn id="18" dur="1" fill="hold">
                                              <p:stCondLst>
                                                <p:cond delay="0"/>
                                              </p:stCondLst>
                                            </p:cTn>
                                            <p:tgtEl>
                                              <p:spTgt spid="65"/>
                                            </p:tgtEl>
                                            <p:attrNameLst>
                                              <p:attrName>style.visibility</p:attrName>
                                            </p:attrNameLst>
                                          </p:cBhvr>
                                          <p:to>
                                            <p:strVal val="visible"/>
                                          </p:to>
                                        </p:set>
                                        <p:anim calcmode="lin" valueType="num" p14:bounceEnd="40000">
                                          <p:cBhvr additive="base">
                                            <p:cTn id="19"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750"/>
                                      </p:stCondLst>
                                      <p:childTnLst>
                                        <p:set>
                                          <p:cBhvr>
                                            <p:cTn id="22" dur="1" fill="hold">
                                              <p:stCondLst>
                                                <p:cond delay="0"/>
                                              </p:stCondLst>
                                            </p:cTn>
                                            <p:tgtEl>
                                              <p:spTgt spid="76"/>
                                            </p:tgtEl>
                                            <p:attrNameLst>
                                              <p:attrName>style.visibility</p:attrName>
                                            </p:attrNameLst>
                                          </p:cBhvr>
                                          <p:to>
                                            <p:strVal val="visible"/>
                                          </p:to>
                                        </p:set>
                                        <p:anim calcmode="lin" valueType="num" p14:bounceEnd="40000">
                                          <p:cBhvr additive="base">
                                            <p:cTn id="23"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24" dur="1250" fill="hold"/>
                                            <p:tgtEl>
                                              <p:spTgt spid="7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right)">
                                          <p:cBhvr>
                                            <p:cTn id="28" dur="500"/>
                                            <p:tgtEl>
                                              <p:spTgt spid="87"/>
                                            </p:tgtEl>
                                          </p:cBhvr>
                                        </p:animEffect>
                                      </p:childTnLst>
                                    </p:cTn>
                                  </p:par>
                                  <p:par>
                                    <p:cTn id="29" presetID="22" presetClass="entr" presetSubtype="2"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right)">
                                          <p:cBhvr>
                                            <p:cTn id="31" dur="500"/>
                                            <p:tgtEl>
                                              <p:spTgt spid="90"/>
                                            </p:tgtEl>
                                          </p:cBhvr>
                                        </p:animEffect>
                                      </p:childTnLst>
                                    </p:cTn>
                                  </p:par>
                                  <p:par>
                                    <p:cTn id="32" presetID="22" presetClass="entr" presetSubtype="8"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par>
                                    <p:cTn id="35" presetID="22" presetClass="entr" presetSubtype="8"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par>
                              <p:cTn id="38" fill="hold">
                                <p:stCondLst>
                                  <p:cond delay="3000"/>
                                </p:stCondLst>
                                <p:childTnLst>
                                  <p:par>
                                    <p:cTn id="39" presetID="47"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anim calcmode="lin" valueType="num">
                                          <p:cBhvr>
                                            <p:cTn id="47" dur="500" fill="hold"/>
                                            <p:tgtEl>
                                              <p:spTgt spid="111"/>
                                            </p:tgtEl>
                                            <p:attrNameLst>
                                              <p:attrName>ppt_x</p:attrName>
                                            </p:attrNameLst>
                                          </p:cBhvr>
                                          <p:tavLst>
                                            <p:tav tm="0">
                                              <p:val>
                                                <p:strVal val="#ppt_x"/>
                                              </p:val>
                                            </p:tav>
                                            <p:tav tm="100000">
                                              <p:val>
                                                <p:strVal val="#ppt_x"/>
                                              </p:val>
                                            </p:tav>
                                          </p:tavLst>
                                        </p:anim>
                                        <p:anim calcmode="lin" valueType="num">
                                          <p:cBhvr>
                                            <p:cTn id="48" dur="500" fill="hold"/>
                                            <p:tgtEl>
                                              <p:spTgt spid="11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anim calcmode="lin" valueType="num">
                                          <p:cBhvr>
                                            <p:cTn id="52" dur="500" fill="hold"/>
                                            <p:tgtEl>
                                              <p:spTgt spid="102"/>
                                            </p:tgtEl>
                                            <p:attrNameLst>
                                              <p:attrName>ppt_x</p:attrName>
                                            </p:attrNameLst>
                                          </p:cBhvr>
                                          <p:tavLst>
                                            <p:tav tm="0">
                                              <p:val>
                                                <p:strVal val="#ppt_x"/>
                                              </p:val>
                                            </p:tav>
                                            <p:tav tm="100000">
                                              <p:val>
                                                <p:strVal val="#ppt_x"/>
                                              </p:val>
                                            </p:tav>
                                          </p:tavLst>
                                        </p:anim>
                                        <p:anim calcmode="lin" valueType="num">
                                          <p:cBhvr>
                                            <p:cTn id="53" dur="500" fill="hold"/>
                                            <p:tgtEl>
                                              <p:spTgt spid="10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fade">
                                          <p:cBhvr>
                                            <p:cTn id="56" dur="500"/>
                                            <p:tgtEl>
                                              <p:spTgt spid="107"/>
                                            </p:tgtEl>
                                          </p:cBhvr>
                                        </p:animEffect>
                                        <p:anim calcmode="lin" valueType="num">
                                          <p:cBhvr>
                                            <p:cTn id="57" dur="500" fill="hold"/>
                                            <p:tgtEl>
                                              <p:spTgt spid="107"/>
                                            </p:tgtEl>
                                            <p:attrNameLst>
                                              <p:attrName>ppt_x</p:attrName>
                                            </p:attrNameLst>
                                          </p:cBhvr>
                                          <p:tavLst>
                                            <p:tav tm="0">
                                              <p:val>
                                                <p:strVal val="#ppt_x"/>
                                              </p:val>
                                            </p:tav>
                                            <p:tav tm="100000">
                                              <p:val>
                                                <p:strVal val="#ppt_x"/>
                                              </p:val>
                                            </p:tav>
                                          </p:tavLst>
                                        </p:anim>
                                        <p:anim calcmode="lin" valueType="num">
                                          <p:cBhvr>
                                            <p:cTn id="58" dur="500" fill="hold"/>
                                            <p:tgtEl>
                                              <p:spTgt spid="107"/>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22" presetClass="entr" presetSubtype="1"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wipe(up)">
                                          <p:cBhvr>
                                            <p:cTn id="62" dur="500"/>
                                            <p:tgtEl>
                                              <p:spTgt spid="127"/>
                                            </p:tgtEl>
                                          </p:cBhvr>
                                        </p:animEffect>
                                      </p:childTnLst>
                                    </p:cTn>
                                  </p:par>
                                  <p:par>
                                    <p:cTn id="63" presetID="22" presetClass="entr" presetSubtype="1" fill="hold"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ipe(up)">
                                          <p:cBhvr>
                                            <p:cTn id="65" dur="500"/>
                                            <p:tgtEl>
                                              <p:spTgt spid="99"/>
                                            </p:tgtEl>
                                          </p:cBhvr>
                                        </p:animEffect>
                                      </p:childTnLst>
                                    </p:cTn>
                                  </p:par>
                                  <p:par>
                                    <p:cTn id="66" presetID="22" presetClass="entr" presetSubtype="1" fill="hold" nodeType="with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ipe(up)">
                                          <p:cBhvr>
                                            <p:cTn id="68" dur="500"/>
                                            <p:tgtEl>
                                              <p:spTgt spid="124"/>
                                            </p:tgtEl>
                                          </p:cBhvr>
                                        </p:animEffect>
                                      </p:childTnLst>
                                    </p:cTn>
                                  </p:par>
                                  <p:par>
                                    <p:cTn id="69" presetID="22" presetClass="entr" presetSubtype="1"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up)">
                                          <p:cBhvr>
                                            <p:cTn id="7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250" fill="hold"/>
                                            <p:tgtEl>
                                              <p:spTgt spid="43"/>
                                            </p:tgtEl>
                                            <p:attrNameLst>
                                              <p:attrName>ppt_x</p:attrName>
                                            </p:attrNameLst>
                                          </p:cBhvr>
                                          <p:tavLst>
                                            <p:tav tm="0">
                                              <p:val>
                                                <p:strVal val="0-#ppt_w/2"/>
                                              </p:val>
                                            </p:tav>
                                            <p:tav tm="100000">
                                              <p:val>
                                                <p:strVal val="#ppt_x"/>
                                              </p:val>
                                            </p:tav>
                                          </p:tavLst>
                                        </p:anim>
                                        <p:anim calcmode="lin" valueType="num">
                                          <p:cBhvr additive="base">
                                            <p:cTn id="12" dur="125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250" fill="hold"/>
                                            <p:tgtEl>
                                              <p:spTgt spid="54"/>
                                            </p:tgtEl>
                                            <p:attrNameLst>
                                              <p:attrName>ppt_x</p:attrName>
                                            </p:attrNameLst>
                                          </p:cBhvr>
                                          <p:tavLst>
                                            <p:tav tm="0">
                                              <p:val>
                                                <p:strVal val="0-#ppt_w/2"/>
                                              </p:val>
                                            </p:tav>
                                            <p:tav tm="100000">
                                              <p:val>
                                                <p:strVal val="#ppt_x"/>
                                              </p:val>
                                            </p:tav>
                                          </p:tavLst>
                                        </p:anim>
                                        <p:anim calcmode="lin" valueType="num">
                                          <p:cBhvr additive="base">
                                            <p:cTn id="16" dur="125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50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1250" fill="hold"/>
                                            <p:tgtEl>
                                              <p:spTgt spid="65"/>
                                            </p:tgtEl>
                                            <p:attrNameLst>
                                              <p:attrName>ppt_x</p:attrName>
                                            </p:attrNameLst>
                                          </p:cBhvr>
                                          <p:tavLst>
                                            <p:tav tm="0">
                                              <p:val>
                                                <p:strVal val="0-#ppt_w/2"/>
                                              </p:val>
                                            </p:tav>
                                            <p:tav tm="100000">
                                              <p:val>
                                                <p:strVal val="#ppt_x"/>
                                              </p:val>
                                            </p:tav>
                                          </p:tavLst>
                                        </p:anim>
                                        <p:anim calcmode="lin" valueType="num">
                                          <p:cBhvr additive="base">
                                            <p:cTn id="20" dur="125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75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1250" fill="hold"/>
                                            <p:tgtEl>
                                              <p:spTgt spid="76"/>
                                            </p:tgtEl>
                                            <p:attrNameLst>
                                              <p:attrName>ppt_x</p:attrName>
                                            </p:attrNameLst>
                                          </p:cBhvr>
                                          <p:tavLst>
                                            <p:tav tm="0">
                                              <p:val>
                                                <p:strVal val="0-#ppt_w/2"/>
                                              </p:val>
                                            </p:tav>
                                            <p:tav tm="100000">
                                              <p:val>
                                                <p:strVal val="#ppt_x"/>
                                              </p:val>
                                            </p:tav>
                                          </p:tavLst>
                                        </p:anim>
                                        <p:anim calcmode="lin" valueType="num">
                                          <p:cBhvr additive="base">
                                            <p:cTn id="24" dur="1250" fill="hold"/>
                                            <p:tgtEl>
                                              <p:spTgt spid="7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right)">
                                          <p:cBhvr>
                                            <p:cTn id="28" dur="500"/>
                                            <p:tgtEl>
                                              <p:spTgt spid="87"/>
                                            </p:tgtEl>
                                          </p:cBhvr>
                                        </p:animEffect>
                                      </p:childTnLst>
                                    </p:cTn>
                                  </p:par>
                                  <p:par>
                                    <p:cTn id="29" presetID="22" presetClass="entr" presetSubtype="2"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right)">
                                          <p:cBhvr>
                                            <p:cTn id="31" dur="500"/>
                                            <p:tgtEl>
                                              <p:spTgt spid="90"/>
                                            </p:tgtEl>
                                          </p:cBhvr>
                                        </p:animEffect>
                                      </p:childTnLst>
                                    </p:cTn>
                                  </p:par>
                                  <p:par>
                                    <p:cTn id="32" presetID="22" presetClass="entr" presetSubtype="8" fill="hold"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wipe(left)">
                                          <p:cBhvr>
                                            <p:cTn id="34" dur="500"/>
                                            <p:tgtEl>
                                              <p:spTgt spid="93"/>
                                            </p:tgtEl>
                                          </p:cBhvr>
                                        </p:animEffect>
                                      </p:childTnLst>
                                    </p:cTn>
                                  </p:par>
                                  <p:par>
                                    <p:cTn id="35" presetID="22" presetClass="entr" presetSubtype="8"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par>
                              <p:cTn id="38" fill="hold">
                                <p:stCondLst>
                                  <p:cond delay="3000"/>
                                </p:stCondLst>
                                <p:childTnLst>
                                  <p:par>
                                    <p:cTn id="39" presetID="47"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fade">
                                          <p:cBhvr>
                                            <p:cTn id="41" dur="500"/>
                                            <p:tgtEl>
                                              <p:spTgt spid="121"/>
                                            </p:tgtEl>
                                          </p:cBhvr>
                                        </p:animEffect>
                                        <p:anim calcmode="lin" valueType="num">
                                          <p:cBhvr>
                                            <p:cTn id="42" dur="500" fill="hold"/>
                                            <p:tgtEl>
                                              <p:spTgt spid="121"/>
                                            </p:tgtEl>
                                            <p:attrNameLst>
                                              <p:attrName>ppt_x</p:attrName>
                                            </p:attrNameLst>
                                          </p:cBhvr>
                                          <p:tavLst>
                                            <p:tav tm="0">
                                              <p:val>
                                                <p:strVal val="#ppt_x"/>
                                              </p:val>
                                            </p:tav>
                                            <p:tav tm="100000">
                                              <p:val>
                                                <p:strVal val="#ppt_x"/>
                                              </p:val>
                                            </p:tav>
                                          </p:tavLst>
                                        </p:anim>
                                        <p:anim calcmode="lin" valueType="num">
                                          <p:cBhvr>
                                            <p:cTn id="43" dur="500" fill="hold"/>
                                            <p:tgtEl>
                                              <p:spTgt spid="121"/>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anim calcmode="lin" valueType="num">
                                          <p:cBhvr>
                                            <p:cTn id="47" dur="500" fill="hold"/>
                                            <p:tgtEl>
                                              <p:spTgt spid="111"/>
                                            </p:tgtEl>
                                            <p:attrNameLst>
                                              <p:attrName>ppt_x</p:attrName>
                                            </p:attrNameLst>
                                          </p:cBhvr>
                                          <p:tavLst>
                                            <p:tav tm="0">
                                              <p:val>
                                                <p:strVal val="#ppt_x"/>
                                              </p:val>
                                            </p:tav>
                                            <p:tav tm="100000">
                                              <p:val>
                                                <p:strVal val="#ppt_x"/>
                                              </p:val>
                                            </p:tav>
                                          </p:tavLst>
                                        </p:anim>
                                        <p:anim calcmode="lin" valueType="num">
                                          <p:cBhvr>
                                            <p:cTn id="48" dur="500" fill="hold"/>
                                            <p:tgtEl>
                                              <p:spTgt spid="111"/>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anim calcmode="lin" valueType="num">
                                          <p:cBhvr>
                                            <p:cTn id="52" dur="500" fill="hold"/>
                                            <p:tgtEl>
                                              <p:spTgt spid="102"/>
                                            </p:tgtEl>
                                            <p:attrNameLst>
                                              <p:attrName>ppt_x</p:attrName>
                                            </p:attrNameLst>
                                          </p:cBhvr>
                                          <p:tavLst>
                                            <p:tav tm="0">
                                              <p:val>
                                                <p:strVal val="#ppt_x"/>
                                              </p:val>
                                            </p:tav>
                                            <p:tav tm="100000">
                                              <p:val>
                                                <p:strVal val="#ppt_x"/>
                                              </p:val>
                                            </p:tav>
                                          </p:tavLst>
                                        </p:anim>
                                        <p:anim calcmode="lin" valueType="num">
                                          <p:cBhvr>
                                            <p:cTn id="53" dur="500" fill="hold"/>
                                            <p:tgtEl>
                                              <p:spTgt spid="10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fade">
                                          <p:cBhvr>
                                            <p:cTn id="56" dur="500"/>
                                            <p:tgtEl>
                                              <p:spTgt spid="107"/>
                                            </p:tgtEl>
                                          </p:cBhvr>
                                        </p:animEffect>
                                        <p:anim calcmode="lin" valueType="num">
                                          <p:cBhvr>
                                            <p:cTn id="57" dur="500" fill="hold"/>
                                            <p:tgtEl>
                                              <p:spTgt spid="107"/>
                                            </p:tgtEl>
                                            <p:attrNameLst>
                                              <p:attrName>ppt_x</p:attrName>
                                            </p:attrNameLst>
                                          </p:cBhvr>
                                          <p:tavLst>
                                            <p:tav tm="0">
                                              <p:val>
                                                <p:strVal val="#ppt_x"/>
                                              </p:val>
                                            </p:tav>
                                            <p:tav tm="100000">
                                              <p:val>
                                                <p:strVal val="#ppt_x"/>
                                              </p:val>
                                            </p:tav>
                                          </p:tavLst>
                                        </p:anim>
                                        <p:anim calcmode="lin" valueType="num">
                                          <p:cBhvr>
                                            <p:cTn id="58" dur="500" fill="hold"/>
                                            <p:tgtEl>
                                              <p:spTgt spid="107"/>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22" presetClass="entr" presetSubtype="1"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wipe(up)">
                                          <p:cBhvr>
                                            <p:cTn id="62" dur="500"/>
                                            <p:tgtEl>
                                              <p:spTgt spid="127"/>
                                            </p:tgtEl>
                                          </p:cBhvr>
                                        </p:animEffect>
                                      </p:childTnLst>
                                    </p:cTn>
                                  </p:par>
                                  <p:par>
                                    <p:cTn id="63" presetID="22" presetClass="entr" presetSubtype="1" fill="hold" nodeType="with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ipe(up)">
                                          <p:cBhvr>
                                            <p:cTn id="65" dur="500"/>
                                            <p:tgtEl>
                                              <p:spTgt spid="99"/>
                                            </p:tgtEl>
                                          </p:cBhvr>
                                        </p:animEffect>
                                      </p:childTnLst>
                                    </p:cTn>
                                  </p:par>
                                  <p:par>
                                    <p:cTn id="66" presetID="22" presetClass="entr" presetSubtype="1" fill="hold" nodeType="with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ipe(up)">
                                          <p:cBhvr>
                                            <p:cTn id="68" dur="500"/>
                                            <p:tgtEl>
                                              <p:spTgt spid="124"/>
                                            </p:tgtEl>
                                          </p:cBhvr>
                                        </p:animEffect>
                                      </p:childTnLst>
                                    </p:cTn>
                                  </p:par>
                                  <p:par>
                                    <p:cTn id="69" presetID="22" presetClass="entr" presetSubtype="1"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up)">
                                          <p:cBhvr>
                                            <p:cTn id="71"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3128430" y="1965481"/>
            <a:ext cx="1047750" cy="1047750"/>
            <a:chOff x="2417513" y="2139021"/>
            <a:chExt cx="2099175" cy="2099175"/>
          </a:xfrm>
        </p:grpSpPr>
        <p:sp>
          <p:nvSpPr>
            <p:cNvPr id="5" name="圆角矩形 4"/>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6" name="组合 5"/>
            <p:cNvGrpSpPr/>
            <p:nvPr/>
          </p:nvGrpSpPr>
          <p:grpSpPr>
            <a:xfrm>
              <a:off x="2583294" y="2304802"/>
              <a:ext cx="1767610" cy="1767610"/>
              <a:chOff x="5787323" y="1979591"/>
              <a:chExt cx="1767610" cy="1767610"/>
            </a:xfrm>
          </p:grpSpPr>
          <p:sp>
            <p:nvSpPr>
              <p:cNvPr id="7" name="椭圆 6"/>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 name="椭圆 7"/>
              <p:cNvSpPr/>
              <p:nvPr/>
            </p:nvSpPr>
            <p:spPr>
              <a:xfrm>
                <a:off x="5956263" y="2148531"/>
                <a:ext cx="1429731" cy="1429731"/>
              </a:xfrm>
              <a:prstGeom prst="ellipse">
                <a:avLst/>
              </a:prstGeom>
              <a:solidFill>
                <a:srgbClr val="F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 name="椭圆 8"/>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0" name="椭圆 9"/>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grpSp>
        <p:nvGrpSpPr>
          <p:cNvPr id="11" name="组合 10"/>
          <p:cNvGrpSpPr/>
          <p:nvPr/>
        </p:nvGrpSpPr>
        <p:grpSpPr>
          <a:xfrm>
            <a:off x="4814355" y="1965481"/>
            <a:ext cx="1047750" cy="1047750"/>
            <a:chOff x="2417513" y="2139021"/>
            <a:chExt cx="2099175" cy="2099175"/>
          </a:xfrm>
        </p:grpSpPr>
        <p:sp>
          <p:nvSpPr>
            <p:cNvPr id="12" name="圆角矩形 11"/>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13" name="组合 12"/>
            <p:cNvGrpSpPr/>
            <p:nvPr/>
          </p:nvGrpSpPr>
          <p:grpSpPr>
            <a:xfrm>
              <a:off x="2583294" y="2304802"/>
              <a:ext cx="1767610" cy="1767610"/>
              <a:chOff x="5787323" y="1979591"/>
              <a:chExt cx="1767610" cy="1767610"/>
            </a:xfrm>
          </p:grpSpPr>
          <p:sp>
            <p:nvSpPr>
              <p:cNvPr id="14" name="椭圆 1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5" name="椭圆 14"/>
              <p:cNvSpPr/>
              <p:nvPr/>
            </p:nvSpPr>
            <p:spPr>
              <a:xfrm>
                <a:off x="5956263" y="2148531"/>
                <a:ext cx="1429731" cy="1429731"/>
              </a:xfrm>
              <a:prstGeom prst="ellipse">
                <a:avLst/>
              </a:prstGeom>
              <a:solidFill>
                <a:srgbClr val="F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6" name="椭圆 1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7" name="椭圆 16"/>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grpSp>
        <p:nvGrpSpPr>
          <p:cNvPr id="18" name="组合 17"/>
          <p:cNvGrpSpPr/>
          <p:nvPr/>
        </p:nvGrpSpPr>
        <p:grpSpPr>
          <a:xfrm>
            <a:off x="6500280" y="1965481"/>
            <a:ext cx="1047750" cy="1047750"/>
            <a:chOff x="2417513" y="2139021"/>
            <a:chExt cx="2099175" cy="2099175"/>
          </a:xfrm>
        </p:grpSpPr>
        <p:sp>
          <p:nvSpPr>
            <p:cNvPr id="19" name="圆角矩形 18"/>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20" name="组合 19"/>
            <p:cNvGrpSpPr/>
            <p:nvPr/>
          </p:nvGrpSpPr>
          <p:grpSpPr>
            <a:xfrm>
              <a:off x="2583294" y="2304802"/>
              <a:ext cx="1767610" cy="1767610"/>
              <a:chOff x="5787323" y="1979591"/>
              <a:chExt cx="1767610" cy="1767610"/>
            </a:xfrm>
          </p:grpSpPr>
          <p:sp>
            <p:nvSpPr>
              <p:cNvPr id="21" name="椭圆 2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2" name="椭圆 21"/>
              <p:cNvSpPr/>
              <p:nvPr/>
            </p:nvSpPr>
            <p:spPr>
              <a:xfrm>
                <a:off x="5956263" y="2148531"/>
                <a:ext cx="1429731" cy="1429731"/>
              </a:xfrm>
              <a:prstGeom prst="ellipse">
                <a:avLst/>
              </a:prstGeom>
              <a:solidFill>
                <a:srgbClr val="F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3" name="椭圆 2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 name="椭圆 23"/>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grpSp>
        <p:nvGrpSpPr>
          <p:cNvPr id="25" name="组合 24"/>
          <p:cNvGrpSpPr/>
          <p:nvPr/>
        </p:nvGrpSpPr>
        <p:grpSpPr>
          <a:xfrm>
            <a:off x="1442505" y="1965481"/>
            <a:ext cx="1047750" cy="1047750"/>
            <a:chOff x="2417513" y="2139021"/>
            <a:chExt cx="2099175" cy="2099175"/>
          </a:xfrm>
        </p:grpSpPr>
        <p:sp>
          <p:nvSpPr>
            <p:cNvPr id="26" name="圆角矩形 25"/>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cs typeface="+mn-ea"/>
                <a:sym typeface="+mn-lt"/>
              </a:endParaRPr>
            </a:p>
          </p:txBody>
        </p:sp>
        <p:grpSp>
          <p:nvGrpSpPr>
            <p:cNvPr id="27" name="组合 26"/>
            <p:cNvGrpSpPr/>
            <p:nvPr/>
          </p:nvGrpSpPr>
          <p:grpSpPr>
            <a:xfrm>
              <a:off x="2583294" y="2304802"/>
              <a:ext cx="1767610" cy="1767610"/>
              <a:chOff x="5787323" y="1979591"/>
              <a:chExt cx="1767610" cy="1767610"/>
            </a:xfrm>
          </p:grpSpPr>
          <p:sp>
            <p:nvSpPr>
              <p:cNvPr id="28" name="椭圆 2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9" name="椭圆 28"/>
              <p:cNvSpPr/>
              <p:nvPr/>
            </p:nvSpPr>
            <p:spPr>
              <a:xfrm>
                <a:off x="5956263" y="2148531"/>
                <a:ext cx="1429731" cy="1429731"/>
              </a:xfrm>
              <a:prstGeom prst="ellipse">
                <a:avLst/>
              </a:prstGeom>
              <a:solidFill>
                <a:srgbClr val="F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0" name="椭圆 2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1" name="椭圆 30"/>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grpSp>
        <p:nvGrpSpPr>
          <p:cNvPr id="32" name="Group 4"/>
          <p:cNvGrpSpPr>
            <a:grpSpLocks noChangeAspect="1"/>
          </p:cNvGrpSpPr>
          <p:nvPr/>
        </p:nvGrpSpPr>
        <p:grpSpPr bwMode="auto">
          <a:xfrm>
            <a:off x="1858963" y="2348370"/>
            <a:ext cx="224358" cy="262922"/>
            <a:chOff x="1776" y="1776"/>
            <a:chExt cx="64" cy="75"/>
          </a:xfrm>
          <a:solidFill>
            <a:srgbClr val="F70000"/>
          </a:solidFill>
          <a:effectLst/>
        </p:grpSpPr>
        <p:sp>
          <p:nvSpPr>
            <p:cNvPr id="33"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4"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5"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6"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nvGrpSpPr>
          <p:cNvPr id="37" name="Group 18"/>
          <p:cNvGrpSpPr>
            <a:grpSpLocks noChangeAspect="1"/>
          </p:cNvGrpSpPr>
          <p:nvPr/>
        </p:nvGrpSpPr>
        <p:grpSpPr bwMode="auto">
          <a:xfrm>
            <a:off x="3528572" y="2363056"/>
            <a:ext cx="250640" cy="233550"/>
            <a:chOff x="3802" y="2858"/>
            <a:chExt cx="616" cy="574"/>
          </a:xfrm>
          <a:solidFill>
            <a:srgbClr val="F70000"/>
          </a:solidFill>
          <a:effectLst/>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2"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nvGrpSpPr>
          <p:cNvPr id="43" name="Group 13"/>
          <p:cNvGrpSpPr>
            <a:grpSpLocks noChangeAspect="1"/>
          </p:cNvGrpSpPr>
          <p:nvPr/>
        </p:nvGrpSpPr>
        <p:grpSpPr bwMode="auto">
          <a:xfrm>
            <a:off x="5199844" y="2341417"/>
            <a:ext cx="273597" cy="276828"/>
            <a:chOff x="2426" y="2781"/>
            <a:chExt cx="593" cy="600"/>
          </a:xfrm>
          <a:solidFill>
            <a:srgbClr val="F70000"/>
          </a:solidFill>
          <a:effectLst/>
        </p:grpSpPr>
        <p:sp>
          <p:nvSpPr>
            <p:cNvPr id="44"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nvGrpSpPr>
          <p:cNvPr id="46" name="组合 45"/>
          <p:cNvGrpSpPr/>
          <p:nvPr/>
        </p:nvGrpSpPr>
        <p:grpSpPr>
          <a:xfrm>
            <a:off x="6890076" y="2339109"/>
            <a:ext cx="258633" cy="281445"/>
            <a:chOff x="4873620" y="1965325"/>
            <a:chExt cx="269882" cy="293688"/>
          </a:xfrm>
          <a:solidFill>
            <a:srgbClr val="F70000"/>
          </a:solidFill>
          <a:effectLst/>
        </p:grpSpPr>
        <p:sp>
          <p:nvSpPr>
            <p:cNvPr id="47" name="Freeform 502"/>
            <p:cNvSpPr>
              <a:spLocks/>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8" name="Freeform 503"/>
            <p:cNvSpPr>
              <a:spLocks/>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49" name="Freeform 504"/>
            <p:cNvSpPr>
              <a:spLocks/>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sp>
          <p:nvSpPr>
            <p:cNvPr id="50" name="Freeform 505"/>
            <p:cNvSpPr>
              <a:spLocks/>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cs typeface="+mn-ea"/>
                <a:sym typeface="+mn-lt"/>
              </a:endParaRPr>
            </a:p>
          </p:txBody>
        </p:sp>
      </p:grpSp>
      <p:grpSp>
        <p:nvGrpSpPr>
          <p:cNvPr id="51" name="组合 50"/>
          <p:cNvGrpSpPr/>
          <p:nvPr/>
        </p:nvGrpSpPr>
        <p:grpSpPr>
          <a:xfrm>
            <a:off x="1162900" y="3193808"/>
            <a:ext cx="1627000" cy="866180"/>
            <a:chOff x="3776606" y="2004244"/>
            <a:chExt cx="2169333" cy="1154907"/>
          </a:xfrm>
        </p:grpSpPr>
        <p:sp>
          <p:nvSpPr>
            <p:cNvPr id="52" name="文本框 51"/>
            <p:cNvSpPr txBox="1"/>
            <p:nvPr/>
          </p:nvSpPr>
          <p:spPr>
            <a:xfrm>
              <a:off x="3776606" y="2004244"/>
              <a:ext cx="2169333" cy="492443"/>
            </a:xfrm>
            <a:prstGeom prst="rect">
              <a:avLst/>
            </a:prstGeom>
            <a:noFill/>
          </p:spPr>
          <p:txBody>
            <a:bodyPr wrap="square" rtlCol="0">
              <a:spAutoFit/>
            </a:bodyPr>
            <a:lstStyle/>
            <a:p>
              <a:r>
                <a:rPr lang="zh-CN" altLang="en-US" sz="1800" dirty="0" smtClean="0">
                  <a:solidFill>
                    <a:srgbClr val="FF0000"/>
                  </a:solidFill>
                  <a:cs typeface="+mn-ea"/>
                  <a:sym typeface="+mn-lt"/>
                </a:rPr>
                <a:t>Add to</a:t>
              </a:r>
              <a:r>
                <a:rPr lang="zh-CN" altLang="en-US" sz="1800" dirty="0">
                  <a:solidFill>
                    <a:srgbClr val="FF0000"/>
                  </a:solidFill>
                  <a:cs typeface="+mn-ea"/>
                  <a:sym typeface="+mn-lt"/>
                </a:rPr>
                <a:t>title</a:t>
              </a:r>
            </a:p>
          </p:txBody>
        </p:sp>
        <p:sp>
          <p:nvSpPr>
            <p:cNvPr id="53" name="文本框 52"/>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cs typeface="+mn-ea"/>
                  <a:sym typeface="+mn-lt"/>
                </a:rPr>
                <a:t>Click to add a text description or copy a text sticker</a:t>
              </a:r>
              <a:r>
                <a:rPr lang="zh-CN" altLang="en-US" sz="1050" dirty="0" smtClean="0">
                  <a:solidFill>
                    <a:prstClr val="black">
                      <a:lumMod val="50000"/>
                      <a:lumOff val="50000"/>
                    </a:prstClr>
                  </a:solidFill>
                  <a:cs typeface="+mn-ea"/>
                  <a:sym typeface="+mn-lt"/>
                </a:rPr>
                <a:t>Since then</a:t>
              </a:r>
              <a:r>
                <a:rPr lang="en-US" altLang="zh-CN" sz="1050" dirty="0" smtClean="0">
                  <a:solidFill>
                    <a:prstClr val="black">
                      <a:lumMod val="50000"/>
                      <a:lumOff val="50000"/>
                    </a:prstClr>
                  </a:solidFill>
                  <a:cs typeface="+mn-ea"/>
                  <a:sym typeface="+mn-lt"/>
                </a:rPr>
                <a:t>,</a:t>
              </a:r>
              <a:r>
                <a:rPr lang="zh-CN" altLang="en-US" sz="1050" dirty="0" smtClean="0">
                  <a:solidFill>
                    <a:prstClr val="black">
                      <a:lumMod val="50000"/>
                      <a:lumOff val="50000"/>
                    </a:prstClr>
                  </a:solidFill>
                  <a:cs typeface="+mn-ea"/>
                  <a:sym typeface="+mn-lt"/>
                </a:rPr>
                <a:t>content</a:t>
              </a:r>
              <a:r>
                <a:rPr lang="zh-CN" altLang="en-US" sz="1050" dirty="0">
                  <a:solidFill>
                    <a:prstClr val="black">
                      <a:lumMod val="50000"/>
                      <a:lumOff val="50000"/>
                    </a:prstClr>
                  </a:solidFill>
                  <a:cs typeface="+mn-ea"/>
                  <a:sym typeface="+mn-lt"/>
                </a:rPr>
                <a:t>To be brief</a:t>
              </a:r>
            </a:p>
          </p:txBody>
        </p:sp>
      </p:grpSp>
      <p:grpSp>
        <p:nvGrpSpPr>
          <p:cNvPr id="54" name="组合 53"/>
          <p:cNvGrpSpPr/>
          <p:nvPr/>
        </p:nvGrpSpPr>
        <p:grpSpPr>
          <a:xfrm>
            <a:off x="2861659" y="3193808"/>
            <a:ext cx="1627000" cy="866180"/>
            <a:chOff x="3776606" y="2004244"/>
            <a:chExt cx="2169333" cy="1154907"/>
          </a:xfrm>
        </p:grpSpPr>
        <p:sp>
          <p:nvSpPr>
            <p:cNvPr id="55" name="文本框 54"/>
            <p:cNvSpPr txBox="1"/>
            <p:nvPr/>
          </p:nvSpPr>
          <p:spPr>
            <a:xfrm>
              <a:off x="3776606" y="2004244"/>
              <a:ext cx="2169333" cy="492443"/>
            </a:xfrm>
            <a:prstGeom prst="rect">
              <a:avLst/>
            </a:prstGeom>
            <a:noFill/>
          </p:spPr>
          <p:txBody>
            <a:bodyPr wrap="square" rtlCol="0">
              <a:spAutoFit/>
            </a:bodyPr>
            <a:lstStyle/>
            <a:p>
              <a:r>
                <a:rPr lang="zh-CN" altLang="en-US" sz="1800" dirty="0" smtClean="0">
                  <a:solidFill>
                    <a:srgbClr val="FF0000"/>
                  </a:solidFill>
                  <a:cs typeface="+mn-ea"/>
                  <a:sym typeface="+mn-lt"/>
                </a:rPr>
                <a:t>Add to</a:t>
              </a:r>
              <a:r>
                <a:rPr lang="zh-CN" altLang="en-US" sz="1800" dirty="0">
                  <a:solidFill>
                    <a:srgbClr val="FF0000"/>
                  </a:solidFill>
                  <a:cs typeface="+mn-ea"/>
                  <a:sym typeface="+mn-lt"/>
                </a:rPr>
                <a:t>title</a:t>
              </a:r>
            </a:p>
          </p:txBody>
        </p:sp>
        <p:sp>
          <p:nvSpPr>
            <p:cNvPr id="56" name="文本框 55"/>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cs typeface="+mn-ea"/>
                  <a:sym typeface="+mn-lt"/>
                </a:rPr>
                <a:t>Click to add a text description or copy a text sticker</a:t>
              </a:r>
              <a:r>
                <a:rPr lang="zh-CN" altLang="en-US" sz="1050" dirty="0" smtClean="0">
                  <a:solidFill>
                    <a:prstClr val="black">
                      <a:lumMod val="50000"/>
                      <a:lumOff val="50000"/>
                    </a:prstClr>
                  </a:solidFill>
                  <a:cs typeface="+mn-ea"/>
                  <a:sym typeface="+mn-lt"/>
                </a:rPr>
                <a:t>Since then</a:t>
              </a:r>
              <a:r>
                <a:rPr lang="en-US" altLang="zh-CN" sz="1050" dirty="0" smtClean="0">
                  <a:solidFill>
                    <a:prstClr val="black">
                      <a:lumMod val="50000"/>
                      <a:lumOff val="50000"/>
                    </a:prstClr>
                  </a:solidFill>
                  <a:cs typeface="+mn-ea"/>
                  <a:sym typeface="+mn-lt"/>
                </a:rPr>
                <a:t>,</a:t>
              </a:r>
              <a:r>
                <a:rPr lang="zh-CN" altLang="en-US" sz="1050" dirty="0" smtClean="0">
                  <a:solidFill>
                    <a:prstClr val="black">
                      <a:lumMod val="50000"/>
                      <a:lumOff val="50000"/>
                    </a:prstClr>
                  </a:solidFill>
                  <a:cs typeface="+mn-ea"/>
                  <a:sym typeface="+mn-lt"/>
                </a:rPr>
                <a:t>content</a:t>
              </a:r>
              <a:r>
                <a:rPr lang="zh-CN" altLang="en-US" sz="1050" dirty="0">
                  <a:solidFill>
                    <a:prstClr val="black">
                      <a:lumMod val="50000"/>
                      <a:lumOff val="50000"/>
                    </a:prstClr>
                  </a:solidFill>
                  <a:cs typeface="+mn-ea"/>
                  <a:sym typeface="+mn-lt"/>
                </a:rPr>
                <a:t>To be brief</a:t>
              </a:r>
            </a:p>
          </p:txBody>
        </p:sp>
      </p:grpSp>
      <p:grpSp>
        <p:nvGrpSpPr>
          <p:cNvPr id="57" name="组合 56"/>
          <p:cNvGrpSpPr/>
          <p:nvPr/>
        </p:nvGrpSpPr>
        <p:grpSpPr>
          <a:xfrm>
            <a:off x="4568423" y="3193808"/>
            <a:ext cx="1627000" cy="866180"/>
            <a:chOff x="3776606" y="2004244"/>
            <a:chExt cx="2169333" cy="1154907"/>
          </a:xfrm>
        </p:grpSpPr>
        <p:sp>
          <p:nvSpPr>
            <p:cNvPr id="58" name="文本框 57"/>
            <p:cNvSpPr txBox="1"/>
            <p:nvPr/>
          </p:nvSpPr>
          <p:spPr>
            <a:xfrm>
              <a:off x="3776606" y="2004244"/>
              <a:ext cx="2169333" cy="492443"/>
            </a:xfrm>
            <a:prstGeom prst="rect">
              <a:avLst/>
            </a:prstGeom>
            <a:noFill/>
          </p:spPr>
          <p:txBody>
            <a:bodyPr wrap="square" rtlCol="0">
              <a:spAutoFit/>
            </a:bodyPr>
            <a:lstStyle/>
            <a:p>
              <a:r>
                <a:rPr lang="zh-CN" altLang="en-US" sz="1800" dirty="0" smtClean="0">
                  <a:solidFill>
                    <a:srgbClr val="FF0000"/>
                  </a:solidFill>
                  <a:cs typeface="+mn-ea"/>
                  <a:sym typeface="+mn-lt"/>
                </a:rPr>
                <a:t>Add to</a:t>
              </a:r>
              <a:r>
                <a:rPr lang="zh-CN" altLang="en-US" sz="1800" dirty="0">
                  <a:solidFill>
                    <a:srgbClr val="FF0000"/>
                  </a:solidFill>
                  <a:cs typeface="+mn-ea"/>
                  <a:sym typeface="+mn-lt"/>
                </a:rPr>
                <a:t>title</a:t>
              </a:r>
            </a:p>
          </p:txBody>
        </p:sp>
        <p:sp>
          <p:nvSpPr>
            <p:cNvPr id="59" name="文本框 58"/>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cs typeface="+mn-ea"/>
                  <a:sym typeface="+mn-lt"/>
                </a:rPr>
                <a:t>Click to add a text description or copy a text sticker</a:t>
              </a:r>
              <a:r>
                <a:rPr lang="zh-CN" altLang="en-US" sz="1050" dirty="0" smtClean="0">
                  <a:solidFill>
                    <a:prstClr val="black">
                      <a:lumMod val="50000"/>
                      <a:lumOff val="50000"/>
                    </a:prstClr>
                  </a:solidFill>
                  <a:cs typeface="+mn-ea"/>
                  <a:sym typeface="+mn-lt"/>
                </a:rPr>
                <a:t>Since then</a:t>
              </a:r>
              <a:r>
                <a:rPr lang="en-US" altLang="zh-CN" sz="1050" dirty="0" smtClean="0">
                  <a:solidFill>
                    <a:prstClr val="black">
                      <a:lumMod val="50000"/>
                      <a:lumOff val="50000"/>
                    </a:prstClr>
                  </a:solidFill>
                  <a:cs typeface="+mn-ea"/>
                  <a:sym typeface="+mn-lt"/>
                </a:rPr>
                <a:t>,</a:t>
              </a:r>
              <a:r>
                <a:rPr lang="zh-CN" altLang="en-US" sz="1050" dirty="0" smtClean="0">
                  <a:solidFill>
                    <a:prstClr val="black">
                      <a:lumMod val="50000"/>
                      <a:lumOff val="50000"/>
                    </a:prstClr>
                  </a:solidFill>
                  <a:cs typeface="+mn-ea"/>
                  <a:sym typeface="+mn-lt"/>
                </a:rPr>
                <a:t>content</a:t>
              </a:r>
              <a:r>
                <a:rPr lang="zh-CN" altLang="en-US" sz="1050" dirty="0">
                  <a:solidFill>
                    <a:prstClr val="black">
                      <a:lumMod val="50000"/>
                      <a:lumOff val="50000"/>
                    </a:prstClr>
                  </a:solidFill>
                  <a:cs typeface="+mn-ea"/>
                  <a:sym typeface="+mn-lt"/>
                </a:rPr>
                <a:t>To be brief</a:t>
              </a:r>
            </a:p>
          </p:txBody>
        </p:sp>
      </p:grpSp>
      <p:grpSp>
        <p:nvGrpSpPr>
          <p:cNvPr id="60" name="组合 59"/>
          <p:cNvGrpSpPr/>
          <p:nvPr/>
        </p:nvGrpSpPr>
        <p:grpSpPr>
          <a:xfrm>
            <a:off x="6236559" y="3193808"/>
            <a:ext cx="1627000" cy="866180"/>
            <a:chOff x="3776606" y="2004244"/>
            <a:chExt cx="2169333" cy="1154907"/>
          </a:xfrm>
        </p:grpSpPr>
        <p:sp>
          <p:nvSpPr>
            <p:cNvPr id="61" name="文本框 60"/>
            <p:cNvSpPr txBox="1"/>
            <p:nvPr/>
          </p:nvSpPr>
          <p:spPr>
            <a:xfrm>
              <a:off x="3776606" y="2004244"/>
              <a:ext cx="2169333" cy="492443"/>
            </a:xfrm>
            <a:prstGeom prst="rect">
              <a:avLst/>
            </a:prstGeom>
            <a:noFill/>
          </p:spPr>
          <p:txBody>
            <a:bodyPr wrap="square" rtlCol="0">
              <a:spAutoFit/>
            </a:bodyPr>
            <a:lstStyle/>
            <a:p>
              <a:r>
                <a:rPr lang="zh-CN" altLang="en-US" sz="1800" dirty="0" smtClean="0">
                  <a:solidFill>
                    <a:srgbClr val="FF0000"/>
                  </a:solidFill>
                  <a:cs typeface="+mn-ea"/>
                  <a:sym typeface="+mn-lt"/>
                </a:rPr>
                <a:t>Add to</a:t>
              </a:r>
              <a:r>
                <a:rPr lang="zh-CN" altLang="en-US" sz="1800" dirty="0">
                  <a:solidFill>
                    <a:srgbClr val="FF0000"/>
                  </a:solidFill>
                  <a:cs typeface="+mn-ea"/>
                  <a:sym typeface="+mn-lt"/>
                </a:rPr>
                <a:t>title</a:t>
              </a:r>
            </a:p>
          </p:txBody>
        </p:sp>
        <p:sp>
          <p:nvSpPr>
            <p:cNvPr id="62" name="文本框 61"/>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cs typeface="+mn-ea"/>
                  <a:sym typeface="+mn-lt"/>
                </a:rPr>
                <a:t>Click to add a text description or copy a text sticker</a:t>
              </a:r>
              <a:r>
                <a:rPr lang="zh-CN" altLang="en-US" sz="1050" dirty="0" smtClean="0">
                  <a:solidFill>
                    <a:prstClr val="black">
                      <a:lumMod val="50000"/>
                      <a:lumOff val="50000"/>
                    </a:prstClr>
                  </a:solidFill>
                  <a:cs typeface="+mn-ea"/>
                  <a:sym typeface="+mn-lt"/>
                </a:rPr>
                <a:t>Since then</a:t>
              </a:r>
              <a:r>
                <a:rPr lang="en-US" altLang="zh-CN" sz="1050" dirty="0" smtClean="0">
                  <a:solidFill>
                    <a:prstClr val="black">
                      <a:lumMod val="50000"/>
                      <a:lumOff val="50000"/>
                    </a:prstClr>
                  </a:solidFill>
                  <a:cs typeface="+mn-ea"/>
                  <a:sym typeface="+mn-lt"/>
                </a:rPr>
                <a:t>,</a:t>
              </a:r>
              <a:r>
                <a:rPr lang="zh-CN" altLang="en-US" sz="1050" dirty="0" smtClean="0">
                  <a:solidFill>
                    <a:prstClr val="black">
                      <a:lumMod val="50000"/>
                      <a:lumOff val="50000"/>
                    </a:prstClr>
                  </a:solidFill>
                  <a:cs typeface="+mn-ea"/>
                  <a:sym typeface="+mn-lt"/>
                </a:rPr>
                <a:t>content</a:t>
              </a:r>
              <a:r>
                <a:rPr lang="zh-CN" altLang="en-US" sz="1050" dirty="0">
                  <a:solidFill>
                    <a:prstClr val="black">
                      <a:lumMod val="50000"/>
                      <a:lumOff val="50000"/>
                    </a:prstClr>
                  </a:solidFill>
                  <a:cs typeface="+mn-ea"/>
                  <a:sym typeface="+mn-lt"/>
                </a:rPr>
                <a:t>To be brief</a:t>
              </a:r>
            </a:p>
          </p:txBody>
        </p:sp>
      </p:grpSp>
    </p:spTree>
    <p:extLst>
      <p:ext uri="{BB962C8B-B14F-4D97-AF65-F5344CB8AC3E}">
        <p14:creationId xmlns:p14="http://schemas.microsoft.com/office/powerpoint/2010/main" val="2711979659"/>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6" presetClass="emph" presetSubtype="0" fill="hold" nodeType="withEffect">
                                  <p:stCondLst>
                                    <p:cond delay="0"/>
                                  </p:stCondLst>
                                  <p:childTnLst>
                                    <p:animScale>
                                      <p:cBhvr>
                                        <p:cTn id="14" dur="10" fill="hold"/>
                                        <p:tgtEl>
                                          <p:spTgt spid="25"/>
                                        </p:tgtEl>
                                      </p:cBhvr>
                                      <p:by x="100000" y="2000"/>
                                    </p:animScale>
                                  </p:childTnLst>
                                </p:cTn>
                              </p:par>
                              <p:par>
                                <p:cTn id="15" presetID="6" presetClass="emph" presetSubtype="0" fill="hold" nodeType="withEffect">
                                  <p:stCondLst>
                                    <p:cond delay="300"/>
                                  </p:stCondLst>
                                  <p:childTnLst>
                                    <p:animScale>
                                      <p:cBhvr>
                                        <p:cTn id="16" dur="500" fill="hold"/>
                                        <p:tgtEl>
                                          <p:spTgt spid="25"/>
                                        </p:tgtEl>
                                      </p:cBhvr>
                                      <p:by x="100000" y="5000000"/>
                                    </p:animScale>
                                  </p:childTnLst>
                                </p:cTn>
                              </p:par>
                            </p:childTnLst>
                          </p:cTn>
                        </p:par>
                        <p:par>
                          <p:cTn id="17" fill="hold">
                            <p:stCondLst>
                              <p:cond delay="1300"/>
                            </p:stCondLst>
                            <p:childTnLst>
                              <p:par>
                                <p:cTn id="18" presetID="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6" presetClass="emph" presetSubtype="0" fill="hold" nodeType="withEffect">
                                  <p:stCondLst>
                                    <p:cond delay="0"/>
                                  </p:stCondLst>
                                  <p:childTnLst>
                                    <p:animScale>
                                      <p:cBhvr>
                                        <p:cTn id="23" dur="10" fill="hold"/>
                                        <p:tgtEl>
                                          <p:spTgt spid="3"/>
                                        </p:tgtEl>
                                      </p:cBhvr>
                                      <p:by x="100000" y="2000"/>
                                    </p:animScale>
                                  </p:childTnLst>
                                </p:cTn>
                              </p:par>
                              <p:par>
                                <p:cTn id="24" presetID="6" presetClass="emph" presetSubtype="0" fill="hold" nodeType="withEffect">
                                  <p:stCondLst>
                                    <p:cond delay="300"/>
                                  </p:stCondLst>
                                  <p:childTnLst>
                                    <p:animScale>
                                      <p:cBhvr>
                                        <p:cTn id="25" dur="500" fill="hold"/>
                                        <p:tgtEl>
                                          <p:spTgt spid="3"/>
                                        </p:tgtEl>
                                      </p:cBhvr>
                                      <p:by x="100000" y="5000000"/>
                                    </p:animScale>
                                  </p:childTnLst>
                                </p:cTn>
                              </p:par>
                            </p:childTnLst>
                          </p:cTn>
                        </p:par>
                        <p:par>
                          <p:cTn id="26" fill="hold">
                            <p:stCondLst>
                              <p:cond delay="21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6" presetClass="emph" presetSubtype="0" fill="hold" nodeType="withEffect">
                                  <p:stCondLst>
                                    <p:cond delay="0"/>
                                  </p:stCondLst>
                                  <p:childTnLst>
                                    <p:animScale>
                                      <p:cBhvr>
                                        <p:cTn id="32" dur="10" fill="hold"/>
                                        <p:tgtEl>
                                          <p:spTgt spid="11"/>
                                        </p:tgtEl>
                                      </p:cBhvr>
                                      <p:by x="100000" y="2000"/>
                                    </p:animScale>
                                  </p:childTnLst>
                                </p:cTn>
                              </p:par>
                              <p:par>
                                <p:cTn id="33" presetID="6" presetClass="emph" presetSubtype="0" fill="hold" nodeType="withEffect">
                                  <p:stCondLst>
                                    <p:cond delay="300"/>
                                  </p:stCondLst>
                                  <p:childTnLst>
                                    <p:animScale>
                                      <p:cBhvr>
                                        <p:cTn id="34" dur="500" fill="hold"/>
                                        <p:tgtEl>
                                          <p:spTgt spid="11"/>
                                        </p:tgtEl>
                                      </p:cBhvr>
                                      <p:by x="100000" y="5000000"/>
                                    </p:animScale>
                                  </p:childTnLst>
                                </p:cTn>
                              </p:par>
                            </p:childTnLst>
                          </p:cTn>
                        </p:par>
                        <p:par>
                          <p:cTn id="35" fill="hold">
                            <p:stCondLst>
                              <p:cond delay="2900"/>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1+#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10" fill="hold"/>
                                        <p:tgtEl>
                                          <p:spTgt spid="18"/>
                                        </p:tgtEl>
                                      </p:cBhvr>
                                      <p:by x="100000" y="2000"/>
                                    </p:animScale>
                                  </p:childTnLst>
                                </p:cTn>
                              </p:par>
                              <p:par>
                                <p:cTn id="42" presetID="6" presetClass="emph" presetSubtype="0" fill="hold" nodeType="withEffect">
                                  <p:stCondLst>
                                    <p:cond delay="300"/>
                                  </p:stCondLst>
                                  <p:childTnLst>
                                    <p:animScale>
                                      <p:cBhvr>
                                        <p:cTn id="43" dur="500" fill="hold"/>
                                        <p:tgtEl>
                                          <p:spTgt spid="18"/>
                                        </p:tgtEl>
                                      </p:cBhvr>
                                      <p:by x="100000" y="5000000"/>
                                    </p:animScale>
                                  </p:childTnLst>
                                </p:cTn>
                              </p:par>
                            </p:childTnLst>
                          </p:cTn>
                        </p:par>
                        <p:par>
                          <p:cTn id="44" fill="hold">
                            <p:stCondLst>
                              <p:cond delay="3700"/>
                            </p:stCondLst>
                            <p:childTnLst>
                              <p:par>
                                <p:cTn id="45" presetID="21" presetClass="entr" presetSubtype="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heel(1)">
                                      <p:cBhvr>
                                        <p:cTn id="47" dur="500"/>
                                        <p:tgtEl>
                                          <p:spTgt spid="32"/>
                                        </p:tgtEl>
                                      </p:cBhvr>
                                    </p:animEffect>
                                  </p:childTnLst>
                                </p:cTn>
                              </p:par>
                              <p:par>
                                <p:cTn id="48" presetID="21" presetClass="entr" presetSubtype="1"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heel(1)">
                                      <p:cBhvr>
                                        <p:cTn id="50" dur="500"/>
                                        <p:tgtEl>
                                          <p:spTgt spid="37"/>
                                        </p:tgtEl>
                                      </p:cBhvr>
                                    </p:animEffect>
                                  </p:childTnLst>
                                </p:cTn>
                              </p:par>
                              <p:par>
                                <p:cTn id="51" presetID="21" presetClass="entr" presetSubtype="1"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500"/>
                                        <p:tgtEl>
                                          <p:spTgt spid="43"/>
                                        </p:tgtEl>
                                      </p:cBhvr>
                                    </p:animEffect>
                                  </p:childTnLst>
                                </p:cTn>
                              </p:par>
                              <p:par>
                                <p:cTn id="54" presetID="21" presetClass="entr" presetSubtype="1"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500"/>
                                        <p:tgtEl>
                                          <p:spTgt spid="46"/>
                                        </p:tgtEl>
                                      </p:cBhvr>
                                    </p:animEffect>
                                  </p:childTnLst>
                                </p:cTn>
                              </p:par>
                            </p:childTnLst>
                          </p:cTn>
                        </p:par>
                        <p:par>
                          <p:cTn id="57" fill="hold">
                            <p:stCondLst>
                              <p:cond delay="4200"/>
                            </p:stCondLst>
                            <p:childTnLst>
                              <p:par>
                                <p:cTn id="58" presetID="47"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25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50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75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1000"/>
                                        <p:tgtEl>
                                          <p:spTgt spid="60"/>
                                        </p:tgtEl>
                                      </p:cBhvr>
                                    </p:animEffect>
                                    <p:anim calcmode="lin" valueType="num">
                                      <p:cBhvr>
                                        <p:cTn id="76" dur="1000" fill="hold"/>
                                        <p:tgtEl>
                                          <p:spTgt spid="60"/>
                                        </p:tgtEl>
                                        <p:attrNameLst>
                                          <p:attrName>ppt_x</p:attrName>
                                        </p:attrNameLst>
                                      </p:cBhvr>
                                      <p:tavLst>
                                        <p:tav tm="0">
                                          <p:val>
                                            <p:strVal val="#ppt_x"/>
                                          </p:val>
                                        </p:tav>
                                        <p:tav tm="100000">
                                          <p:val>
                                            <p:strVal val="#ppt_x"/>
                                          </p:val>
                                        </p:tav>
                                      </p:tavLst>
                                    </p:anim>
                                    <p:anim calcmode="lin" valueType="num">
                                      <p:cBhvr>
                                        <p:cTn id="7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5555375" y="1499739"/>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cs typeface="+mn-ea"/>
                <a:sym typeface="+mn-lt"/>
              </a:endParaRPr>
            </a:p>
          </p:txBody>
        </p:sp>
      </p:grpSp>
      <p:grpSp>
        <p:nvGrpSpPr>
          <p:cNvPr id="7" name="组合 6"/>
          <p:cNvGrpSpPr/>
          <p:nvPr/>
        </p:nvGrpSpPr>
        <p:grpSpPr>
          <a:xfrm>
            <a:off x="5456848" y="1950879"/>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9" name="椭圆 8"/>
            <p:cNvSpPr/>
            <p:nvPr/>
          </p:nvSpPr>
          <p:spPr>
            <a:xfrm>
              <a:off x="1826937" y="3453495"/>
              <a:ext cx="987336" cy="987336"/>
            </a:xfrm>
            <a:prstGeom prst="ellipse">
              <a:avLst/>
            </a:prstGeom>
            <a:solidFill>
              <a:srgbClr val="C0000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组合 9"/>
          <p:cNvGrpSpPr/>
          <p:nvPr/>
        </p:nvGrpSpPr>
        <p:grpSpPr>
          <a:xfrm>
            <a:off x="5098505" y="2556049"/>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cs typeface="+mn-ea"/>
                <a:sym typeface="+mn-lt"/>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cs typeface="+mn-ea"/>
                <a:sym typeface="+mn-lt"/>
              </a:endParaRPr>
            </a:p>
          </p:txBody>
        </p:sp>
      </p:grpSp>
      <p:sp>
        <p:nvSpPr>
          <p:cNvPr id="13" name="TextBox 13"/>
          <p:cNvSpPr txBox="1"/>
          <p:nvPr/>
        </p:nvSpPr>
        <p:spPr>
          <a:xfrm>
            <a:off x="6601640" y="1673429"/>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14" name="TextBox 14"/>
          <p:cNvSpPr txBox="1"/>
          <p:nvPr/>
        </p:nvSpPr>
        <p:spPr>
          <a:xfrm>
            <a:off x="6571569" y="1390144"/>
            <a:ext cx="1326004" cy="523220"/>
          </a:xfrm>
          <a:prstGeom prst="rect">
            <a:avLst/>
          </a:prstGeom>
          <a:noFill/>
        </p:spPr>
        <p:txBody>
          <a:bodyPr wrap="none" rtlCol="0">
            <a:spAutoFit/>
          </a:bodyPr>
          <a:lstStyle/>
          <a:p>
            <a:r>
              <a:rPr lang="en-US" altLang="zh-CN" sz="1400" b="1" dirty="0" smtClean="0">
                <a:solidFill>
                  <a:srgbClr val="080808"/>
                </a:solidFill>
                <a:cs typeface="+mn-ea"/>
                <a:sym typeface="+mn-lt"/>
              </a:rPr>
              <a:t>2013</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5</a:t>
            </a:r>
            <a:r>
              <a:rPr lang="zh-CN" altLang="en-US" sz="1400" b="1" dirty="0">
                <a:solidFill>
                  <a:srgbClr val="080808"/>
                </a:solidFill>
                <a:cs typeface="+mn-ea"/>
                <a:sym typeface="+mn-lt"/>
              </a:rPr>
              <a:t>mth</a:t>
            </a:r>
            <a:endParaRPr lang="en-US" altLang="zh-CN" sz="1400" b="1" dirty="0">
              <a:solidFill>
                <a:srgbClr val="080808"/>
              </a:solidFill>
              <a:cs typeface="+mn-ea"/>
              <a:sym typeface="+mn-lt"/>
            </a:endParaRPr>
          </a:p>
          <a:p>
            <a:endParaRPr lang="en-US" altLang="zh-CN" sz="1400" b="1" dirty="0">
              <a:solidFill>
                <a:srgbClr val="080808"/>
              </a:solidFill>
              <a:cs typeface="+mn-ea"/>
              <a:sym typeface="+mn-lt"/>
            </a:endParaRPr>
          </a:p>
        </p:txBody>
      </p:sp>
      <p:sp>
        <p:nvSpPr>
          <p:cNvPr id="15" name="TextBox 15"/>
          <p:cNvSpPr txBox="1"/>
          <p:nvPr/>
        </p:nvSpPr>
        <p:spPr>
          <a:xfrm>
            <a:off x="6499180" y="2588439"/>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16" name="TextBox 16"/>
          <p:cNvSpPr txBox="1"/>
          <p:nvPr/>
        </p:nvSpPr>
        <p:spPr>
          <a:xfrm>
            <a:off x="6501974" y="2301588"/>
            <a:ext cx="1326004" cy="307777"/>
          </a:xfrm>
          <a:prstGeom prst="rect">
            <a:avLst/>
          </a:prstGeom>
          <a:noFill/>
        </p:spPr>
        <p:txBody>
          <a:bodyPr wrap="none" rtlCol="0">
            <a:spAutoFit/>
          </a:bodyPr>
          <a:lstStyle/>
          <a:p>
            <a:r>
              <a:rPr lang="en-US" altLang="zh-CN" sz="1400" b="1" dirty="0" smtClean="0">
                <a:solidFill>
                  <a:srgbClr val="080808"/>
                </a:solidFill>
                <a:cs typeface="+mn-ea"/>
                <a:sym typeface="+mn-lt"/>
              </a:rPr>
              <a:t>2013</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8</a:t>
            </a:r>
            <a:r>
              <a:rPr lang="zh-CN" altLang="en-US" sz="1400" b="1" dirty="0" smtClean="0">
                <a:solidFill>
                  <a:srgbClr val="080808"/>
                </a:solidFill>
                <a:cs typeface="+mn-ea"/>
                <a:sym typeface="+mn-lt"/>
              </a:rPr>
              <a:t>mth</a:t>
            </a:r>
            <a:endParaRPr lang="en-US" altLang="zh-CN" sz="1400" b="1" dirty="0">
              <a:solidFill>
                <a:srgbClr val="080808"/>
              </a:solidFill>
              <a:cs typeface="+mn-ea"/>
              <a:sym typeface="+mn-lt"/>
            </a:endParaRPr>
          </a:p>
        </p:txBody>
      </p:sp>
      <p:sp>
        <p:nvSpPr>
          <p:cNvPr id="17" name="TextBox 17"/>
          <p:cNvSpPr txBox="1"/>
          <p:nvPr/>
        </p:nvSpPr>
        <p:spPr>
          <a:xfrm>
            <a:off x="6145043" y="3556169"/>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18" name="TextBox 18"/>
          <p:cNvSpPr txBox="1"/>
          <p:nvPr/>
        </p:nvSpPr>
        <p:spPr>
          <a:xfrm>
            <a:off x="6124367" y="3238404"/>
            <a:ext cx="1326004" cy="307777"/>
          </a:xfrm>
          <a:prstGeom prst="rect">
            <a:avLst/>
          </a:prstGeom>
          <a:noFill/>
        </p:spPr>
        <p:txBody>
          <a:bodyPr wrap="none" rtlCol="0">
            <a:spAutoFit/>
          </a:bodyPr>
          <a:lstStyle/>
          <a:p>
            <a:r>
              <a:rPr lang="en-US" altLang="zh-CN" sz="1400" b="1" dirty="0" smtClean="0">
                <a:solidFill>
                  <a:srgbClr val="080808"/>
                </a:solidFill>
                <a:cs typeface="+mn-ea"/>
                <a:sym typeface="+mn-lt"/>
              </a:rPr>
              <a:t>2014</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4</a:t>
            </a:r>
            <a:r>
              <a:rPr lang="zh-CN" altLang="en-US" sz="1400" b="1" dirty="0" smtClean="0">
                <a:solidFill>
                  <a:srgbClr val="080808"/>
                </a:solidFill>
                <a:cs typeface="+mn-ea"/>
                <a:sym typeface="+mn-lt"/>
              </a:rPr>
              <a:t>mth</a:t>
            </a:r>
            <a:endParaRPr lang="en-US" altLang="zh-CN" sz="1400" b="1" dirty="0">
              <a:solidFill>
                <a:srgbClr val="080808"/>
              </a:solidFill>
              <a:cs typeface="+mn-ea"/>
              <a:sym typeface="+mn-lt"/>
            </a:endParaRPr>
          </a:p>
        </p:txBody>
      </p:sp>
      <p:sp>
        <p:nvSpPr>
          <p:cNvPr id="19" name="TextBox 19"/>
          <p:cNvSpPr txBox="1"/>
          <p:nvPr/>
        </p:nvSpPr>
        <p:spPr>
          <a:xfrm>
            <a:off x="4842996" y="4506233"/>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20" name="TextBox 20"/>
          <p:cNvSpPr txBox="1"/>
          <p:nvPr/>
        </p:nvSpPr>
        <p:spPr>
          <a:xfrm>
            <a:off x="4846613" y="4133323"/>
            <a:ext cx="1326004" cy="307777"/>
          </a:xfrm>
          <a:prstGeom prst="rect">
            <a:avLst/>
          </a:prstGeom>
          <a:noFill/>
        </p:spPr>
        <p:txBody>
          <a:bodyPr wrap="none" rtlCol="0">
            <a:spAutoFit/>
          </a:bodyPr>
          <a:lstStyle/>
          <a:p>
            <a:r>
              <a:rPr lang="en-US" altLang="zh-CN" sz="1400" b="1" dirty="0" smtClean="0">
                <a:solidFill>
                  <a:srgbClr val="080808"/>
                </a:solidFill>
                <a:cs typeface="+mn-ea"/>
                <a:sym typeface="+mn-lt"/>
              </a:rPr>
              <a:t>2016</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5</a:t>
            </a:r>
            <a:r>
              <a:rPr lang="zh-CN" altLang="en-US" sz="1400" b="1" dirty="0" smtClean="0">
                <a:solidFill>
                  <a:srgbClr val="080808"/>
                </a:solidFill>
                <a:cs typeface="+mn-ea"/>
                <a:sym typeface="+mn-lt"/>
              </a:rPr>
              <a:t>mth</a:t>
            </a:r>
            <a:endParaRPr lang="en-US" altLang="zh-CN" sz="1400" b="1" dirty="0">
              <a:solidFill>
                <a:srgbClr val="080808"/>
              </a:solidFill>
              <a:cs typeface="+mn-ea"/>
              <a:sym typeface="+mn-lt"/>
            </a:endParaRPr>
          </a:p>
        </p:txBody>
      </p:sp>
      <p:sp>
        <p:nvSpPr>
          <p:cNvPr id="21" name="TextBox 21"/>
          <p:cNvSpPr txBox="1"/>
          <p:nvPr/>
        </p:nvSpPr>
        <p:spPr>
          <a:xfrm>
            <a:off x="1721463" y="4001912"/>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22" name="TextBox 22"/>
          <p:cNvSpPr txBox="1"/>
          <p:nvPr/>
        </p:nvSpPr>
        <p:spPr>
          <a:xfrm>
            <a:off x="1680237" y="3615450"/>
            <a:ext cx="1436612" cy="307777"/>
          </a:xfrm>
          <a:prstGeom prst="rect">
            <a:avLst/>
          </a:prstGeom>
          <a:noFill/>
        </p:spPr>
        <p:txBody>
          <a:bodyPr wrap="none" rtlCol="0">
            <a:spAutoFit/>
          </a:bodyPr>
          <a:lstStyle/>
          <a:p>
            <a:r>
              <a:rPr lang="en-US" altLang="zh-CN" sz="1400" b="1" dirty="0" smtClean="0">
                <a:solidFill>
                  <a:srgbClr val="080808"/>
                </a:solidFill>
                <a:cs typeface="+mn-ea"/>
                <a:sym typeface="+mn-lt"/>
              </a:rPr>
              <a:t>2021</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12</a:t>
            </a:r>
            <a:r>
              <a:rPr lang="zh-CN" altLang="en-US" sz="1400" b="1" dirty="0" smtClean="0">
                <a:solidFill>
                  <a:srgbClr val="080808"/>
                </a:solidFill>
                <a:cs typeface="+mn-ea"/>
                <a:sym typeface="+mn-lt"/>
              </a:rPr>
              <a:t>mth</a:t>
            </a:r>
            <a:endParaRPr lang="en-US" altLang="zh-CN" sz="1400" b="1" dirty="0">
              <a:solidFill>
                <a:srgbClr val="080808"/>
              </a:solidFill>
              <a:cs typeface="+mn-ea"/>
              <a:sym typeface="+mn-lt"/>
            </a:endParaRPr>
          </a:p>
        </p:txBody>
      </p:sp>
      <p:sp>
        <p:nvSpPr>
          <p:cNvPr id="23" name="TextBox 23"/>
          <p:cNvSpPr txBox="1"/>
          <p:nvPr/>
        </p:nvSpPr>
        <p:spPr>
          <a:xfrm>
            <a:off x="1199319" y="2059122"/>
            <a:ext cx="1031051" cy="261610"/>
          </a:xfrm>
          <a:prstGeom prst="rect">
            <a:avLst/>
          </a:prstGeom>
          <a:noFill/>
        </p:spPr>
        <p:txBody>
          <a:bodyPr wrap="none" rtlCol="0">
            <a:spAutoFit/>
          </a:bodyPr>
          <a:lstStyle/>
          <a:p>
            <a:r>
              <a:rPr lang="zh-CN" altLang="en-US" sz="1100" dirty="0">
                <a:solidFill>
                  <a:srgbClr val="484848"/>
                </a:solidFill>
                <a:cs typeface="+mn-ea"/>
                <a:sym typeface="+mn-lt"/>
              </a:rPr>
              <a:t>The title content text</a:t>
            </a:r>
            <a:endParaRPr lang="en-US" altLang="zh-CN" sz="1100" dirty="0">
              <a:solidFill>
                <a:srgbClr val="484848"/>
              </a:solidFill>
              <a:cs typeface="+mn-ea"/>
              <a:sym typeface="+mn-lt"/>
            </a:endParaRPr>
          </a:p>
        </p:txBody>
      </p:sp>
      <p:sp>
        <p:nvSpPr>
          <p:cNvPr id="24" name="TextBox 24"/>
          <p:cNvSpPr txBox="1"/>
          <p:nvPr/>
        </p:nvSpPr>
        <p:spPr>
          <a:xfrm>
            <a:off x="1194320" y="1706085"/>
            <a:ext cx="1354858" cy="523220"/>
          </a:xfrm>
          <a:prstGeom prst="rect">
            <a:avLst/>
          </a:prstGeom>
          <a:noFill/>
        </p:spPr>
        <p:txBody>
          <a:bodyPr wrap="none" rtlCol="0">
            <a:spAutoFit/>
          </a:bodyPr>
          <a:lstStyle/>
          <a:p>
            <a:r>
              <a:rPr lang="en-US" altLang="zh-CN" sz="1400" b="1" dirty="0" smtClean="0">
                <a:solidFill>
                  <a:srgbClr val="080808"/>
                </a:solidFill>
                <a:cs typeface="+mn-ea"/>
                <a:sym typeface="+mn-lt"/>
              </a:rPr>
              <a:t>20XX</a:t>
            </a:r>
            <a:r>
              <a:rPr lang="zh-CN" altLang="en-US" sz="1400" b="1" dirty="0" smtClean="0">
                <a:solidFill>
                  <a:srgbClr val="080808"/>
                </a:solidFill>
                <a:cs typeface="+mn-ea"/>
                <a:sym typeface="+mn-lt"/>
              </a:rPr>
              <a:t> </a:t>
            </a:r>
            <a:r>
              <a:rPr lang="en-US" altLang="zh-CN" sz="1400" b="1" dirty="0" smtClean="0">
                <a:solidFill>
                  <a:srgbClr val="080808"/>
                </a:solidFill>
                <a:cs typeface="+mn-ea"/>
                <a:sym typeface="+mn-lt"/>
              </a:rPr>
              <a:t>Y 2</a:t>
            </a:r>
            <a:r>
              <a:rPr lang="zh-CN" altLang="en-US" sz="1400" b="1" dirty="0">
                <a:solidFill>
                  <a:srgbClr val="080808"/>
                </a:solidFill>
                <a:cs typeface="+mn-ea"/>
                <a:sym typeface="+mn-lt"/>
              </a:rPr>
              <a:t>mth</a:t>
            </a:r>
            <a:endParaRPr lang="en-US" altLang="zh-CN" sz="1400" b="1" dirty="0">
              <a:solidFill>
                <a:srgbClr val="080808"/>
              </a:solidFill>
              <a:cs typeface="+mn-ea"/>
              <a:sym typeface="+mn-lt"/>
            </a:endParaRPr>
          </a:p>
          <a:p>
            <a:endParaRPr lang="en-US" altLang="zh-CN" sz="1400" b="1" dirty="0">
              <a:solidFill>
                <a:srgbClr val="080808"/>
              </a:solidFill>
              <a:cs typeface="+mn-ea"/>
              <a:sym typeface="+mn-lt"/>
            </a:endParaRPr>
          </a:p>
        </p:txBody>
      </p:sp>
      <p:cxnSp>
        <p:nvCxnSpPr>
          <p:cNvPr id="25" name="直接连接符 24"/>
          <p:cNvCxnSpPr/>
          <p:nvPr/>
        </p:nvCxnSpPr>
        <p:spPr>
          <a:xfrm flipV="1">
            <a:off x="6568909" y="1390145"/>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238404"/>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373596"/>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4133323"/>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556169"/>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673429"/>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994065"/>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33" name="椭圆 32"/>
            <p:cNvSpPr/>
            <p:nvPr/>
          </p:nvSpPr>
          <p:spPr>
            <a:xfrm>
              <a:off x="1826937" y="3453495"/>
              <a:ext cx="987336" cy="987336"/>
            </a:xfrm>
            <a:prstGeom prst="ellipse">
              <a:avLst/>
            </a:prstGeom>
            <a:solidFill>
              <a:srgbClr val="C0000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4" name="组合 33"/>
          <p:cNvGrpSpPr/>
          <p:nvPr/>
        </p:nvGrpSpPr>
        <p:grpSpPr>
          <a:xfrm>
            <a:off x="3305964" y="2634025"/>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7" name="组合 36"/>
          <p:cNvGrpSpPr/>
          <p:nvPr/>
        </p:nvGrpSpPr>
        <p:grpSpPr>
          <a:xfrm>
            <a:off x="2777577" y="1451758"/>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39" name="椭圆 38"/>
            <p:cNvSpPr/>
            <p:nvPr/>
          </p:nvSpPr>
          <p:spPr>
            <a:xfrm>
              <a:off x="1826937" y="3453495"/>
              <a:ext cx="987336" cy="987336"/>
            </a:xfrm>
            <a:prstGeom prst="ellipse">
              <a:avLst/>
            </a:prstGeom>
            <a:solidFill>
              <a:srgbClr val="C0000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Tree>
    <p:extLst>
      <p:ext uri="{BB962C8B-B14F-4D97-AF65-F5344CB8AC3E}">
        <p14:creationId xmlns:p14="http://schemas.microsoft.com/office/powerpoint/2010/main" val="426263085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8"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1500"/>
                                </p:stCondLst>
                                <p:childTnLst>
                                  <p:par>
                                    <p:cTn id="27" presetID="2" presetClass="entr" presetSubtype="4" fill="hold" nodeType="afterEffect" p14:presetBounceEnd="40000">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14:bounceEnd="40000">
                                          <p:cBhvr additive="base">
                                            <p:cTn id="29"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right)">
                                          <p:cBhvr>
                                            <p:cTn id="39" dur="500"/>
                                            <p:tgtEl>
                                              <p:spTgt spid="15"/>
                                            </p:tgtEl>
                                          </p:cBhvr>
                                        </p:animEffect>
                                      </p:childTnLst>
                                    </p:cTn>
                                  </p:par>
                                  <p:par>
                                    <p:cTn id="40" presetID="1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ppt_x</p:attrName>
                                            </p:attrNameLst>
                                          </p:cBhvr>
                                          <p:tavLst>
                                            <p:tav tm="0">
                                              <p:val>
                                                <p:strVal val="#ppt_x-#ppt_w*1.125000"/>
                                              </p:val>
                                            </p:tav>
                                            <p:tav tm="100000">
                                              <p:val>
                                                <p:strVal val="#ppt_x"/>
                                              </p:val>
                                            </p:tav>
                                          </p:tavLst>
                                        </p:anim>
                                        <p:animEffect transition="in" filter="wipe(right)">
                                          <p:cBhvr>
                                            <p:cTn id="43" dur="500"/>
                                            <p:tgtEl>
                                              <p:spTgt spid="27"/>
                                            </p:tgtEl>
                                          </p:cBhvr>
                                        </p:animEffect>
                                      </p:childTnLst>
                                    </p:cTn>
                                  </p:par>
                                </p:childTnLst>
                              </p:cTn>
                            </p:par>
                            <p:par>
                              <p:cTn id="44" fill="hold">
                                <p:stCondLst>
                                  <p:cond delay="2500"/>
                                </p:stCondLst>
                                <p:childTnLst>
                                  <p:par>
                                    <p:cTn id="45" presetID="2" presetClass="entr" presetSubtype="4" fill="hold" nodeType="after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ppt_x</p:attrName>
                                            </p:attrNameLst>
                                          </p:cBhvr>
                                          <p:tavLst>
                                            <p:tav tm="0">
                                              <p:val>
                                                <p:strVal val="#ppt_x-#ppt_w*1.125000"/>
                                              </p:val>
                                            </p:tav>
                                            <p:tav tm="100000">
                                              <p:val>
                                                <p:strVal val="#ppt_x"/>
                                              </p:val>
                                            </p:tav>
                                          </p:tavLst>
                                        </p:anim>
                                        <p:animEffect transition="in" filter="wipe(right)">
                                          <p:cBhvr>
                                            <p:cTn id="53" dur="500"/>
                                            <p:tgtEl>
                                              <p:spTgt spid="17"/>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p:tgtEl>
                                              <p:spTgt spid="18"/>
                                            </p:tgtEl>
                                            <p:attrNameLst>
                                              <p:attrName>ppt_x</p:attrName>
                                            </p:attrNameLst>
                                          </p:cBhvr>
                                          <p:tavLst>
                                            <p:tav tm="0">
                                              <p:val>
                                                <p:strVal val="#ppt_x-#ppt_w*1.125000"/>
                                              </p:val>
                                            </p:tav>
                                            <p:tav tm="100000">
                                              <p:val>
                                                <p:strVal val="#ppt_x"/>
                                              </p:val>
                                            </p:tav>
                                          </p:tavLst>
                                        </p:anim>
                                        <p:animEffect transition="in" filter="wipe(right)">
                                          <p:cBhvr>
                                            <p:cTn id="57" dur="500"/>
                                            <p:tgtEl>
                                              <p:spTgt spid="18"/>
                                            </p:tgtEl>
                                          </p:cBhvr>
                                        </p:animEffect>
                                      </p:childTnLst>
                                    </p:cTn>
                                  </p:par>
                                  <p:par>
                                    <p:cTn id="58" presetID="12" presetClass="entr" presetSubtype="8"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right)">
                                          <p:cBhvr>
                                            <p:cTn id="61" dur="500"/>
                                            <p:tgtEl>
                                              <p:spTgt spid="26"/>
                                            </p:tgtEl>
                                          </p:cBhvr>
                                        </p:animEffect>
                                      </p:childTnLst>
                                    </p:cTn>
                                  </p:par>
                                </p:childTnLst>
                              </p:cTn>
                            </p:par>
                            <p:par>
                              <p:cTn id="62" fill="hold">
                                <p:stCondLst>
                                  <p:cond delay="3500"/>
                                </p:stCondLst>
                                <p:childTnLst>
                                  <p:par>
                                    <p:cTn id="63" presetID="2" presetClass="entr" presetSubtype="4" fill="hold" nodeType="afterEffect" p14:presetBounceEnd="40000">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14:bounceEnd="40000">
                                          <p:cBhvr additive="base">
                                            <p:cTn id="65"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31"/>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right)">
                                          <p:cBhvr>
                                            <p:cTn id="71" dur="500"/>
                                            <p:tgtEl>
                                              <p:spTgt spid="19"/>
                                            </p:tgtEl>
                                          </p:cBhvr>
                                        </p:animEffect>
                                      </p:childTnLst>
                                    </p:cTn>
                                  </p:par>
                                  <p:par>
                                    <p:cTn id="72" presetID="12" presetClass="entr" presetSubtype="8"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right)">
                                          <p:cBhvr>
                                            <p:cTn id="75" dur="500"/>
                                            <p:tgtEl>
                                              <p:spTgt spid="28"/>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p:tgtEl>
                                              <p:spTgt spid="20"/>
                                            </p:tgtEl>
                                            <p:attrNameLst>
                                              <p:attrName>ppt_x</p:attrName>
                                            </p:attrNameLst>
                                          </p:cBhvr>
                                          <p:tavLst>
                                            <p:tav tm="0">
                                              <p:val>
                                                <p:strVal val="#ppt_x-#ppt_w*1.125000"/>
                                              </p:val>
                                            </p:tav>
                                            <p:tav tm="100000">
                                              <p:val>
                                                <p:strVal val="#ppt_x"/>
                                              </p:val>
                                            </p:tav>
                                          </p:tavLst>
                                        </p:anim>
                                        <p:animEffect transition="in" filter="wipe(right)">
                                          <p:cBhvr>
                                            <p:cTn id="79" dur="500"/>
                                            <p:tgtEl>
                                              <p:spTgt spid="20"/>
                                            </p:tgtEl>
                                          </p:cBhvr>
                                        </p:animEffect>
                                      </p:childTnLst>
                                    </p:cTn>
                                  </p:par>
                                </p:childTnLst>
                              </p:cTn>
                            </p:par>
                            <p:par>
                              <p:cTn id="80" fill="hold">
                                <p:stCondLst>
                                  <p:cond delay="4500"/>
                                </p:stCondLst>
                                <p:childTnLst>
                                  <p:par>
                                    <p:cTn id="81" presetID="2" presetClass="entr" presetSubtype="4" fill="hold" nodeType="afterEffect" p14:presetBounceEnd="40000">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14:bounceEnd="40000">
                                          <p:cBhvr additive="base">
                                            <p:cTn id="83"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ppt_x</p:attrName>
                                            </p:attrNameLst>
                                          </p:cBhvr>
                                          <p:tavLst>
                                            <p:tav tm="0">
                                              <p:val>
                                                <p:strVal val="#ppt_x-#ppt_w*1.125000"/>
                                              </p:val>
                                            </p:tav>
                                            <p:tav tm="100000">
                                              <p:val>
                                                <p:strVal val="#ppt_x"/>
                                              </p:val>
                                            </p:tav>
                                          </p:tavLst>
                                        </p:anim>
                                        <p:animEffect transition="in" filter="wipe(right)">
                                          <p:cBhvr>
                                            <p:cTn id="89" dur="500"/>
                                            <p:tgtEl>
                                              <p:spTgt spid="2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p:tgtEl>
                                              <p:spTgt spid="22"/>
                                            </p:tgtEl>
                                            <p:attrNameLst>
                                              <p:attrName>ppt_x</p:attrName>
                                            </p:attrNameLst>
                                          </p:cBhvr>
                                          <p:tavLst>
                                            <p:tav tm="0">
                                              <p:val>
                                                <p:strVal val="#ppt_x-#ppt_w*1.125000"/>
                                              </p:val>
                                            </p:tav>
                                            <p:tav tm="100000">
                                              <p:val>
                                                <p:strVal val="#ppt_x"/>
                                              </p:val>
                                            </p:tav>
                                          </p:tavLst>
                                        </p:anim>
                                        <p:animEffect transition="in" filter="wipe(right)">
                                          <p:cBhvr>
                                            <p:cTn id="93" dur="500"/>
                                            <p:tgtEl>
                                              <p:spTgt spid="22"/>
                                            </p:tgtEl>
                                          </p:cBhvr>
                                        </p:animEffect>
                                      </p:childTnLst>
                                    </p:cTn>
                                  </p:par>
                                  <p:par>
                                    <p:cTn id="94" presetID="12" presetClass="entr" presetSubtype="2"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p:tgtEl>
                                              <p:spTgt spid="29"/>
                                            </p:tgtEl>
                                            <p:attrNameLst>
                                              <p:attrName>ppt_x</p:attrName>
                                            </p:attrNameLst>
                                          </p:cBhvr>
                                          <p:tavLst>
                                            <p:tav tm="0">
                                              <p:val>
                                                <p:strVal val="#ppt_x+#ppt_w*1.125000"/>
                                              </p:val>
                                            </p:tav>
                                            <p:tav tm="100000">
                                              <p:val>
                                                <p:strVal val="#ppt_x"/>
                                              </p:val>
                                            </p:tav>
                                          </p:tavLst>
                                        </p:anim>
                                        <p:animEffect transition="in" filter="wipe(left)">
                                          <p:cBhvr>
                                            <p:cTn id="97" dur="500"/>
                                            <p:tgtEl>
                                              <p:spTgt spid="29"/>
                                            </p:tgtEl>
                                          </p:cBhvr>
                                        </p:animEffect>
                                      </p:childTnLst>
                                    </p:cTn>
                                  </p:par>
                                </p:childTnLst>
                              </p:cTn>
                            </p:par>
                            <p:par>
                              <p:cTn id="98" fill="hold">
                                <p:stCondLst>
                                  <p:cond delay="5500"/>
                                </p:stCondLst>
                                <p:childTnLst>
                                  <p:par>
                                    <p:cTn id="99" presetID="2" presetClass="entr" presetSubtype="4" fill="hold" nodeType="afterEffect" p14:presetBounceEnd="40000">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14:bounceEnd="40000">
                                          <p:cBhvr additive="base">
                                            <p:cTn id="10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02" dur="500" fill="hold"/>
                                            <p:tgtEl>
                                              <p:spTgt spid="37"/>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12" presetClass="entr" presetSubtype="8"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p:tgtEl>
                                              <p:spTgt spid="23"/>
                                            </p:tgtEl>
                                            <p:attrNameLst>
                                              <p:attrName>ppt_x</p:attrName>
                                            </p:attrNameLst>
                                          </p:cBhvr>
                                          <p:tavLst>
                                            <p:tav tm="0">
                                              <p:val>
                                                <p:strVal val="#ppt_x-#ppt_w*1.125000"/>
                                              </p:val>
                                            </p:tav>
                                            <p:tav tm="100000">
                                              <p:val>
                                                <p:strVal val="#ppt_x"/>
                                              </p:val>
                                            </p:tav>
                                          </p:tavLst>
                                        </p:anim>
                                        <p:animEffect transition="in" filter="wipe(right)">
                                          <p:cBhvr>
                                            <p:cTn id="107" dur="500"/>
                                            <p:tgtEl>
                                              <p:spTgt spid="23"/>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p:tgtEl>
                                              <p:spTgt spid="24"/>
                                            </p:tgtEl>
                                            <p:attrNameLst>
                                              <p:attrName>ppt_x</p:attrName>
                                            </p:attrNameLst>
                                          </p:cBhvr>
                                          <p:tavLst>
                                            <p:tav tm="0">
                                              <p:val>
                                                <p:strVal val="#ppt_x-#ppt_w*1.125000"/>
                                              </p:val>
                                            </p:tav>
                                            <p:tav tm="100000">
                                              <p:val>
                                                <p:strVal val="#ppt_x"/>
                                              </p:val>
                                            </p:tav>
                                          </p:tavLst>
                                        </p:anim>
                                        <p:animEffect transition="in" filter="wipe(right)">
                                          <p:cBhvr>
                                            <p:cTn id="111" dur="500"/>
                                            <p:tgtEl>
                                              <p:spTgt spid="24"/>
                                            </p:tgtEl>
                                          </p:cBhvr>
                                        </p:animEffect>
                                      </p:childTnLst>
                                    </p:cTn>
                                  </p:par>
                                  <p:par>
                                    <p:cTn id="112" presetID="12" presetClass="entr" presetSubtype="2"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p:tgtEl>
                                              <p:spTgt spid="30"/>
                                            </p:tgtEl>
                                            <p:attrNameLst>
                                              <p:attrName>ppt_x</p:attrName>
                                            </p:attrNameLst>
                                          </p:cBhvr>
                                          <p:tavLst>
                                            <p:tav tm="0">
                                              <p:val>
                                                <p:strVal val="#ppt_x+#ppt_w*1.125000"/>
                                              </p:val>
                                            </p:tav>
                                            <p:tav tm="100000">
                                              <p:val>
                                                <p:strVal val="#ppt_x"/>
                                              </p:val>
                                            </p:tav>
                                          </p:tavLst>
                                        </p:anim>
                                        <p:animEffect transition="in" filter="wipe(left)">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17" grpId="0"/>
          <p:bldP spid="18" grpId="0"/>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ppt_x</p:attrName>
                                            </p:attrNameLst>
                                          </p:cBhvr>
                                          <p:tavLst>
                                            <p:tav tm="0">
                                              <p:val>
                                                <p:strVal val="#ppt_x-#ppt_w*1.125000"/>
                                              </p:val>
                                            </p:tav>
                                            <p:tav tm="100000">
                                              <p:val>
                                                <p:strVal val="#ppt_x"/>
                                              </p:val>
                                            </p:tav>
                                          </p:tavLst>
                                        </p:anim>
                                        <p:animEffect transition="in" filter="wipe(right)">
                                          <p:cBhvr>
                                            <p:cTn id="17" dur="500"/>
                                            <p:tgtEl>
                                              <p:spTgt spid="1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8"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right)">
                                          <p:cBhvr>
                                            <p:cTn id="39" dur="500"/>
                                            <p:tgtEl>
                                              <p:spTgt spid="15"/>
                                            </p:tgtEl>
                                          </p:cBhvr>
                                        </p:animEffect>
                                      </p:childTnLst>
                                    </p:cTn>
                                  </p:par>
                                  <p:par>
                                    <p:cTn id="40" presetID="1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ppt_x</p:attrName>
                                            </p:attrNameLst>
                                          </p:cBhvr>
                                          <p:tavLst>
                                            <p:tav tm="0">
                                              <p:val>
                                                <p:strVal val="#ppt_x-#ppt_w*1.125000"/>
                                              </p:val>
                                            </p:tav>
                                            <p:tav tm="100000">
                                              <p:val>
                                                <p:strVal val="#ppt_x"/>
                                              </p:val>
                                            </p:tav>
                                          </p:tavLst>
                                        </p:anim>
                                        <p:animEffect transition="in" filter="wipe(right)">
                                          <p:cBhvr>
                                            <p:cTn id="43" dur="500"/>
                                            <p:tgtEl>
                                              <p:spTgt spid="27"/>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ppt_x</p:attrName>
                                            </p:attrNameLst>
                                          </p:cBhvr>
                                          <p:tavLst>
                                            <p:tav tm="0">
                                              <p:val>
                                                <p:strVal val="#ppt_x-#ppt_w*1.125000"/>
                                              </p:val>
                                            </p:tav>
                                            <p:tav tm="100000">
                                              <p:val>
                                                <p:strVal val="#ppt_x"/>
                                              </p:val>
                                            </p:tav>
                                          </p:tavLst>
                                        </p:anim>
                                        <p:animEffect transition="in" filter="wipe(right)">
                                          <p:cBhvr>
                                            <p:cTn id="53" dur="500"/>
                                            <p:tgtEl>
                                              <p:spTgt spid="17"/>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p:tgtEl>
                                              <p:spTgt spid="18"/>
                                            </p:tgtEl>
                                            <p:attrNameLst>
                                              <p:attrName>ppt_x</p:attrName>
                                            </p:attrNameLst>
                                          </p:cBhvr>
                                          <p:tavLst>
                                            <p:tav tm="0">
                                              <p:val>
                                                <p:strVal val="#ppt_x-#ppt_w*1.125000"/>
                                              </p:val>
                                            </p:tav>
                                            <p:tav tm="100000">
                                              <p:val>
                                                <p:strVal val="#ppt_x"/>
                                              </p:val>
                                            </p:tav>
                                          </p:tavLst>
                                        </p:anim>
                                        <p:animEffect transition="in" filter="wipe(right)">
                                          <p:cBhvr>
                                            <p:cTn id="57" dur="500"/>
                                            <p:tgtEl>
                                              <p:spTgt spid="18"/>
                                            </p:tgtEl>
                                          </p:cBhvr>
                                        </p:animEffect>
                                      </p:childTnLst>
                                    </p:cTn>
                                  </p:par>
                                  <p:par>
                                    <p:cTn id="58" presetID="12" presetClass="entr" presetSubtype="8"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p:tgtEl>
                                              <p:spTgt spid="26"/>
                                            </p:tgtEl>
                                            <p:attrNameLst>
                                              <p:attrName>ppt_x</p:attrName>
                                            </p:attrNameLst>
                                          </p:cBhvr>
                                          <p:tavLst>
                                            <p:tav tm="0">
                                              <p:val>
                                                <p:strVal val="#ppt_x-#ppt_w*1.125000"/>
                                              </p:val>
                                            </p:tav>
                                            <p:tav tm="100000">
                                              <p:val>
                                                <p:strVal val="#ppt_x"/>
                                              </p:val>
                                            </p:tav>
                                          </p:tavLst>
                                        </p:anim>
                                        <p:animEffect transition="in" filter="wipe(right)">
                                          <p:cBhvr>
                                            <p:cTn id="61" dur="500"/>
                                            <p:tgtEl>
                                              <p:spTgt spid="26"/>
                                            </p:tgtEl>
                                          </p:cBhvr>
                                        </p:animEffect>
                                      </p:childTnLst>
                                    </p:cTn>
                                  </p:par>
                                </p:childTnLst>
                              </p:cTn>
                            </p:par>
                            <p:par>
                              <p:cTn id="62" fill="hold">
                                <p:stCondLst>
                                  <p:cond delay="3500"/>
                                </p:stCondLst>
                                <p:childTnLst>
                                  <p:par>
                                    <p:cTn id="63" presetID="2" presetClass="entr" presetSubtype="4"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ppt_x"/>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1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p:tgtEl>
                                              <p:spTgt spid="19"/>
                                            </p:tgtEl>
                                            <p:attrNameLst>
                                              <p:attrName>ppt_x</p:attrName>
                                            </p:attrNameLst>
                                          </p:cBhvr>
                                          <p:tavLst>
                                            <p:tav tm="0">
                                              <p:val>
                                                <p:strVal val="#ppt_x-#ppt_w*1.125000"/>
                                              </p:val>
                                            </p:tav>
                                            <p:tav tm="100000">
                                              <p:val>
                                                <p:strVal val="#ppt_x"/>
                                              </p:val>
                                            </p:tav>
                                          </p:tavLst>
                                        </p:anim>
                                        <p:animEffect transition="in" filter="wipe(right)">
                                          <p:cBhvr>
                                            <p:cTn id="71" dur="500"/>
                                            <p:tgtEl>
                                              <p:spTgt spid="19"/>
                                            </p:tgtEl>
                                          </p:cBhvr>
                                        </p:animEffect>
                                      </p:childTnLst>
                                    </p:cTn>
                                  </p:par>
                                  <p:par>
                                    <p:cTn id="72" presetID="12" presetClass="entr" presetSubtype="8"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ppt_x</p:attrName>
                                            </p:attrNameLst>
                                          </p:cBhvr>
                                          <p:tavLst>
                                            <p:tav tm="0">
                                              <p:val>
                                                <p:strVal val="#ppt_x-#ppt_w*1.125000"/>
                                              </p:val>
                                            </p:tav>
                                            <p:tav tm="100000">
                                              <p:val>
                                                <p:strVal val="#ppt_x"/>
                                              </p:val>
                                            </p:tav>
                                          </p:tavLst>
                                        </p:anim>
                                        <p:animEffect transition="in" filter="wipe(right)">
                                          <p:cBhvr>
                                            <p:cTn id="75" dur="500"/>
                                            <p:tgtEl>
                                              <p:spTgt spid="28"/>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p:tgtEl>
                                              <p:spTgt spid="20"/>
                                            </p:tgtEl>
                                            <p:attrNameLst>
                                              <p:attrName>ppt_x</p:attrName>
                                            </p:attrNameLst>
                                          </p:cBhvr>
                                          <p:tavLst>
                                            <p:tav tm="0">
                                              <p:val>
                                                <p:strVal val="#ppt_x-#ppt_w*1.125000"/>
                                              </p:val>
                                            </p:tav>
                                            <p:tav tm="100000">
                                              <p:val>
                                                <p:strVal val="#ppt_x"/>
                                              </p:val>
                                            </p:tav>
                                          </p:tavLst>
                                        </p:anim>
                                        <p:animEffect transition="in" filter="wipe(right)">
                                          <p:cBhvr>
                                            <p:cTn id="79" dur="500"/>
                                            <p:tgtEl>
                                              <p:spTgt spid="20"/>
                                            </p:tgtEl>
                                          </p:cBhvr>
                                        </p:animEffect>
                                      </p:childTnLst>
                                    </p:cTn>
                                  </p:par>
                                </p:childTnLst>
                              </p:cTn>
                            </p:par>
                            <p:par>
                              <p:cTn id="80" fill="hold">
                                <p:stCondLst>
                                  <p:cond delay="4500"/>
                                </p:stCondLst>
                                <p:childTnLst>
                                  <p:par>
                                    <p:cTn id="81" presetID="2" presetClass="entr" presetSubtype="4"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par>
                              <p:cTn id="85" fill="hold">
                                <p:stCondLst>
                                  <p:cond delay="5000"/>
                                </p:stCondLst>
                                <p:childTnLst>
                                  <p:par>
                                    <p:cTn id="86" presetID="1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p:tgtEl>
                                              <p:spTgt spid="21"/>
                                            </p:tgtEl>
                                            <p:attrNameLst>
                                              <p:attrName>ppt_x</p:attrName>
                                            </p:attrNameLst>
                                          </p:cBhvr>
                                          <p:tavLst>
                                            <p:tav tm="0">
                                              <p:val>
                                                <p:strVal val="#ppt_x-#ppt_w*1.125000"/>
                                              </p:val>
                                            </p:tav>
                                            <p:tav tm="100000">
                                              <p:val>
                                                <p:strVal val="#ppt_x"/>
                                              </p:val>
                                            </p:tav>
                                          </p:tavLst>
                                        </p:anim>
                                        <p:animEffect transition="in" filter="wipe(right)">
                                          <p:cBhvr>
                                            <p:cTn id="89" dur="500"/>
                                            <p:tgtEl>
                                              <p:spTgt spid="21"/>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p:tgtEl>
                                              <p:spTgt spid="22"/>
                                            </p:tgtEl>
                                            <p:attrNameLst>
                                              <p:attrName>ppt_x</p:attrName>
                                            </p:attrNameLst>
                                          </p:cBhvr>
                                          <p:tavLst>
                                            <p:tav tm="0">
                                              <p:val>
                                                <p:strVal val="#ppt_x-#ppt_w*1.125000"/>
                                              </p:val>
                                            </p:tav>
                                            <p:tav tm="100000">
                                              <p:val>
                                                <p:strVal val="#ppt_x"/>
                                              </p:val>
                                            </p:tav>
                                          </p:tavLst>
                                        </p:anim>
                                        <p:animEffect transition="in" filter="wipe(right)">
                                          <p:cBhvr>
                                            <p:cTn id="93" dur="500"/>
                                            <p:tgtEl>
                                              <p:spTgt spid="22"/>
                                            </p:tgtEl>
                                          </p:cBhvr>
                                        </p:animEffect>
                                      </p:childTnLst>
                                    </p:cTn>
                                  </p:par>
                                  <p:par>
                                    <p:cTn id="94" presetID="12" presetClass="entr" presetSubtype="2" fill="hold" nodeType="with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p:tgtEl>
                                              <p:spTgt spid="29"/>
                                            </p:tgtEl>
                                            <p:attrNameLst>
                                              <p:attrName>ppt_x</p:attrName>
                                            </p:attrNameLst>
                                          </p:cBhvr>
                                          <p:tavLst>
                                            <p:tav tm="0">
                                              <p:val>
                                                <p:strVal val="#ppt_x+#ppt_w*1.125000"/>
                                              </p:val>
                                            </p:tav>
                                            <p:tav tm="100000">
                                              <p:val>
                                                <p:strVal val="#ppt_x"/>
                                              </p:val>
                                            </p:tav>
                                          </p:tavLst>
                                        </p:anim>
                                        <p:animEffect transition="in" filter="wipe(left)">
                                          <p:cBhvr>
                                            <p:cTn id="97" dur="500"/>
                                            <p:tgtEl>
                                              <p:spTgt spid="29"/>
                                            </p:tgtEl>
                                          </p:cBhvr>
                                        </p:animEffect>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ppt_x"/>
                                              </p:val>
                                            </p:tav>
                                            <p:tav tm="100000">
                                              <p:val>
                                                <p:strVal val="#ppt_x"/>
                                              </p:val>
                                            </p:tav>
                                          </p:tavLst>
                                        </p:anim>
                                        <p:anim calcmode="lin" valueType="num">
                                          <p:cBhvr additive="base">
                                            <p:cTn id="102" dur="500" fill="hold"/>
                                            <p:tgtEl>
                                              <p:spTgt spid="37"/>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12" presetClass="entr" presetSubtype="8"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p:tgtEl>
                                              <p:spTgt spid="23"/>
                                            </p:tgtEl>
                                            <p:attrNameLst>
                                              <p:attrName>ppt_x</p:attrName>
                                            </p:attrNameLst>
                                          </p:cBhvr>
                                          <p:tavLst>
                                            <p:tav tm="0">
                                              <p:val>
                                                <p:strVal val="#ppt_x-#ppt_w*1.125000"/>
                                              </p:val>
                                            </p:tav>
                                            <p:tav tm="100000">
                                              <p:val>
                                                <p:strVal val="#ppt_x"/>
                                              </p:val>
                                            </p:tav>
                                          </p:tavLst>
                                        </p:anim>
                                        <p:animEffect transition="in" filter="wipe(right)">
                                          <p:cBhvr>
                                            <p:cTn id="107" dur="500"/>
                                            <p:tgtEl>
                                              <p:spTgt spid="23"/>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500"/>
                                            <p:tgtEl>
                                              <p:spTgt spid="24"/>
                                            </p:tgtEl>
                                            <p:attrNameLst>
                                              <p:attrName>ppt_x</p:attrName>
                                            </p:attrNameLst>
                                          </p:cBhvr>
                                          <p:tavLst>
                                            <p:tav tm="0">
                                              <p:val>
                                                <p:strVal val="#ppt_x-#ppt_w*1.125000"/>
                                              </p:val>
                                            </p:tav>
                                            <p:tav tm="100000">
                                              <p:val>
                                                <p:strVal val="#ppt_x"/>
                                              </p:val>
                                            </p:tav>
                                          </p:tavLst>
                                        </p:anim>
                                        <p:animEffect transition="in" filter="wipe(right)">
                                          <p:cBhvr>
                                            <p:cTn id="111" dur="500"/>
                                            <p:tgtEl>
                                              <p:spTgt spid="24"/>
                                            </p:tgtEl>
                                          </p:cBhvr>
                                        </p:animEffect>
                                      </p:childTnLst>
                                    </p:cTn>
                                  </p:par>
                                  <p:par>
                                    <p:cTn id="112" presetID="12" presetClass="entr" presetSubtype="2"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p:tgtEl>
                                              <p:spTgt spid="30"/>
                                            </p:tgtEl>
                                            <p:attrNameLst>
                                              <p:attrName>ppt_x</p:attrName>
                                            </p:attrNameLst>
                                          </p:cBhvr>
                                          <p:tavLst>
                                            <p:tav tm="0">
                                              <p:val>
                                                <p:strVal val="#ppt_x+#ppt_w*1.125000"/>
                                              </p:val>
                                            </p:tav>
                                            <p:tav tm="100000">
                                              <p:val>
                                                <p:strVal val="#ppt_x"/>
                                              </p:val>
                                            </p:tav>
                                          </p:tavLst>
                                        </p:anim>
                                        <p:animEffect transition="in" filter="wipe(left)">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569897" y="655320"/>
            <a:ext cx="1543098" cy="1186440"/>
          </a:xfrm>
          <a:custGeom>
            <a:avLst/>
            <a:gdLst>
              <a:gd name="connsiteX0" fmla="*/ 868680 w 1737360"/>
              <a:gd name="connsiteY0" fmla="*/ 0 h 1335802"/>
              <a:gd name="connsiteX1" fmla="*/ 1737360 w 1737360"/>
              <a:gd name="connsiteY1" fmla="*/ 868680 h 1335802"/>
              <a:gd name="connsiteX2" fmla="*/ 1270238 w 1737360"/>
              <a:gd name="connsiteY2" fmla="*/ 1335802 h 1335802"/>
              <a:gd name="connsiteX3" fmla="*/ 1215904 w 1737360"/>
              <a:gd name="connsiteY3" fmla="*/ 1290972 h 1335802"/>
              <a:gd name="connsiteX4" fmla="*/ 868680 w 1737360"/>
              <a:gd name="connsiteY4" fmla="*/ 1184910 h 1335802"/>
              <a:gd name="connsiteX5" fmla="*/ 521456 w 1737360"/>
              <a:gd name="connsiteY5" fmla="*/ 1290972 h 1335802"/>
              <a:gd name="connsiteX6" fmla="*/ 467122 w 1737360"/>
              <a:gd name="connsiteY6" fmla="*/ 1335802 h 1335802"/>
              <a:gd name="connsiteX7" fmla="*/ 0 w 1737360"/>
              <a:gd name="connsiteY7" fmla="*/ 868680 h 1335802"/>
              <a:gd name="connsiteX8" fmla="*/ 868680 w 1737360"/>
              <a:gd name="connsiteY8" fmla="*/ 0 h 13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1335802">
                <a:moveTo>
                  <a:pt x="868680" y="0"/>
                </a:moveTo>
                <a:lnTo>
                  <a:pt x="1737360" y="868680"/>
                </a:lnTo>
                <a:lnTo>
                  <a:pt x="1270238" y="1335802"/>
                </a:lnTo>
                <a:lnTo>
                  <a:pt x="1215904" y="1290972"/>
                </a:lnTo>
                <a:cubicBezTo>
                  <a:pt x="1116787" y="1224010"/>
                  <a:pt x="997300" y="1184910"/>
                  <a:pt x="868680" y="1184910"/>
                </a:cubicBezTo>
                <a:cubicBezTo>
                  <a:pt x="740061" y="1184910"/>
                  <a:pt x="620574" y="1224010"/>
                  <a:pt x="521456" y="1290972"/>
                </a:cubicBezTo>
                <a:lnTo>
                  <a:pt x="467122" y="1335802"/>
                </a:lnTo>
                <a:lnTo>
                  <a:pt x="0" y="868680"/>
                </a:lnTo>
                <a:lnTo>
                  <a:pt x="868680" y="0"/>
                </a:lnTo>
                <a:close/>
              </a:path>
            </a:pathLst>
          </a:custGeom>
          <a:blipFill>
            <a:blip r:embed="rId3"/>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任意多边形 33"/>
          <p:cNvSpPr/>
          <p:nvPr/>
        </p:nvSpPr>
        <p:spPr>
          <a:xfrm>
            <a:off x="723900" y="1487781"/>
            <a:ext cx="1193857" cy="1543098"/>
          </a:xfrm>
          <a:custGeom>
            <a:avLst/>
            <a:gdLst>
              <a:gd name="connsiteX0" fmla="*/ 868680 w 1344153"/>
              <a:gd name="connsiteY0" fmla="*/ 0 h 1737360"/>
              <a:gd name="connsiteX1" fmla="*/ 1344153 w 1344153"/>
              <a:gd name="connsiteY1" fmla="*/ 475473 h 1737360"/>
              <a:gd name="connsiteX2" fmla="*/ 1306212 w 1344153"/>
              <a:gd name="connsiteY2" fmla="*/ 521456 h 1737360"/>
              <a:gd name="connsiteX3" fmla="*/ 1200150 w 1344153"/>
              <a:gd name="connsiteY3" fmla="*/ 868680 h 1737360"/>
              <a:gd name="connsiteX4" fmla="*/ 1306212 w 1344153"/>
              <a:gd name="connsiteY4" fmla="*/ 1215904 h 1737360"/>
              <a:gd name="connsiteX5" fmla="*/ 1344153 w 1344153"/>
              <a:gd name="connsiteY5" fmla="*/ 1261888 h 1737360"/>
              <a:gd name="connsiteX6" fmla="*/ 868680 w 1344153"/>
              <a:gd name="connsiteY6" fmla="*/ 1737360 h 1737360"/>
              <a:gd name="connsiteX7" fmla="*/ 0 w 1344153"/>
              <a:gd name="connsiteY7" fmla="*/ 868680 h 1737360"/>
              <a:gd name="connsiteX8" fmla="*/ 868680 w 1344153"/>
              <a:gd name="connsiteY8"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153" h="1737360">
                <a:moveTo>
                  <a:pt x="868680" y="0"/>
                </a:moveTo>
                <a:lnTo>
                  <a:pt x="1344153" y="475473"/>
                </a:lnTo>
                <a:lnTo>
                  <a:pt x="1306212" y="521456"/>
                </a:lnTo>
                <a:cubicBezTo>
                  <a:pt x="1239250" y="620574"/>
                  <a:pt x="1200150" y="740061"/>
                  <a:pt x="1200150" y="868680"/>
                </a:cubicBezTo>
                <a:cubicBezTo>
                  <a:pt x="1200150" y="997300"/>
                  <a:pt x="1239250" y="1116787"/>
                  <a:pt x="1306212" y="1215904"/>
                </a:cubicBezTo>
                <a:lnTo>
                  <a:pt x="1344153" y="1261888"/>
                </a:lnTo>
                <a:lnTo>
                  <a:pt x="868680" y="1737360"/>
                </a:lnTo>
                <a:lnTo>
                  <a:pt x="0" y="868680"/>
                </a:lnTo>
                <a:lnTo>
                  <a:pt x="868680" y="0"/>
                </a:lnTo>
                <a:close/>
              </a:path>
            </a:pathLst>
          </a:custGeom>
          <a:blipFill>
            <a:blip r:embed="rId4"/>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任意多边形 34"/>
          <p:cNvSpPr/>
          <p:nvPr/>
        </p:nvSpPr>
        <p:spPr>
          <a:xfrm>
            <a:off x="2796546" y="1487781"/>
            <a:ext cx="1193857" cy="1543098"/>
          </a:xfrm>
          <a:custGeom>
            <a:avLst/>
            <a:gdLst>
              <a:gd name="connsiteX0" fmla="*/ 475472 w 1344152"/>
              <a:gd name="connsiteY0" fmla="*/ 0 h 1737360"/>
              <a:gd name="connsiteX1" fmla="*/ 1344152 w 1344152"/>
              <a:gd name="connsiteY1" fmla="*/ 868680 h 1737360"/>
              <a:gd name="connsiteX2" fmla="*/ 475472 w 1344152"/>
              <a:gd name="connsiteY2" fmla="*/ 1737360 h 1737360"/>
              <a:gd name="connsiteX3" fmla="*/ 0 w 1344152"/>
              <a:gd name="connsiteY3" fmla="*/ 1261888 h 1737360"/>
              <a:gd name="connsiteX4" fmla="*/ 37940 w 1344152"/>
              <a:gd name="connsiteY4" fmla="*/ 1215904 h 1737360"/>
              <a:gd name="connsiteX5" fmla="*/ 144002 w 1344152"/>
              <a:gd name="connsiteY5" fmla="*/ 868680 h 1737360"/>
              <a:gd name="connsiteX6" fmla="*/ 37940 w 1344152"/>
              <a:gd name="connsiteY6" fmla="*/ 521456 h 1737360"/>
              <a:gd name="connsiteX7" fmla="*/ 0 w 1344152"/>
              <a:gd name="connsiteY7" fmla="*/ 475473 h 1737360"/>
              <a:gd name="connsiteX8" fmla="*/ 475472 w 1344152"/>
              <a:gd name="connsiteY8"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152" h="1737360">
                <a:moveTo>
                  <a:pt x="475472" y="0"/>
                </a:moveTo>
                <a:lnTo>
                  <a:pt x="1344152" y="868680"/>
                </a:lnTo>
                <a:lnTo>
                  <a:pt x="475472" y="1737360"/>
                </a:lnTo>
                <a:lnTo>
                  <a:pt x="0" y="1261888"/>
                </a:lnTo>
                <a:lnTo>
                  <a:pt x="37940" y="1215904"/>
                </a:lnTo>
                <a:cubicBezTo>
                  <a:pt x="104902" y="1116787"/>
                  <a:pt x="144002" y="997300"/>
                  <a:pt x="144002" y="868680"/>
                </a:cubicBezTo>
                <a:cubicBezTo>
                  <a:pt x="144002" y="740061"/>
                  <a:pt x="104902" y="620574"/>
                  <a:pt x="37940" y="521456"/>
                </a:cubicBezTo>
                <a:lnTo>
                  <a:pt x="0" y="475473"/>
                </a:lnTo>
                <a:lnTo>
                  <a:pt x="475472" y="0"/>
                </a:lnTo>
                <a:close/>
              </a:path>
            </a:pathLst>
          </a:custGeom>
          <a:blipFill>
            <a:blip r:embed="rId5"/>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任意多边形 35"/>
          <p:cNvSpPr/>
          <p:nvPr/>
        </p:nvSpPr>
        <p:spPr>
          <a:xfrm>
            <a:off x="1569897" y="2676900"/>
            <a:ext cx="1543098" cy="1186440"/>
          </a:xfrm>
          <a:custGeom>
            <a:avLst/>
            <a:gdLst>
              <a:gd name="connsiteX0" fmla="*/ 467122 w 1737360"/>
              <a:gd name="connsiteY0" fmla="*/ 0 h 1335802"/>
              <a:gd name="connsiteX1" fmla="*/ 521456 w 1737360"/>
              <a:gd name="connsiteY1" fmla="*/ 44830 h 1335802"/>
              <a:gd name="connsiteX2" fmla="*/ 868680 w 1737360"/>
              <a:gd name="connsiteY2" fmla="*/ 150892 h 1335802"/>
              <a:gd name="connsiteX3" fmla="*/ 1215904 w 1737360"/>
              <a:gd name="connsiteY3" fmla="*/ 44830 h 1335802"/>
              <a:gd name="connsiteX4" fmla="*/ 1270238 w 1737360"/>
              <a:gd name="connsiteY4" fmla="*/ 0 h 1335802"/>
              <a:gd name="connsiteX5" fmla="*/ 1737360 w 1737360"/>
              <a:gd name="connsiteY5" fmla="*/ 467122 h 1335802"/>
              <a:gd name="connsiteX6" fmla="*/ 868680 w 1737360"/>
              <a:gd name="connsiteY6" fmla="*/ 1335802 h 1335802"/>
              <a:gd name="connsiteX7" fmla="*/ 0 w 1737360"/>
              <a:gd name="connsiteY7" fmla="*/ 467122 h 1335802"/>
              <a:gd name="connsiteX8" fmla="*/ 467122 w 1737360"/>
              <a:gd name="connsiteY8" fmla="*/ 0 h 133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360" h="1335802">
                <a:moveTo>
                  <a:pt x="467122" y="0"/>
                </a:moveTo>
                <a:lnTo>
                  <a:pt x="521456" y="44830"/>
                </a:lnTo>
                <a:cubicBezTo>
                  <a:pt x="620574" y="111792"/>
                  <a:pt x="740061" y="150892"/>
                  <a:pt x="868680" y="150892"/>
                </a:cubicBezTo>
                <a:cubicBezTo>
                  <a:pt x="997300" y="150892"/>
                  <a:pt x="1116787" y="111792"/>
                  <a:pt x="1215904" y="44830"/>
                </a:cubicBezTo>
                <a:lnTo>
                  <a:pt x="1270238" y="0"/>
                </a:lnTo>
                <a:lnTo>
                  <a:pt x="1737360" y="467122"/>
                </a:lnTo>
                <a:lnTo>
                  <a:pt x="868680" y="1335802"/>
                </a:lnTo>
                <a:lnTo>
                  <a:pt x="0" y="467122"/>
                </a:lnTo>
                <a:lnTo>
                  <a:pt x="467122" y="0"/>
                </a:lnTo>
                <a:close/>
              </a:path>
            </a:pathLst>
          </a:custGeom>
          <a:blipFill>
            <a:blip r:embed="rId6"/>
            <a:stretch>
              <a:fillRect/>
            </a:stretch>
          </a:blipFill>
          <a:ln w="25400">
            <a:gradFill flip="none" rotWithShape="1">
              <a:gsLst>
                <a:gs pos="0">
                  <a:schemeClr val="bg1">
                    <a:lumMod val="85000"/>
                  </a:schemeClr>
                </a:gs>
                <a:gs pos="100000">
                  <a:schemeClr val="bg1"/>
                </a:gs>
              </a:gsLst>
              <a:lin ang="7800000" scaled="0"/>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椭圆 36"/>
          <p:cNvSpPr/>
          <p:nvPr/>
        </p:nvSpPr>
        <p:spPr>
          <a:xfrm>
            <a:off x="1886345" y="1802890"/>
            <a:ext cx="910201" cy="910201"/>
          </a:xfrm>
          <a:prstGeom prst="ellipse">
            <a:avLst/>
          </a:prstGeom>
          <a:gradFill flip="none" rotWithShape="1">
            <a:gsLst>
              <a:gs pos="0">
                <a:srgbClr val="C00000"/>
              </a:gs>
              <a:gs pos="100000">
                <a:srgbClr val="FF000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圆角矩形 37"/>
          <p:cNvSpPr/>
          <p:nvPr/>
        </p:nvSpPr>
        <p:spPr>
          <a:xfrm>
            <a:off x="4175760" y="2800037"/>
            <a:ext cx="3584808" cy="596513"/>
          </a:xfrm>
          <a:prstGeom prst="roundRect">
            <a:avLst>
              <a:gd name="adj" fmla="val 50000"/>
            </a:avLst>
          </a:prstGeom>
          <a:solidFill>
            <a:srgbClr val="FF0000"/>
          </a:solidFill>
          <a:ln w="38100">
            <a:gradFill flip="none" rotWithShape="1">
              <a:gsLst>
                <a:gs pos="0">
                  <a:srgbClr val="CDCDCD"/>
                </a:gs>
                <a:gs pos="100000">
                  <a:schemeClr val="bg1"/>
                </a:gs>
              </a:gsLst>
              <a:lin ang="81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9" name="椭圆 38"/>
          <p:cNvSpPr/>
          <p:nvPr/>
        </p:nvSpPr>
        <p:spPr>
          <a:xfrm>
            <a:off x="4122420" y="1158241"/>
            <a:ext cx="3756660" cy="45719"/>
          </a:xfrm>
          <a:prstGeom prst="ellipse">
            <a:avLst/>
          </a:prstGeom>
          <a:gradFill flip="none" rotWithShape="1">
            <a:gsLst>
              <a:gs pos="0">
                <a:schemeClr val="tx1">
                  <a:lumMod val="95000"/>
                  <a:lumOff val="5000"/>
                  <a:alpha val="50000"/>
                </a:schemeClr>
              </a:gs>
              <a:gs pos="100000">
                <a:schemeClr val="bg2">
                  <a:lumMod val="1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椭圆 39"/>
          <p:cNvSpPr/>
          <p:nvPr/>
        </p:nvSpPr>
        <p:spPr>
          <a:xfrm>
            <a:off x="4122420" y="2438401"/>
            <a:ext cx="3756660" cy="45719"/>
          </a:xfrm>
          <a:prstGeom prst="ellipse">
            <a:avLst/>
          </a:prstGeom>
          <a:gradFill flip="none" rotWithShape="1">
            <a:gsLst>
              <a:gs pos="0">
                <a:schemeClr val="tx1">
                  <a:lumMod val="95000"/>
                  <a:lumOff val="5000"/>
                  <a:alpha val="50000"/>
                </a:schemeClr>
              </a:gs>
              <a:gs pos="100000">
                <a:schemeClr val="bg2">
                  <a:lumMod val="1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useBgFill="1">
        <p:nvSpPr>
          <p:cNvPr id="41" name="矩形 40"/>
          <p:cNvSpPr/>
          <p:nvPr/>
        </p:nvSpPr>
        <p:spPr>
          <a:xfrm>
            <a:off x="4175760" y="1181101"/>
            <a:ext cx="3779520" cy="1272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文本框 41"/>
          <p:cNvSpPr txBox="1"/>
          <p:nvPr/>
        </p:nvSpPr>
        <p:spPr>
          <a:xfrm>
            <a:off x="1879657" y="2015430"/>
            <a:ext cx="932129" cy="523220"/>
          </a:xfrm>
          <a:prstGeom prst="rect">
            <a:avLst/>
          </a:prstGeom>
          <a:noFill/>
        </p:spPr>
        <p:txBody>
          <a:bodyPr wrap="square" rtlCol="0">
            <a:spAutoFit/>
          </a:bodyPr>
          <a:lstStyle/>
          <a:p>
            <a:pPr algn="ctr"/>
            <a:r>
              <a:rPr lang="en-US" altLang="zh-CN" sz="2800" dirty="0">
                <a:solidFill>
                  <a:prstClr val="white"/>
                </a:solidFill>
                <a:latin typeface="Agency FB" panose="020B0503020202020204" pitchFamily="34" charset="0"/>
                <a:cs typeface="+mn-ea"/>
                <a:sym typeface="+mn-lt"/>
              </a:rPr>
              <a:t>LOGO</a:t>
            </a:r>
            <a:endParaRPr lang="zh-CN" altLang="en-US" sz="2800" dirty="0">
              <a:solidFill>
                <a:prstClr val="white"/>
              </a:solidFill>
              <a:latin typeface="Agency FB" panose="020B0503020202020204" pitchFamily="34" charset="0"/>
              <a:cs typeface="+mn-ea"/>
              <a:sym typeface="+mn-lt"/>
            </a:endParaRPr>
          </a:p>
        </p:txBody>
      </p:sp>
      <p:sp>
        <p:nvSpPr>
          <p:cNvPr id="44" name="文本框 43"/>
          <p:cNvSpPr txBox="1"/>
          <p:nvPr/>
        </p:nvSpPr>
        <p:spPr>
          <a:xfrm>
            <a:off x="4100180" y="1460502"/>
            <a:ext cx="3617394" cy="830997"/>
          </a:xfrm>
          <a:prstGeom prst="rect">
            <a:avLst/>
          </a:prstGeom>
          <a:noFill/>
        </p:spPr>
        <p:txBody>
          <a:bodyPr wrap="square" rtlCol="0">
            <a:spAutoFit/>
          </a:bodyPr>
          <a:lstStyle/>
          <a:p>
            <a:r>
              <a:rPr lang="en-US" altLang="zh-CN" sz="4800" b="1" dirty="0" smtClean="0">
                <a:gradFill flip="none" rotWithShape="1">
                  <a:gsLst>
                    <a:gs pos="0">
                      <a:srgbClr val="C00000"/>
                    </a:gs>
                    <a:gs pos="100000">
                      <a:srgbClr val="FF0000"/>
                    </a:gs>
                  </a:gsLst>
                  <a:lin ang="18900000" scaled="1"/>
                  <a:tileRect/>
                </a:gradFill>
                <a:effectLst>
                  <a:innerShdw blurRad="63500" dist="50800" dir="18900000">
                    <a:prstClr val="black">
                      <a:alpha val="50000"/>
                    </a:prstClr>
                  </a:innerShdw>
                </a:effectLst>
                <a:cs typeface="+mn-ea"/>
                <a:sym typeface="+mn-lt"/>
              </a:rPr>
              <a:t>Thank you!</a:t>
            </a:r>
            <a:endParaRPr lang="zh-CN" altLang="en-US" sz="4800" b="1" dirty="0">
              <a:gradFill flip="none" rotWithShape="1">
                <a:gsLst>
                  <a:gs pos="0">
                    <a:srgbClr val="C00000"/>
                  </a:gs>
                  <a:gs pos="100000">
                    <a:srgbClr val="FF0000"/>
                  </a:gs>
                </a:gsLst>
                <a:lin ang="18900000" scaled="1"/>
                <a:tileRect/>
              </a:gradFill>
              <a:effectLst>
                <a:innerShdw blurRad="63500" dist="50800" dir="18900000">
                  <a:prstClr val="black">
                    <a:alpha val="50000"/>
                  </a:prstClr>
                </a:innerShdw>
              </a:effectLst>
              <a:cs typeface="+mn-ea"/>
              <a:sym typeface="+mn-lt"/>
            </a:endParaRPr>
          </a:p>
        </p:txBody>
      </p:sp>
      <p:sp>
        <p:nvSpPr>
          <p:cNvPr id="45" name="文本框 44"/>
          <p:cNvSpPr txBox="1"/>
          <p:nvPr/>
        </p:nvSpPr>
        <p:spPr>
          <a:xfrm>
            <a:off x="4556030" y="2821089"/>
            <a:ext cx="3115779" cy="300082"/>
          </a:xfrm>
          <a:prstGeom prst="rect">
            <a:avLst/>
          </a:prstGeom>
          <a:noFill/>
        </p:spPr>
        <p:txBody>
          <a:bodyPr wrap="square" rtlCol="0">
            <a:spAutoFit/>
          </a:bodyPr>
          <a:lstStyle/>
          <a:p>
            <a:pPr algn="ctr"/>
            <a:r>
              <a:rPr lang="zh-CN" altLang="en-US" dirty="0" smtClean="0">
                <a:solidFill>
                  <a:prstClr val="white"/>
                </a:solidFill>
                <a:cs typeface="+mn-ea"/>
                <a:sym typeface="+mn-lt"/>
              </a:rPr>
              <a:t>Time</a:t>
            </a:r>
            <a:r>
              <a:rPr lang="zh-CN" altLang="en-US" dirty="0">
                <a:solidFill>
                  <a:prstClr val="white"/>
                </a:solidFill>
                <a:cs typeface="+mn-ea"/>
                <a:sym typeface="+mn-lt"/>
              </a:rPr>
              <a:t>：</a:t>
            </a:r>
            <a:r>
              <a:rPr lang="en-US" altLang="zh-CN" dirty="0" smtClean="0">
                <a:solidFill>
                  <a:prstClr val="white"/>
                </a:solidFill>
                <a:cs typeface="+mn-ea"/>
                <a:sym typeface="+mn-lt"/>
              </a:rPr>
              <a:t>20XX.12.25</a:t>
            </a:r>
            <a:endParaRPr lang="zh-CN" altLang="en-US" dirty="0">
              <a:solidFill>
                <a:prstClr val="white"/>
              </a:solidFill>
              <a:cs typeface="+mn-ea"/>
              <a:sym typeface="+mn-lt"/>
            </a:endParaRPr>
          </a:p>
        </p:txBody>
      </p:sp>
      <p:sp>
        <p:nvSpPr>
          <p:cNvPr id="46" name="圆角矩形 45"/>
          <p:cNvSpPr/>
          <p:nvPr/>
        </p:nvSpPr>
        <p:spPr>
          <a:xfrm>
            <a:off x="4181120" y="2812868"/>
            <a:ext cx="749821" cy="562746"/>
          </a:xfrm>
          <a:prstGeom prst="roundRect">
            <a:avLst>
              <a:gd name="adj" fmla="val 50000"/>
            </a:avLst>
          </a:prstGeom>
          <a:solidFill>
            <a:schemeClr val="bg1">
              <a:lumMod val="95000"/>
            </a:schemeClr>
          </a:solidFill>
          <a:ln w="50800">
            <a:noFill/>
          </a:ln>
          <a:effectLst>
            <a:outerShdw blurRad="38100" dist="12700" dir="2700000" algn="tl" rotWithShape="0">
              <a:schemeClr val="tx1">
                <a:lumMod val="65000"/>
                <a:lumOff val="35000"/>
                <a:alpha val="60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pic>
        <p:nvPicPr>
          <p:cNvPr id="47" name="Picture 2" descr="C:\Users\Administrator\Desktop\手.png"/>
          <p:cNvPicPr>
            <a:picLocks noChangeAspect="1" noChangeArrowheads="1"/>
          </p:cNvPicPr>
          <p:nvPr/>
        </p:nvPicPr>
        <p:blipFill>
          <a:blip r:embed="rId7"/>
          <a:srcRect/>
          <a:stretch>
            <a:fillRect/>
          </a:stretch>
        </p:blipFill>
        <p:spPr bwMode="auto">
          <a:xfrm flipH="1">
            <a:off x="4122420" y="2933699"/>
            <a:ext cx="2461081" cy="2391617"/>
          </a:xfrm>
          <a:prstGeom prst="rect">
            <a:avLst/>
          </a:prstGeom>
          <a:noFill/>
        </p:spPr>
      </p:pic>
      <p:sp>
        <p:nvSpPr>
          <p:cNvPr id="48" name="椭圆 47"/>
          <p:cNvSpPr/>
          <p:nvPr/>
        </p:nvSpPr>
        <p:spPr>
          <a:xfrm>
            <a:off x="723900" y="2857190"/>
            <a:ext cx="474100" cy="474100"/>
          </a:xfrm>
          <a:prstGeom prst="ellipse">
            <a:avLst/>
          </a:prstGeom>
          <a:gradFill flip="none" rotWithShape="1">
            <a:gsLst>
              <a:gs pos="0">
                <a:schemeClr val="bg1"/>
              </a:gs>
              <a:gs pos="100000">
                <a:schemeClr val="bg1">
                  <a:lumMod val="85000"/>
                </a:schemeClr>
              </a:gs>
            </a:gsLst>
            <a:lin ang="18900000" scaled="1"/>
            <a:tileRect/>
          </a:gradFill>
          <a:ln w="28575">
            <a:gradFill flip="none" rotWithShape="1">
              <a:gsLst>
                <a:gs pos="0">
                  <a:schemeClr val="bg1"/>
                </a:gs>
                <a:gs pos="100000">
                  <a:schemeClr val="bg1">
                    <a:lumMod val="85000"/>
                  </a:schemeClr>
                </a:gs>
              </a:gsLst>
              <a:lin ang="8100000" scaled="1"/>
              <a:tileRect/>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椭圆 48"/>
          <p:cNvSpPr/>
          <p:nvPr/>
        </p:nvSpPr>
        <p:spPr>
          <a:xfrm>
            <a:off x="7774320" y="4602479"/>
            <a:ext cx="376828" cy="376828"/>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p:nvPr/>
        </p:nvSpPr>
        <p:spPr>
          <a:xfrm>
            <a:off x="3282324" y="4263261"/>
            <a:ext cx="489374" cy="489374"/>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1" name="椭圆 50"/>
          <p:cNvSpPr/>
          <p:nvPr/>
        </p:nvSpPr>
        <p:spPr>
          <a:xfrm>
            <a:off x="7085354" y="4134612"/>
            <a:ext cx="302375" cy="302375"/>
          </a:xfrm>
          <a:prstGeom prst="ellipse">
            <a:avLst/>
          </a:prstGeom>
          <a:gradFill flip="none" rotWithShape="1">
            <a:gsLst>
              <a:gs pos="0">
                <a:srgbClr val="C00000">
                  <a:lumMod val="90000"/>
                </a:srgbClr>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椭圆 51"/>
          <p:cNvSpPr/>
          <p:nvPr/>
        </p:nvSpPr>
        <p:spPr>
          <a:xfrm>
            <a:off x="8475783" y="3238538"/>
            <a:ext cx="257708" cy="257708"/>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p:nvPr/>
        </p:nvSpPr>
        <p:spPr>
          <a:xfrm>
            <a:off x="1281775" y="4328707"/>
            <a:ext cx="401601" cy="401601"/>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椭圆 53"/>
          <p:cNvSpPr/>
          <p:nvPr/>
        </p:nvSpPr>
        <p:spPr>
          <a:xfrm>
            <a:off x="471398" y="3612079"/>
            <a:ext cx="305403" cy="305403"/>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椭圆 54"/>
          <p:cNvSpPr/>
          <p:nvPr/>
        </p:nvSpPr>
        <p:spPr>
          <a:xfrm>
            <a:off x="2354164" y="4585528"/>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椭圆 55"/>
          <p:cNvSpPr/>
          <p:nvPr/>
        </p:nvSpPr>
        <p:spPr>
          <a:xfrm>
            <a:off x="1610357" y="3496246"/>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椭圆 56"/>
          <p:cNvSpPr/>
          <p:nvPr/>
        </p:nvSpPr>
        <p:spPr>
          <a:xfrm>
            <a:off x="7717574" y="3512820"/>
            <a:ext cx="350520" cy="35052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椭圆 57"/>
          <p:cNvSpPr/>
          <p:nvPr/>
        </p:nvSpPr>
        <p:spPr>
          <a:xfrm>
            <a:off x="3654810" y="3210478"/>
            <a:ext cx="401601" cy="401601"/>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椭圆 58"/>
          <p:cNvSpPr/>
          <p:nvPr/>
        </p:nvSpPr>
        <p:spPr>
          <a:xfrm>
            <a:off x="3042954" y="3404806"/>
            <a:ext cx="350520" cy="35052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0" name="椭圆 59"/>
          <p:cNvSpPr/>
          <p:nvPr/>
        </p:nvSpPr>
        <p:spPr>
          <a:xfrm>
            <a:off x="3614430" y="2812868"/>
            <a:ext cx="289560" cy="28956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1" name="椭圆 60"/>
          <p:cNvSpPr/>
          <p:nvPr/>
        </p:nvSpPr>
        <p:spPr>
          <a:xfrm>
            <a:off x="2261533" y="3927792"/>
            <a:ext cx="302375" cy="302375"/>
          </a:xfrm>
          <a:prstGeom prst="ellipse">
            <a:avLst/>
          </a:prstGeom>
          <a:gradFill flip="none" rotWithShape="1">
            <a:gsLst>
              <a:gs pos="0">
                <a:srgbClr val="C00000"/>
              </a:gs>
              <a:gs pos="100000">
                <a:srgbClr val="FF0000"/>
              </a:gs>
            </a:gsLst>
            <a:lin ang="8100000" scaled="1"/>
            <a:tileRect/>
          </a:gradFill>
          <a:ln w="28575">
            <a:gradFill>
              <a:gsLst>
                <a:gs pos="0">
                  <a:srgbClr val="FF0000"/>
                </a:gs>
                <a:gs pos="100000">
                  <a:srgbClr val="C00000"/>
                </a:gs>
              </a:gsLst>
              <a:lin ang="5400000" scaled="1"/>
            </a:gradFill>
          </a:ln>
          <a:effectLst>
            <a:outerShdw blurRad="4445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Tree>
    <p:extLst>
      <p:ext uri="{BB962C8B-B14F-4D97-AF65-F5344CB8AC3E}">
        <p14:creationId xmlns:p14="http://schemas.microsoft.com/office/powerpoint/2010/main" val="14969463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1+#ppt_w/2"/>
                                          </p:val>
                                        </p:tav>
                                        <p:tav tm="100000">
                                          <p:val>
                                            <p:strVal val="#ppt_x"/>
                                          </p:val>
                                        </p:tav>
                                      </p:tavLst>
                                    </p:anim>
                                    <p:anim calcmode="lin" valueType="num">
                                      <p:cBhvr additive="base">
                                        <p:cTn id="17" dur="500" fill="hold"/>
                                        <p:tgtEl>
                                          <p:spTgt spid="3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Effect transition="in" filter="barn(inVertical)">
                                      <p:cBhvr>
                                        <p:cTn id="31" dur="500"/>
                                        <p:tgtEl>
                                          <p:spTgt spid="42">
                                            <p:txEl>
                                              <p:pRg st="0" end="0"/>
                                            </p:txEl>
                                          </p:spTgt>
                                        </p:tgtEl>
                                      </p:cBhvr>
                                    </p:animEffect>
                                  </p:childTnLst>
                                </p:cTn>
                              </p:par>
                            </p:childTnLst>
                          </p:cTn>
                        </p:par>
                        <p:par>
                          <p:cTn id="32" fill="hold">
                            <p:stCondLst>
                              <p:cond delay="2000"/>
                            </p:stCondLst>
                            <p:childTnLst>
                              <p:par>
                                <p:cTn id="33" presetID="26" presetClass="emph" presetSubtype="0" repeatCount="indefinite" fill="hold" nodeType="afterEffect">
                                  <p:stCondLst>
                                    <p:cond delay="0"/>
                                  </p:stCondLst>
                                  <p:childTnLst>
                                    <p:animEffect transition="out" filter="fade">
                                      <p:cBhvr>
                                        <p:cTn id="34" dur="500" tmFilter="0, 0; .2, .5; .8, .5; 1, 0"/>
                                        <p:tgtEl>
                                          <p:spTgt spid="42">
                                            <p:txEl>
                                              <p:pRg st="0" end="0"/>
                                            </p:txEl>
                                          </p:spTgt>
                                        </p:tgtEl>
                                      </p:cBhvr>
                                    </p:animEffect>
                                    <p:animScale>
                                      <p:cBhvr>
                                        <p:cTn id="35" dur="250" autoRev="1" fill="hold"/>
                                        <p:tgtEl>
                                          <p:spTgt spid="42">
                                            <p:txEl>
                                              <p:pRg st="0" end="0"/>
                                            </p:txEl>
                                          </p:spTgt>
                                        </p:tgtEl>
                                      </p:cBhvr>
                                      <p:by x="105000" y="105000"/>
                                    </p:animScale>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randombar(horizontal)">
                                      <p:cBhvr>
                                        <p:cTn id="48" dur="500"/>
                                        <p:tgtEl>
                                          <p:spTgt spid="41"/>
                                        </p:tgtEl>
                                      </p:cBhvr>
                                    </p:animEffect>
                                  </p:childTnLst>
                                </p:cTn>
                              </p:par>
                            </p:childTnLst>
                          </p:cTn>
                        </p:par>
                        <p:par>
                          <p:cTn id="49" fill="hold">
                            <p:stCondLst>
                              <p:cond delay="3500"/>
                            </p:stCondLst>
                            <p:childTnLst>
                              <p:par>
                                <p:cTn id="50" presetID="49" presetClass="entr" presetSubtype="0" decel="10000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 calcmode="lin" valueType="num">
                                      <p:cBhvr>
                                        <p:cTn id="54" dur="500" fill="hold"/>
                                        <p:tgtEl>
                                          <p:spTgt spid="44"/>
                                        </p:tgtEl>
                                        <p:attrNameLst>
                                          <p:attrName>style.rotation</p:attrName>
                                        </p:attrNameLst>
                                      </p:cBhvr>
                                      <p:tavLst>
                                        <p:tav tm="0">
                                          <p:val>
                                            <p:fltVal val="360"/>
                                          </p:val>
                                        </p:tav>
                                        <p:tav tm="100000">
                                          <p:val>
                                            <p:fltVal val="0"/>
                                          </p:val>
                                        </p:tav>
                                      </p:tavLst>
                                    </p:anim>
                                    <p:animEffect transition="in" filter="fade">
                                      <p:cBhvr>
                                        <p:cTn id="55" dur="500"/>
                                        <p:tgtEl>
                                          <p:spTgt spid="44"/>
                                        </p:tgtEl>
                                      </p:cBhvr>
                                    </p:animEffect>
                                  </p:childTnLst>
                                </p:cTn>
                              </p:par>
                            </p:childTnLst>
                          </p:cTn>
                        </p:par>
                        <p:par>
                          <p:cTn id="56" fill="hold">
                            <p:stCondLst>
                              <p:cond delay="4000"/>
                            </p:stCondLst>
                            <p:childTnLst>
                              <p:par>
                                <p:cTn id="57" presetID="14" presetClass="entr" presetSubtype="1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500"/>
                                        <p:tgtEl>
                                          <p:spTgt spid="38"/>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 presetClass="entr" presetSubtype="4"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42" presetClass="path" presetSubtype="0" accel="50000" decel="50000" fill="hold" grpId="1" nodeType="afterEffect">
                                  <p:stCondLst>
                                    <p:cond delay="0"/>
                                  </p:stCondLst>
                                  <p:childTnLst>
                                    <p:animMotion origin="layout" path="M -3.88889E-6 -3.20988E-6 L 0.30973 0.00155 " pathEditMode="relative" rAng="0" ptsTypes="AA">
                                      <p:cBhvr>
                                        <p:cTn id="73" dur="2000" fill="hold"/>
                                        <p:tgtEl>
                                          <p:spTgt spid="46"/>
                                        </p:tgtEl>
                                        <p:attrNameLst>
                                          <p:attrName>ppt_x</p:attrName>
                                          <p:attrName>ppt_y</p:attrName>
                                        </p:attrNameLst>
                                      </p:cBhvr>
                                      <p:rCtr x="15486" y="62"/>
                                    </p:animMotion>
                                  </p:childTnLst>
                                </p:cTn>
                              </p:par>
                              <p:par>
                                <p:cTn id="74" presetID="42" presetClass="path" presetSubtype="0" accel="50000" decel="50000" fill="hold" nodeType="withEffect">
                                  <p:stCondLst>
                                    <p:cond delay="0"/>
                                  </p:stCondLst>
                                  <p:childTnLst>
                                    <p:animMotion origin="layout" path="M 3.33333E-6 2.22222E-6 L 0.31788 2.22222E-6 " pathEditMode="relative" rAng="0" ptsTypes="AA">
                                      <p:cBhvr>
                                        <p:cTn id="75" dur="2000" fill="hold"/>
                                        <p:tgtEl>
                                          <p:spTgt spid="47"/>
                                        </p:tgtEl>
                                        <p:attrNameLst>
                                          <p:attrName>ppt_x</p:attrName>
                                          <p:attrName>ppt_y</p:attrName>
                                        </p:attrNameLst>
                                      </p:cBhvr>
                                      <p:rCtr x="15885" y="0"/>
                                    </p:animMotion>
                                  </p:childTnLst>
                                </p:cTn>
                              </p:par>
                              <p:par>
                                <p:cTn id="76" presetID="10" presetClass="entr" presetSubtype="0" fill="hold" grpId="0" nodeType="withEffect">
                                  <p:stCondLst>
                                    <p:cond delay="1000"/>
                                  </p:stCondLst>
                                  <p:iterate type="lt">
                                    <p:tmPct val="10000"/>
                                  </p:iterate>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42" presetClass="exit" presetSubtype="0" fill="hold" grpId="2" nodeType="withEffect">
                                  <p:stCondLst>
                                    <p:cond delay="2000"/>
                                  </p:stCondLst>
                                  <p:childTnLst>
                                    <p:animEffect transition="out" filter="fade">
                                      <p:cBhvr>
                                        <p:cTn id="80" dur="1000"/>
                                        <p:tgtEl>
                                          <p:spTgt spid="46"/>
                                        </p:tgtEl>
                                      </p:cBhvr>
                                    </p:animEffect>
                                    <p:anim calcmode="lin" valueType="num">
                                      <p:cBhvr>
                                        <p:cTn id="81" dur="1000"/>
                                        <p:tgtEl>
                                          <p:spTgt spid="46"/>
                                        </p:tgtEl>
                                        <p:attrNameLst>
                                          <p:attrName>ppt_x</p:attrName>
                                        </p:attrNameLst>
                                      </p:cBhvr>
                                      <p:tavLst>
                                        <p:tav tm="0">
                                          <p:val>
                                            <p:strVal val="ppt_x"/>
                                          </p:val>
                                        </p:tav>
                                        <p:tav tm="100000">
                                          <p:val>
                                            <p:strVal val="ppt_x"/>
                                          </p:val>
                                        </p:tav>
                                      </p:tavLst>
                                    </p:anim>
                                    <p:anim calcmode="lin" valueType="num">
                                      <p:cBhvr>
                                        <p:cTn id="82" dur="1000"/>
                                        <p:tgtEl>
                                          <p:spTgt spid="46"/>
                                        </p:tgtEl>
                                        <p:attrNameLst>
                                          <p:attrName>ppt_y</p:attrName>
                                        </p:attrNameLst>
                                      </p:cBhvr>
                                      <p:tavLst>
                                        <p:tav tm="0">
                                          <p:val>
                                            <p:strVal val="ppt_y"/>
                                          </p:val>
                                        </p:tav>
                                        <p:tav tm="100000">
                                          <p:val>
                                            <p:strVal val="ppt_y+.1"/>
                                          </p:val>
                                        </p:tav>
                                      </p:tavLst>
                                    </p:anim>
                                    <p:set>
                                      <p:cBhvr>
                                        <p:cTn id="83" dur="1" fill="hold">
                                          <p:stCondLst>
                                            <p:cond delay="999"/>
                                          </p:stCondLst>
                                        </p:cTn>
                                        <p:tgtEl>
                                          <p:spTgt spid="46"/>
                                        </p:tgtEl>
                                        <p:attrNameLst>
                                          <p:attrName>style.visibility</p:attrName>
                                        </p:attrNameLst>
                                      </p:cBhvr>
                                      <p:to>
                                        <p:strVal val="hidden"/>
                                      </p:to>
                                    </p:set>
                                  </p:childTnLst>
                                </p:cTn>
                              </p:par>
                              <p:par>
                                <p:cTn id="84" presetID="42" presetClass="exit" presetSubtype="0" fill="hold" nodeType="withEffect">
                                  <p:stCondLst>
                                    <p:cond delay="2000"/>
                                  </p:stCondLst>
                                  <p:childTnLst>
                                    <p:animEffect transition="out" filter="fade">
                                      <p:cBhvr>
                                        <p:cTn id="85" dur="1000"/>
                                        <p:tgtEl>
                                          <p:spTgt spid="47"/>
                                        </p:tgtEl>
                                      </p:cBhvr>
                                    </p:animEffect>
                                    <p:anim calcmode="lin" valueType="num">
                                      <p:cBhvr>
                                        <p:cTn id="86" dur="1000"/>
                                        <p:tgtEl>
                                          <p:spTgt spid="47"/>
                                        </p:tgtEl>
                                        <p:attrNameLst>
                                          <p:attrName>ppt_x</p:attrName>
                                        </p:attrNameLst>
                                      </p:cBhvr>
                                      <p:tavLst>
                                        <p:tav tm="0">
                                          <p:val>
                                            <p:strVal val="ppt_x"/>
                                          </p:val>
                                        </p:tav>
                                        <p:tav tm="100000">
                                          <p:val>
                                            <p:strVal val="ppt_x"/>
                                          </p:val>
                                        </p:tav>
                                      </p:tavLst>
                                    </p:anim>
                                    <p:anim calcmode="lin" valueType="num">
                                      <p:cBhvr>
                                        <p:cTn id="87" dur="1000"/>
                                        <p:tgtEl>
                                          <p:spTgt spid="47"/>
                                        </p:tgtEl>
                                        <p:attrNameLst>
                                          <p:attrName>ppt_y</p:attrName>
                                        </p:attrNameLst>
                                      </p:cBhvr>
                                      <p:tavLst>
                                        <p:tav tm="0">
                                          <p:val>
                                            <p:strVal val="ppt_y"/>
                                          </p:val>
                                        </p:tav>
                                        <p:tav tm="100000">
                                          <p:val>
                                            <p:strVal val="ppt_y+.1"/>
                                          </p:val>
                                        </p:tav>
                                      </p:tavLst>
                                    </p:anim>
                                    <p:set>
                                      <p:cBhvr>
                                        <p:cTn id="88" dur="1" fill="hold">
                                          <p:stCondLst>
                                            <p:cond delay="999"/>
                                          </p:stCondLst>
                                        </p:cTn>
                                        <p:tgtEl>
                                          <p:spTgt spid="47"/>
                                        </p:tgtEl>
                                        <p:attrNameLst>
                                          <p:attrName>style.visibility</p:attrName>
                                        </p:attrNameLst>
                                      </p:cBhvr>
                                      <p:to>
                                        <p:strVal val="hidden"/>
                                      </p:to>
                                    </p:set>
                                  </p:childTnLst>
                                </p:cTn>
                              </p:par>
                            </p:childTnLst>
                          </p:cTn>
                        </p:par>
                        <p:par>
                          <p:cTn id="89" fill="hold">
                            <p:stCondLst>
                              <p:cond delay="9000"/>
                            </p:stCondLst>
                            <p:childTnLst>
                              <p:par>
                                <p:cTn id="90" presetID="53" presetClass="entr" presetSubtype="528"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anim calcmode="lin" valueType="num">
                                      <p:cBhvr>
                                        <p:cTn id="95" dur="500" fill="hold"/>
                                        <p:tgtEl>
                                          <p:spTgt spid="56"/>
                                        </p:tgtEl>
                                        <p:attrNameLst>
                                          <p:attrName>ppt_x</p:attrName>
                                        </p:attrNameLst>
                                      </p:cBhvr>
                                      <p:tavLst>
                                        <p:tav tm="0">
                                          <p:val>
                                            <p:fltVal val="0.5"/>
                                          </p:val>
                                        </p:tav>
                                        <p:tav tm="100000">
                                          <p:val>
                                            <p:strVal val="#ppt_x"/>
                                          </p:val>
                                        </p:tav>
                                      </p:tavLst>
                                    </p:anim>
                                    <p:anim calcmode="lin" valueType="num">
                                      <p:cBhvr>
                                        <p:cTn id="96" dur="500" fill="hold"/>
                                        <p:tgtEl>
                                          <p:spTgt spid="5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48"/>
                                        </p:tgtEl>
                                        <p:attrNameLst>
                                          <p:attrName>style.visibility</p:attrName>
                                        </p:attrNameLst>
                                      </p:cBhvr>
                                      <p:to>
                                        <p:strVal val="visible"/>
                                      </p:to>
                                    </p:set>
                                    <p:anim calcmode="lin" valueType="num">
                                      <p:cBhvr>
                                        <p:cTn id="99" dur="500" fill="hold"/>
                                        <p:tgtEl>
                                          <p:spTgt spid="48"/>
                                        </p:tgtEl>
                                        <p:attrNameLst>
                                          <p:attrName>ppt_w</p:attrName>
                                        </p:attrNameLst>
                                      </p:cBhvr>
                                      <p:tavLst>
                                        <p:tav tm="0">
                                          <p:val>
                                            <p:fltVal val="0"/>
                                          </p:val>
                                        </p:tav>
                                        <p:tav tm="100000">
                                          <p:val>
                                            <p:strVal val="#ppt_w"/>
                                          </p:val>
                                        </p:tav>
                                      </p:tavLst>
                                    </p:anim>
                                    <p:anim calcmode="lin" valueType="num">
                                      <p:cBhvr>
                                        <p:cTn id="100" dur="500" fill="hold"/>
                                        <p:tgtEl>
                                          <p:spTgt spid="48"/>
                                        </p:tgtEl>
                                        <p:attrNameLst>
                                          <p:attrName>ppt_h</p:attrName>
                                        </p:attrNameLst>
                                      </p:cBhvr>
                                      <p:tavLst>
                                        <p:tav tm="0">
                                          <p:val>
                                            <p:fltVal val="0"/>
                                          </p:val>
                                        </p:tav>
                                        <p:tav tm="100000">
                                          <p:val>
                                            <p:strVal val="#ppt_h"/>
                                          </p:val>
                                        </p:tav>
                                      </p:tavLst>
                                    </p:anim>
                                    <p:animEffect transition="in" filter="fade">
                                      <p:cBhvr>
                                        <p:cTn id="101" dur="500"/>
                                        <p:tgtEl>
                                          <p:spTgt spid="48"/>
                                        </p:tgtEl>
                                      </p:cBhvr>
                                    </p:animEffect>
                                    <p:anim calcmode="lin" valueType="num">
                                      <p:cBhvr>
                                        <p:cTn id="102" dur="500" fill="hold"/>
                                        <p:tgtEl>
                                          <p:spTgt spid="48"/>
                                        </p:tgtEl>
                                        <p:attrNameLst>
                                          <p:attrName>ppt_x</p:attrName>
                                        </p:attrNameLst>
                                      </p:cBhvr>
                                      <p:tavLst>
                                        <p:tav tm="0">
                                          <p:val>
                                            <p:fltVal val="0.5"/>
                                          </p:val>
                                        </p:tav>
                                        <p:tav tm="100000">
                                          <p:val>
                                            <p:strVal val="#ppt_x"/>
                                          </p:val>
                                        </p:tav>
                                      </p:tavLst>
                                    </p:anim>
                                    <p:anim calcmode="lin" valueType="num">
                                      <p:cBhvr>
                                        <p:cTn id="103" dur="500" fill="hold"/>
                                        <p:tgtEl>
                                          <p:spTgt spid="4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50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fltVal val="0"/>
                                          </p:val>
                                        </p:tav>
                                        <p:tav tm="100000">
                                          <p:val>
                                            <p:strVal val="#ppt_w"/>
                                          </p:val>
                                        </p:tav>
                                      </p:tavLst>
                                    </p:anim>
                                    <p:anim calcmode="lin" valueType="num">
                                      <p:cBhvr>
                                        <p:cTn id="107" dur="500" fill="hold"/>
                                        <p:tgtEl>
                                          <p:spTgt spid="54"/>
                                        </p:tgtEl>
                                        <p:attrNameLst>
                                          <p:attrName>ppt_h</p:attrName>
                                        </p:attrNameLst>
                                      </p:cBhvr>
                                      <p:tavLst>
                                        <p:tav tm="0">
                                          <p:val>
                                            <p:fltVal val="0"/>
                                          </p:val>
                                        </p:tav>
                                        <p:tav tm="100000">
                                          <p:val>
                                            <p:strVal val="#ppt_h"/>
                                          </p:val>
                                        </p:tav>
                                      </p:tavLst>
                                    </p:anim>
                                    <p:animEffect transition="in" filter="fade">
                                      <p:cBhvr>
                                        <p:cTn id="108" dur="500"/>
                                        <p:tgtEl>
                                          <p:spTgt spid="54"/>
                                        </p:tgtEl>
                                      </p:cBhvr>
                                    </p:animEffect>
                                    <p:anim calcmode="lin" valueType="num">
                                      <p:cBhvr>
                                        <p:cTn id="109" dur="500" fill="hold"/>
                                        <p:tgtEl>
                                          <p:spTgt spid="54"/>
                                        </p:tgtEl>
                                        <p:attrNameLst>
                                          <p:attrName>ppt_x</p:attrName>
                                        </p:attrNameLst>
                                      </p:cBhvr>
                                      <p:tavLst>
                                        <p:tav tm="0">
                                          <p:val>
                                            <p:fltVal val="0.5"/>
                                          </p:val>
                                        </p:tav>
                                        <p:tav tm="100000">
                                          <p:val>
                                            <p:strVal val="#ppt_x"/>
                                          </p:val>
                                        </p:tav>
                                      </p:tavLst>
                                    </p:anim>
                                    <p:anim calcmode="lin" valueType="num">
                                      <p:cBhvr>
                                        <p:cTn id="110" dur="500" fill="hold"/>
                                        <p:tgtEl>
                                          <p:spTgt spid="54"/>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750"/>
                                  </p:stCondLst>
                                  <p:childTnLst>
                                    <p:set>
                                      <p:cBhvr>
                                        <p:cTn id="112" dur="1" fill="hold">
                                          <p:stCondLst>
                                            <p:cond delay="0"/>
                                          </p:stCondLst>
                                        </p:cTn>
                                        <p:tgtEl>
                                          <p:spTgt spid="53"/>
                                        </p:tgtEl>
                                        <p:attrNameLst>
                                          <p:attrName>style.visibility</p:attrName>
                                        </p:attrNameLst>
                                      </p:cBhvr>
                                      <p:to>
                                        <p:strVal val="visible"/>
                                      </p:to>
                                    </p:set>
                                    <p:anim calcmode="lin" valueType="num">
                                      <p:cBhvr>
                                        <p:cTn id="113" dur="500" fill="hold"/>
                                        <p:tgtEl>
                                          <p:spTgt spid="53"/>
                                        </p:tgtEl>
                                        <p:attrNameLst>
                                          <p:attrName>ppt_w</p:attrName>
                                        </p:attrNameLst>
                                      </p:cBhvr>
                                      <p:tavLst>
                                        <p:tav tm="0">
                                          <p:val>
                                            <p:fltVal val="0"/>
                                          </p:val>
                                        </p:tav>
                                        <p:tav tm="100000">
                                          <p:val>
                                            <p:strVal val="#ppt_w"/>
                                          </p:val>
                                        </p:tav>
                                      </p:tavLst>
                                    </p:anim>
                                    <p:anim calcmode="lin" valueType="num">
                                      <p:cBhvr>
                                        <p:cTn id="114" dur="500" fill="hold"/>
                                        <p:tgtEl>
                                          <p:spTgt spid="53"/>
                                        </p:tgtEl>
                                        <p:attrNameLst>
                                          <p:attrName>ppt_h</p:attrName>
                                        </p:attrNameLst>
                                      </p:cBhvr>
                                      <p:tavLst>
                                        <p:tav tm="0">
                                          <p:val>
                                            <p:fltVal val="0"/>
                                          </p:val>
                                        </p:tav>
                                        <p:tav tm="100000">
                                          <p:val>
                                            <p:strVal val="#ppt_h"/>
                                          </p:val>
                                        </p:tav>
                                      </p:tavLst>
                                    </p:anim>
                                    <p:animEffect transition="in" filter="fade">
                                      <p:cBhvr>
                                        <p:cTn id="115" dur="500"/>
                                        <p:tgtEl>
                                          <p:spTgt spid="53"/>
                                        </p:tgtEl>
                                      </p:cBhvr>
                                    </p:animEffect>
                                    <p:anim calcmode="lin" valueType="num">
                                      <p:cBhvr>
                                        <p:cTn id="116" dur="500" fill="hold"/>
                                        <p:tgtEl>
                                          <p:spTgt spid="53"/>
                                        </p:tgtEl>
                                        <p:attrNameLst>
                                          <p:attrName>ppt_x</p:attrName>
                                        </p:attrNameLst>
                                      </p:cBhvr>
                                      <p:tavLst>
                                        <p:tav tm="0">
                                          <p:val>
                                            <p:fltVal val="0.5"/>
                                          </p:val>
                                        </p:tav>
                                        <p:tav tm="100000">
                                          <p:val>
                                            <p:strVal val="#ppt_x"/>
                                          </p:val>
                                        </p:tav>
                                      </p:tavLst>
                                    </p:anim>
                                    <p:anim calcmode="lin" valueType="num">
                                      <p:cBhvr>
                                        <p:cTn id="117" dur="500" fill="hold"/>
                                        <p:tgtEl>
                                          <p:spTgt spid="53"/>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1000"/>
                                  </p:stCondLst>
                                  <p:childTnLst>
                                    <p:set>
                                      <p:cBhvr>
                                        <p:cTn id="119" dur="1" fill="hold">
                                          <p:stCondLst>
                                            <p:cond delay="0"/>
                                          </p:stCondLst>
                                        </p:cTn>
                                        <p:tgtEl>
                                          <p:spTgt spid="61"/>
                                        </p:tgtEl>
                                        <p:attrNameLst>
                                          <p:attrName>style.visibility</p:attrName>
                                        </p:attrNameLst>
                                      </p:cBhvr>
                                      <p:to>
                                        <p:strVal val="visible"/>
                                      </p:to>
                                    </p:set>
                                    <p:anim calcmode="lin" valueType="num">
                                      <p:cBhvr>
                                        <p:cTn id="120" dur="500" fill="hold"/>
                                        <p:tgtEl>
                                          <p:spTgt spid="61"/>
                                        </p:tgtEl>
                                        <p:attrNameLst>
                                          <p:attrName>ppt_w</p:attrName>
                                        </p:attrNameLst>
                                      </p:cBhvr>
                                      <p:tavLst>
                                        <p:tav tm="0">
                                          <p:val>
                                            <p:fltVal val="0"/>
                                          </p:val>
                                        </p:tav>
                                        <p:tav tm="100000">
                                          <p:val>
                                            <p:strVal val="#ppt_w"/>
                                          </p:val>
                                        </p:tav>
                                      </p:tavLst>
                                    </p:anim>
                                    <p:anim calcmode="lin" valueType="num">
                                      <p:cBhvr>
                                        <p:cTn id="121" dur="500" fill="hold"/>
                                        <p:tgtEl>
                                          <p:spTgt spid="61"/>
                                        </p:tgtEl>
                                        <p:attrNameLst>
                                          <p:attrName>ppt_h</p:attrName>
                                        </p:attrNameLst>
                                      </p:cBhvr>
                                      <p:tavLst>
                                        <p:tav tm="0">
                                          <p:val>
                                            <p:fltVal val="0"/>
                                          </p:val>
                                        </p:tav>
                                        <p:tav tm="100000">
                                          <p:val>
                                            <p:strVal val="#ppt_h"/>
                                          </p:val>
                                        </p:tav>
                                      </p:tavLst>
                                    </p:anim>
                                    <p:animEffect transition="in" filter="fade">
                                      <p:cBhvr>
                                        <p:cTn id="122" dur="500"/>
                                        <p:tgtEl>
                                          <p:spTgt spid="61"/>
                                        </p:tgtEl>
                                      </p:cBhvr>
                                    </p:animEffect>
                                    <p:anim calcmode="lin" valueType="num">
                                      <p:cBhvr>
                                        <p:cTn id="123" dur="500" fill="hold"/>
                                        <p:tgtEl>
                                          <p:spTgt spid="61"/>
                                        </p:tgtEl>
                                        <p:attrNameLst>
                                          <p:attrName>ppt_x</p:attrName>
                                        </p:attrNameLst>
                                      </p:cBhvr>
                                      <p:tavLst>
                                        <p:tav tm="0">
                                          <p:val>
                                            <p:fltVal val="0.5"/>
                                          </p:val>
                                        </p:tav>
                                        <p:tav tm="100000">
                                          <p:val>
                                            <p:strVal val="#ppt_x"/>
                                          </p:val>
                                        </p:tav>
                                      </p:tavLst>
                                    </p:anim>
                                    <p:anim calcmode="lin" valueType="num">
                                      <p:cBhvr>
                                        <p:cTn id="124" dur="500" fill="hold"/>
                                        <p:tgtEl>
                                          <p:spTgt spid="61"/>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1250"/>
                                  </p:stCondLst>
                                  <p:childTnLst>
                                    <p:set>
                                      <p:cBhvr>
                                        <p:cTn id="126" dur="1" fill="hold">
                                          <p:stCondLst>
                                            <p:cond delay="0"/>
                                          </p:stCondLst>
                                        </p:cTn>
                                        <p:tgtEl>
                                          <p:spTgt spid="55"/>
                                        </p:tgtEl>
                                        <p:attrNameLst>
                                          <p:attrName>style.visibility</p:attrName>
                                        </p:attrNameLst>
                                      </p:cBhvr>
                                      <p:to>
                                        <p:strVal val="visible"/>
                                      </p:to>
                                    </p:set>
                                    <p:anim calcmode="lin" valueType="num">
                                      <p:cBhvr>
                                        <p:cTn id="127" dur="500" fill="hold"/>
                                        <p:tgtEl>
                                          <p:spTgt spid="55"/>
                                        </p:tgtEl>
                                        <p:attrNameLst>
                                          <p:attrName>ppt_w</p:attrName>
                                        </p:attrNameLst>
                                      </p:cBhvr>
                                      <p:tavLst>
                                        <p:tav tm="0">
                                          <p:val>
                                            <p:fltVal val="0"/>
                                          </p:val>
                                        </p:tav>
                                        <p:tav tm="100000">
                                          <p:val>
                                            <p:strVal val="#ppt_w"/>
                                          </p:val>
                                        </p:tav>
                                      </p:tavLst>
                                    </p:anim>
                                    <p:anim calcmode="lin" valueType="num">
                                      <p:cBhvr>
                                        <p:cTn id="128" dur="500" fill="hold"/>
                                        <p:tgtEl>
                                          <p:spTgt spid="55"/>
                                        </p:tgtEl>
                                        <p:attrNameLst>
                                          <p:attrName>ppt_h</p:attrName>
                                        </p:attrNameLst>
                                      </p:cBhvr>
                                      <p:tavLst>
                                        <p:tav tm="0">
                                          <p:val>
                                            <p:fltVal val="0"/>
                                          </p:val>
                                        </p:tav>
                                        <p:tav tm="100000">
                                          <p:val>
                                            <p:strVal val="#ppt_h"/>
                                          </p:val>
                                        </p:tav>
                                      </p:tavLst>
                                    </p:anim>
                                    <p:animEffect transition="in" filter="fade">
                                      <p:cBhvr>
                                        <p:cTn id="129" dur="500"/>
                                        <p:tgtEl>
                                          <p:spTgt spid="55"/>
                                        </p:tgtEl>
                                      </p:cBhvr>
                                    </p:animEffect>
                                    <p:anim calcmode="lin" valueType="num">
                                      <p:cBhvr>
                                        <p:cTn id="130" dur="500" fill="hold"/>
                                        <p:tgtEl>
                                          <p:spTgt spid="55"/>
                                        </p:tgtEl>
                                        <p:attrNameLst>
                                          <p:attrName>ppt_x</p:attrName>
                                        </p:attrNameLst>
                                      </p:cBhvr>
                                      <p:tavLst>
                                        <p:tav tm="0">
                                          <p:val>
                                            <p:fltVal val="0.5"/>
                                          </p:val>
                                        </p:tav>
                                        <p:tav tm="100000">
                                          <p:val>
                                            <p:strVal val="#ppt_x"/>
                                          </p:val>
                                        </p:tav>
                                      </p:tavLst>
                                    </p:anim>
                                    <p:anim calcmode="lin" valueType="num">
                                      <p:cBhvr>
                                        <p:cTn id="131" dur="500" fill="hold"/>
                                        <p:tgtEl>
                                          <p:spTgt spid="55"/>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1500"/>
                                  </p:stCondLst>
                                  <p:childTnLst>
                                    <p:set>
                                      <p:cBhvr>
                                        <p:cTn id="133" dur="1" fill="hold">
                                          <p:stCondLst>
                                            <p:cond delay="0"/>
                                          </p:stCondLst>
                                        </p:cTn>
                                        <p:tgtEl>
                                          <p:spTgt spid="50"/>
                                        </p:tgtEl>
                                        <p:attrNameLst>
                                          <p:attrName>style.visibility</p:attrName>
                                        </p:attrNameLst>
                                      </p:cBhvr>
                                      <p:to>
                                        <p:strVal val="visible"/>
                                      </p:to>
                                    </p:set>
                                    <p:anim calcmode="lin" valueType="num">
                                      <p:cBhvr>
                                        <p:cTn id="134" dur="500" fill="hold"/>
                                        <p:tgtEl>
                                          <p:spTgt spid="50"/>
                                        </p:tgtEl>
                                        <p:attrNameLst>
                                          <p:attrName>ppt_w</p:attrName>
                                        </p:attrNameLst>
                                      </p:cBhvr>
                                      <p:tavLst>
                                        <p:tav tm="0">
                                          <p:val>
                                            <p:fltVal val="0"/>
                                          </p:val>
                                        </p:tav>
                                        <p:tav tm="100000">
                                          <p:val>
                                            <p:strVal val="#ppt_w"/>
                                          </p:val>
                                        </p:tav>
                                      </p:tavLst>
                                    </p:anim>
                                    <p:anim calcmode="lin" valueType="num">
                                      <p:cBhvr>
                                        <p:cTn id="135" dur="500" fill="hold"/>
                                        <p:tgtEl>
                                          <p:spTgt spid="50"/>
                                        </p:tgtEl>
                                        <p:attrNameLst>
                                          <p:attrName>ppt_h</p:attrName>
                                        </p:attrNameLst>
                                      </p:cBhvr>
                                      <p:tavLst>
                                        <p:tav tm="0">
                                          <p:val>
                                            <p:fltVal val="0"/>
                                          </p:val>
                                        </p:tav>
                                        <p:tav tm="100000">
                                          <p:val>
                                            <p:strVal val="#ppt_h"/>
                                          </p:val>
                                        </p:tav>
                                      </p:tavLst>
                                    </p:anim>
                                    <p:animEffect transition="in" filter="fade">
                                      <p:cBhvr>
                                        <p:cTn id="136" dur="500"/>
                                        <p:tgtEl>
                                          <p:spTgt spid="50"/>
                                        </p:tgtEl>
                                      </p:cBhvr>
                                    </p:animEffect>
                                    <p:anim calcmode="lin" valueType="num">
                                      <p:cBhvr>
                                        <p:cTn id="137" dur="500" fill="hold"/>
                                        <p:tgtEl>
                                          <p:spTgt spid="50"/>
                                        </p:tgtEl>
                                        <p:attrNameLst>
                                          <p:attrName>ppt_x</p:attrName>
                                        </p:attrNameLst>
                                      </p:cBhvr>
                                      <p:tavLst>
                                        <p:tav tm="0">
                                          <p:val>
                                            <p:fltVal val="0.5"/>
                                          </p:val>
                                        </p:tav>
                                        <p:tav tm="100000">
                                          <p:val>
                                            <p:strVal val="#ppt_x"/>
                                          </p:val>
                                        </p:tav>
                                      </p:tavLst>
                                    </p:anim>
                                    <p:anim calcmode="lin" valueType="num">
                                      <p:cBhvr>
                                        <p:cTn id="138" dur="500" fill="hold"/>
                                        <p:tgtEl>
                                          <p:spTgt spid="5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1750"/>
                                  </p:stCondLst>
                                  <p:childTnLst>
                                    <p:set>
                                      <p:cBhvr>
                                        <p:cTn id="140" dur="1" fill="hold">
                                          <p:stCondLst>
                                            <p:cond delay="0"/>
                                          </p:stCondLst>
                                        </p:cTn>
                                        <p:tgtEl>
                                          <p:spTgt spid="59"/>
                                        </p:tgtEl>
                                        <p:attrNameLst>
                                          <p:attrName>style.visibility</p:attrName>
                                        </p:attrNameLst>
                                      </p:cBhvr>
                                      <p:to>
                                        <p:strVal val="visible"/>
                                      </p:to>
                                    </p:set>
                                    <p:anim calcmode="lin" valueType="num">
                                      <p:cBhvr>
                                        <p:cTn id="141" dur="500" fill="hold"/>
                                        <p:tgtEl>
                                          <p:spTgt spid="59"/>
                                        </p:tgtEl>
                                        <p:attrNameLst>
                                          <p:attrName>ppt_w</p:attrName>
                                        </p:attrNameLst>
                                      </p:cBhvr>
                                      <p:tavLst>
                                        <p:tav tm="0">
                                          <p:val>
                                            <p:fltVal val="0"/>
                                          </p:val>
                                        </p:tav>
                                        <p:tav tm="100000">
                                          <p:val>
                                            <p:strVal val="#ppt_w"/>
                                          </p:val>
                                        </p:tav>
                                      </p:tavLst>
                                    </p:anim>
                                    <p:anim calcmode="lin" valueType="num">
                                      <p:cBhvr>
                                        <p:cTn id="142" dur="500" fill="hold"/>
                                        <p:tgtEl>
                                          <p:spTgt spid="59"/>
                                        </p:tgtEl>
                                        <p:attrNameLst>
                                          <p:attrName>ppt_h</p:attrName>
                                        </p:attrNameLst>
                                      </p:cBhvr>
                                      <p:tavLst>
                                        <p:tav tm="0">
                                          <p:val>
                                            <p:fltVal val="0"/>
                                          </p:val>
                                        </p:tav>
                                        <p:tav tm="100000">
                                          <p:val>
                                            <p:strVal val="#ppt_h"/>
                                          </p:val>
                                        </p:tav>
                                      </p:tavLst>
                                    </p:anim>
                                    <p:animEffect transition="in" filter="fade">
                                      <p:cBhvr>
                                        <p:cTn id="143" dur="500"/>
                                        <p:tgtEl>
                                          <p:spTgt spid="59"/>
                                        </p:tgtEl>
                                      </p:cBhvr>
                                    </p:animEffect>
                                    <p:anim calcmode="lin" valueType="num">
                                      <p:cBhvr>
                                        <p:cTn id="144" dur="500" fill="hold"/>
                                        <p:tgtEl>
                                          <p:spTgt spid="59"/>
                                        </p:tgtEl>
                                        <p:attrNameLst>
                                          <p:attrName>ppt_x</p:attrName>
                                        </p:attrNameLst>
                                      </p:cBhvr>
                                      <p:tavLst>
                                        <p:tav tm="0">
                                          <p:val>
                                            <p:fltVal val="0.5"/>
                                          </p:val>
                                        </p:tav>
                                        <p:tav tm="100000">
                                          <p:val>
                                            <p:strVal val="#ppt_x"/>
                                          </p:val>
                                        </p:tav>
                                      </p:tavLst>
                                    </p:anim>
                                    <p:anim calcmode="lin" valueType="num">
                                      <p:cBhvr>
                                        <p:cTn id="145" dur="500" fill="hold"/>
                                        <p:tgtEl>
                                          <p:spTgt spid="59"/>
                                        </p:tgtEl>
                                        <p:attrNameLst>
                                          <p:attrName>ppt_y</p:attrName>
                                        </p:attrNameLst>
                                      </p:cBhvr>
                                      <p:tavLst>
                                        <p:tav tm="0">
                                          <p:val>
                                            <p:fltVal val="0.5"/>
                                          </p:val>
                                        </p:tav>
                                        <p:tav tm="100000">
                                          <p:val>
                                            <p:strVal val="#ppt_y"/>
                                          </p:val>
                                        </p:tav>
                                      </p:tavLst>
                                    </p:anim>
                                  </p:childTnLst>
                                </p:cTn>
                              </p:par>
                              <p:par>
                                <p:cTn id="146" presetID="53" presetClass="entr" presetSubtype="528" fill="hold" grpId="0" nodeType="withEffect">
                                  <p:stCondLst>
                                    <p:cond delay="2000"/>
                                  </p:stCondLst>
                                  <p:childTnLst>
                                    <p:set>
                                      <p:cBhvr>
                                        <p:cTn id="147" dur="1" fill="hold">
                                          <p:stCondLst>
                                            <p:cond delay="0"/>
                                          </p:stCondLst>
                                        </p:cTn>
                                        <p:tgtEl>
                                          <p:spTgt spid="58"/>
                                        </p:tgtEl>
                                        <p:attrNameLst>
                                          <p:attrName>style.visibility</p:attrName>
                                        </p:attrNameLst>
                                      </p:cBhvr>
                                      <p:to>
                                        <p:strVal val="visible"/>
                                      </p:to>
                                    </p:set>
                                    <p:anim calcmode="lin" valueType="num">
                                      <p:cBhvr>
                                        <p:cTn id="148" dur="500" fill="hold"/>
                                        <p:tgtEl>
                                          <p:spTgt spid="58"/>
                                        </p:tgtEl>
                                        <p:attrNameLst>
                                          <p:attrName>ppt_w</p:attrName>
                                        </p:attrNameLst>
                                      </p:cBhvr>
                                      <p:tavLst>
                                        <p:tav tm="0">
                                          <p:val>
                                            <p:fltVal val="0"/>
                                          </p:val>
                                        </p:tav>
                                        <p:tav tm="100000">
                                          <p:val>
                                            <p:strVal val="#ppt_w"/>
                                          </p:val>
                                        </p:tav>
                                      </p:tavLst>
                                    </p:anim>
                                    <p:anim calcmode="lin" valueType="num">
                                      <p:cBhvr>
                                        <p:cTn id="149" dur="500" fill="hold"/>
                                        <p:tgtEl>
                                          <p:spTgt spid="58"/>
                                        </p:tgtEl>
                                        <p:attrNameLst>
                                          <p:attrName>ppt_h</p:attrName>
                                        </p:attrNameLst>
                                      </p:cBhvr>
                                      <p:tavLst>
                                        <p:tav tm="0">
                                          <p:val>
                                            <p:fltVal val="0"/>
                                          </p:val>
                                        </p:tav>
                                        <p:tav tm="100000">
                                          <p:val>
                                            <p:strVal val="#ppt_h"/>
                                          </p:val>
                                        </p:tav>
                                      </p:tavLst>
                                    </p:anim>
                                    <p:animEffect transition="in" filter="fade">
                                      <p:cBhvr>
                                        <p:cTn id="150" dur="500"/>
                                        <p:tgtEl>
                                          <p:spTgt spid="58"/>
                                        </p:tgtEl>
                                      </p:cBhvr>
                                    </p:animEffect>
                                    <p:anim calcmode="lin" valueType="num">
                                      <p:cBhvr>
                                        <p:cTn id="151" dur="500" fill="hold"/>
                                        <p:tgtEl>
                                          <p:spTgt spid="58"/>
                                        </p:tgtEl>
                                        <p:attrNameLst>
                                          <p:attrName>ppt_x</p:attrName>
                                        </p:attrNameLst>
                                      </p:cBhvr>
                                      <p:tavLst>
                                        <p:tav tm="0">
                                          <p:val>
                                            <p:fltVal val="0.5"/>
                                          </p:val>
                                        </p:tav>
                                        <p:tav tm="100000">
                                          <p:val>
                                            <p:strVal val="#ppt_x"/>
                                          </p:val>
                                        </p:tav>
                                      </p:tavLst>
                                    </p:anim>
                                    <p:anim calcmode="lin" valueType="num">
                                      <p:cBhvr>
                                        <p:cTn id="152" dur="500" fill="hold"/>
                                        <p:tgtEl>
                                          <p:spTgt spid="58"/>
                                        </p:tgtEl>
                                        <p:attrNameLst>
                                          <p:attrName>ppt_y</p:attrName>
                                        </p:attrNameLst>
                                      </p:cBhvr>
                                      <p:tavLst>
                                        <p:tav tm="0">
                                          <p:val>
                                            <p:fltVal val="0.5"/>
                                          </p:val>
                                        </p:tav>
                                        <p:tav tm="100000">
                                          <p:val>
                                            <p:strVal val="#ppt_y"/>
                                          </p:val>
                                        </p:tav>
                                      </p:tavLst>
                                    </p:anim>
                                  </p:childTnLst>
                                </p:cTn>
                              </p:par>
                              <p:par>
                                <p:cTn id="153" presetID="53" presetClass="entr" presetSubtype="528" fill="hold" grpId="0" nodeType="withEffect">
                                  <p:stCondLst>
                                    <p:cond delay="2250"/>
                                  </p:stCondLst>
                                  <p:childTnLst>
                                    <p:set>
                                      <p:cBhvr>
                                        <p:cTn id="154" dur="1" fill="hold">
                                          <p:stCondLst>
                                            <p:cond delay="0"/>
                                          </p:stCondLst>
                                        </p:cTn>
                                        <p:tgtEl>
                                          <p:spTgt spid="60"/>
                                        </p:tgtEl>
                                        <p:attrNameLst>
                                          <p:attrName>style.visibility</p:attrName>
                                        </p:attrNameLst>
                                      </p:cBhvr>
                                      <p:to>
                                        <p:strVal val="visible"/>
                                      </p:to>
                                    </p:set>
                                    <p:anim calcmode="lin" valueType="num">
                                      <p:cBhvr>
                                        <p:cTn id="155" dur="500" fill="hold"/>
                                        <p:tgtEl>
                                          <p:spTgt spid="60"/>
                                        </p:tgtEl>
                                        <p:attrNameLst>
                                          <p:attrName>ppt_w</p:attrName>
                                        </p:attrNameLst>
                                      </p:cBhvr>
                                      <p:tavLst>
                                        <p:tav tm="0">
                                          <p:val>
                                            <p:fltVal val="0"/>
                                          </p:val>
                                        </p:tav>
                                        <p:tav tm="100000">
                                          <p:val>
                                            <p:strVal val="#ppt_w"/>
                                          </p:val>
                                        </p:tav>
                                      </p:tavLst>
                                    </p:anim>
                                    <p:anim calcmode="lin" valueType="num">
                                      <p:cBhvr>
                                        <p:cTn id="156" dur="500" fill="hold"/>
                                        <p:tgtEl>
                                          <p:spTgt spid="60"/>
                                        </p:tgtEl>
                                        <p:attrNameLst>
                                          <p:attrName>ppt_h</p:attrName>
                                        </p:attrNameLst>
                                      </p:cBhvr>
                                      <p:tavLst>
                                        <p:tav tm="0">
                                          <p:val>
                                            <p:fltVal val="0"/>
                                          </p:val>
                                        </p:tav>
                                        <p:tav tm="100000">
                                          <p:val>
                                            <p:strVal val="#ppt_h"/>
                                          </p:val>
                                        </p:tav>
                                      </p:tavLst>
                                    </p:anim>
                                    <p:animEffect transition="in" filter="fade">
                                      <p:cBhvr>
                                        <p:cTn id="157" dur="500"/>
                                        <p:tgtEl>
                                          <p:spTgt spid="60"/>
                                        </p:tgtEl>
                                      </p:cBhvr>
                                    </p:animEffect>
                                    <p:anim calcmode="lin" valueType="num">
                                      <p:cBhvr>
                                        <p:cTn id="158" dur="500" fill="hold"/>
                                        <p:tgtEl>
                                          <p:spTgt spid="60"/>
                                        </p:tgtEl>
                                        <p:attrNameLst>
                                          <p:attrName>ppt_x</p:attrName>
                                        </p:attrNameLst>
                                      </p:cBhvr>
                                      <p:tavLst>
                                        <p:tav tm="0">
                                          <p:val>
                                            <p:fltVal val="0.5"/>
                                          </p:val>
                                        </p:tav>
                                        <p:tav tm="100000">
                                          <p:val>
                                            <p:strVal val="#ppt_x"/>
                                          </p:val>
                                        </p:tav>
                                      </p:tavLst>
                                    </p:anim>
                                    <p:anim calcmode="lin" valueType="num">
                                      <p:cBhvr>
                                        <p:cTn id="159" dur="500" fill="hold"/>
                                        <p:tgtEl>
                                          <p:spTgt spid="60"/>
                                        </p:tgtEl>
                                        <p:attrNameLst>
                                          <p:attrName>ppt_y</p:attrName>
                                        </p:attrNameLst>
                                      </p:cBhvr>
                                      <p:tavLst>
                                        <p:tav tm="0">
                                          <p:val>
                                            <p:fltVal val="0.5"/>
                                          </p:val>
                                        </p:tav>
                                        <p:tav tm="100000">
                                          <p:val>
                                            <p:strVal val="#ppt_y"/>
                                          </p:val>
                                        </p:tav>
                                      </p:tavLst>
                                    </p:anim>
                                  </p:childTnLst>
                                </p:cTn>
                              </p:par>
                            </p:childTnLst>
                          </p:cTn>
                        </p:par>
                        <p:par>
                          <p:cTn id="160" fill="hold">
                            <p:stCondLst>
                              <p:cond delay="11750"/>
                            </p:stCondLst>
                            <p:childTnLst>
                              <p:par>
                                <p:cTn id="161" presetID="53" presetClass="entr" presetSubtype="528"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 calcmode="lin" valueType="num">
                                      <p:cBhvr>
                                        <p:cTn id="163" dur="500" fill="hold"/>
                                        <p:tgtEl>
                                          <p:spTgt spid="52"/>
                                        </p:tgtEl>
                                        <p:attrNameLst>
                                          <p:attrName>ppt_w</p:attrName>
                                        </p:attrNameLst>
                                      </p:cBhvr>
                                      <p:tavLst>
                                        <p:tav tm="0">
                                          <p:val>
                                            <p:fltVal val="0"/>
                                          </p:val>
                                        </p:tav>
                                        <p:tav tm="100000">
                                          <p:val>
                                            <p:strVal val="#ppt_w"/>
                                          </p:val>
                                        </p:tav>
                                      </p:tavLst>
                                    </p:anim>
                                    <p:anim calcmode="lin" valueType="num">
                                      <p:cBhvr>
                                        <p:cTn id="164" dur="500" fill="hold"/>
                                        <p:tgtEl>
                                          <p:spTgt spid="52"/>
                                        </p:tgtEl>
                                        <p:attrNameLst>
                                          <p:attrName>ppt_h</p:attrName>
                                        </p:attrNameLst>
                                      </p:cBhvr>
                                      <p:tavLst>
                                        <p:tav tm="0">
                                          <p:val>
                                            <p:fltVal val="0"/>
                                          </p:val>
                                        </p:tav>
                                        <p:tav tm="100000">
                                          <p:val>
                                            <p:strVal val="#ppt_h"/>
                                          </p:val>
                                        </p:tav>
                                      </p:tavLst>
                                    </p:anim>
                                    <p:animEffect transition="in" filter="fade">
                                      <p:cBhvr>
                                        <p:cTn id="165" dur="500"/>
                                        <p:tgtEl>
                                          <p:spTgt spid="52"/>
                                        </p:tgtEl>
                                      </p:cBhvr>
                                    </p:animEffect>
                                    <p:anim calcmode="lin" valueType="num">
                                      <p:cBhvr>
                                        <p:cTn id="166" dur="500" fill="hold"/>
                                        <p:tgtEl>
                                          <p:spTgt spid="52"/>
                                        </p:tgtEl>
                                        <p:attrNameLst>
                                          <p:attrName>ppt_x</p:attrName>
                                        </p:attrNameLst>
                                      </p:cBhvr>
                                      <p:tavLst>
                                        <p:tav tm="0">
                                          <p:val>
                                            <p:fltVal val="0.5"/>
                                          </p:val>
                                        </p:tav>
                                        <p:tav tm="100000">
                                          <p:val>
                                            <p:strVal val="#ppt_x"/>
                                          </p:val>
                                        </p:tav>
                                      </p:tavLst>
                                    </p:anim>
                                    <p:anim calcmode="lin" valueType="num">
                                      <p:cBhvr>
                                        <p:cTn id="167" dur="500" fill="hold"/>
                                        <p:tgtEl>
                                          <p:spTgt spid="52"/>
                                        </p:tgtEl>
                                        <p:attrNameLst>
                                          <p:attrName>ppt_y</p:attrName>
                                        </p:attrNameLst>
                                      </p:cBhvr>
                                      <p:tavLst>
                                        <p:tav tm="0">
                                          <p:val>
                                            <p:fltVal val="0.5"/>
                                          </p:val>
                                        </p:tav>
                                        <p:tav tm="100000">
                                          <p:val>
                                            <p:strVal val="#ppt_y"/>
                                          </p:val>
                                        </p:tav>
                                      </p:tavLst>
                                    </p:anim>
                                  </p:childTnLst>
                                </p:cTn>
                              </p:par>
                              <p:par>
                                <p:cTn id="168" presetID="53" presetClass="entr" presetSubtype="528" fill="hold" grpId="0" nodeType="withEffect">
                                  <p:stCondLst>
                                    <p:cond delay="250"/>
                                  </p:stCondLst>
                                  <p:childTnLst>
                                    <p:set>
                                      <p:cBhvr>
                                        <p:cTn id="169" dur="1" fill="hold">
                                          <p:stCondLst>
                                            <p:cond delay="0"/>
                                          </p:stCondLst>
                                        </p:cTn>
                                        <p:tgtEl>
                                          <p:spTgt spid="57"/>
                                        </p:tgtEl>
                                        <p:attrNameLst>
                                          <p:attrName>style.visibility</p:attrName>
                                        </p:attrNameLst>
                                      </p:cBhvr>
                                      <p:to>
                                        <p:strVal val="visible"/>
                                      </p:to>
                                    </p:set>
                                    <p:anim calcmode="lin" valueType="num">
                                      <p:cBhvr>
                                        <p:cTn id="170" dur="500" fill="hold"/>
                                        <p:tgtEl>
                                          <p:spTgt spid="57"/>
                                        </p:tgtEl>
                                        <p:attrNameLst>
                                          <p:attrName>ppt_w</p:attrName>
                                        </p:attrNameLst>
                                      </p:cBhvr>
                                      <p:tavLst>
                                        <p:tav tm="0">
                                          <p:val>
                                            <p:fltVal val="0"/>
                                          </p:val>
                                        </p:tav>
                                        <p:tav tm="100000">
                                          <p:val>
                                            <p:strVal val="#ppt_w"/>
                                          </p:val>
                                        </p:tav>
                                      </p:tavLst>
                                    </p:anim>
                                    <p:anim calcmode="lin" valueType="num">
                                      <p:cBhvr>
                                        <p:cTn id="171" dur="500" fill="hold"/>
                                        <p:tgtEl>
                                          <p:spTgt spid="57"/>
                                        </p:tgtEl>
                                        <p:attrNameLst>
                                          <p:attrName>ppt_h</p:attrName>
                                        </p:attrNameLst>
                                      </p:cBhvr>
                                      <p:tavLst>
                                        <p:tav tm="0">
                                          <p:val>
                                            <p:fltVal val="0"/>
                                          </p:val>
                                        </p:tav>
                                        <p:tav tm="100000">
                                          <p:val>
                                            <p:strVal val="#ppt_h"/>
                                          </p:val>
                                        </p:tav>
                                      </p:tavLst>
                                    </p:anim>
                                    <p:animEffect transition="in" filter="fade">
                                      <p:cBhvr>
                                        <p:cTn id="172" dur="500"/>
                                        <p:tgtEl>
                                          <p:spTgt spid="57"/>
                                        </p:tgtEl>
                                      </p:cBhvr>
                                    </p:animEffect>
                                    <p:anim calcmode="lin" valueType="num">
                                      <p:cBhvr>
                                        <p:cTn id="173" dur="500" fill="hold"/>
                                        <p:tgtEl>
                                          <p:spTgt spid="57"/>
                                        </p:tgtEl>
                                        <p:attrNameLst>
                                          <p:attrName>ppt_x</p:attrName>
                                        </p:attrNameLst>
                                      </p:cBhvr>
                                      <p:tavLst>
                                        <p:tav tm="0">
                                          <p:val>
                                            <p:fltVal val="0.5"/>
                                          </p:val>
                                        </p:tav>
                                        <p:tav tm="100000">
                                          <p:val>
                                            <p:strVal val="#ppt_x"/>
                                          </p:val>
                                        </p:tav>
                                      </p:tavLst>
                                    </p:anim>
                                    <p:anim calcmode="lin" valueType="num">
                                      <p:cBhvr>
                                        <p:cTn id="174" dur="500" fill="hold"/>
                                        <p:tgtEl>
                                          <p:spTgt spid="57"/>
                                        </p:tgtEl>
                                        <p:attrNameLst>
                                          <p:attrName>ppt_y</p:attrName>
                                        </p:attrNameLst>
                                      </p:cBhvr>
                                      <p:tavLst>
                                        <p:tav tm="0">
                                          <p:val>
                                            <p:fltVal val="0.5"/>
                                          </p:val>
                                        </p:tav>
                                        <p:tav tm="100000">
                                          <p:val>
                                            <p:strVal val="#ppt_y"/>
                                          </p:val>
                                        </p:tav>
                                      </p:tavLst>
                                    </p:anim>
                                  </p:childTnLst>
                                </p:cTn>
                              </p:par>
                              <p:par>
                                <p:cTn id="175" presetID="53" presetClass="entr" presetSubtype="528" fill="hold" grpId="0" nodeType="withEffect">
                                  <p:stCondLst>
                                    <p:cond delay="500"/>
                                  </p:stCondLst>
                                  <p:childTnLst>
                                    <p:set>
                                      <p:cBhvr>
                                        <p:cTn id="176" dur="1" fill="hold">
                                          <p:stCondLst>
                                            <p:cond delay="0"/>
                                          </p:stCondLst>
                                        </p:cTn>
                                        <p:tgtEl>
                                          <p:spTgt spid="51"/>
                                        </p:tgtEl>
                                        <p:attrNameLst>
                                          <p:attrName>style.visibility</p:attrName>
                                        </p:attrNameLst>
                                      </p:cBhvr>
                                      <p:to>
                                        <p:strVal val="visible"/>
                                      </p:to>
                                    </p:set>
                                    <p:anim calcmode="lin" valueType="num">
                                      <p:cBhvr>
                                        <p:cTn id="177" dur="500" fill="hold"/>
                                        <p:tgtEl>
                                          <p:spTgt spid="51"/>
                                        </p:tgtEl>
                                        <p:attrNameLst>
                                          <p:attrName>ppt_w</p:attrName>
                                        </p:attrNameLst>
                                      </p:cBhvr>
                                      <p:tavLst>
                                        <p:tav tm="0">
                                          <p:val>
                                            <p:fltVal val="0"/>
                                          </p:val>
                                        </p:tav>
                                        <p:tav tm="100000">
                                          <p:val>
                                            <p:strVal val="#ppt_w"/>
                                          </p:val>
                                        </p:tav>
                                      </p:tavLst>
                                    </p:anim>
                                    <p:anim calcmode="lin" valueType="num">
                                      <p:cBhvr>
                                        <p:cTn id="178" dur="500" fill="hold"/>
                                        <p:tgtEl>
                                          <p:spTgt spid="51"/>
                                        </p:tgtEl>
                                        <p:attrNameLst>
                                          <p:attrName>ppt_h</p:attrName>
                                        </p:attrNameLst>
                                      </p:cBhvr>
                                      <p:tavLst>
                                        <p:tav tm="0">
                                          <p:val>
                                            <p:fltVal val="0"/>
                                          </p:val>
                                        </p:tav>
                                        <p:tav tm="100000">
                                          <p:val>
                                            <p:strVal val="#ppt_h"/>
                                          </p:val>
                                        </p:tav>
                                      </p:tavLst>
                                    </p:anim>
                                    <p:animEffect transition="in" filter="fade">
                                      <p:cBhvr>
                                        <p:cTn id="179" dur="500"/>
                                        <p:tgtEl>
                                          <p:spTgt spid="51"/>
                                        </p:tgtEl>
                                      </p:cBhvr>
                                    </p:animEffect>
                                    <p:anim calcmode="lin" valueType="num">
                                      <p:cBhvr>
                                        <p:cTn id="180" dur="500" fill="hold"/>
                                        <p:tgtEl>
                                          <p:spTgt spid="51"/>
                                        </p:tgtEl>
                                        <p:attrNameLst>
                                          <p:attrName>ppt_x</p:attrName>
                                        </p:attrNameLst>
                                      </p:cBhvr>
                                      <p:tavLst>
                                        <p:tav tm="0">
                                          <p:val>
                                            <p:fltVal val="0.5"/>
                                          </p:val>
                                        </p:tav>
                                        <p:tav tm="100000">
                                          <p:val>
                                            <p:strVal val="#ppt_x"/>
                                          </p:val>
                                        </p:tav>
                                      </p:tavLst>
                                    </p:anim>
                                    <p:anim calcmode="lin" valueType="num">
                                      <p:cBhvr>
                                        <p:cTn id="181" dur="500" fill="hold"/>
                                        <p:tgtEl>
                                          <p:spTgt spid="51"/>
                                        </p:tgtEl>
                                        <p:attrNameLst>
                                          <p:attrName>ppt_y</p:attrName>
                                        </p:attrNameLst>
                                      </p:cBhvr>
                                      <p:tavLst>
                                        <p:tav tm="0">
                                          <p:val>
                                            <p:fltVal val="0.5"/>
                                          </p:val>
                                        </p:tav>
                                        <p:tav tm="100000">
                                          <p:val>
                                            <p:strVal val="#ppt_y"/>
                                          </p:val>
                                        </p:tav>
                                      </p:tavLst>
                                    </p:anim>
                                  </p:childTnLst>
                                </p:cTn>
                              </p:par>
                              <p:par>
                                <p:cTn id="182" presetID="53" presetClass="entr" presetSubtype="528" fill="hold" grpId="0" nodeType="withEffect">
                                  <p:stCondLst>
                                    <p:cond delay="750"/>
                                  </p:stCondLst>
                                  <p:childTnLst>
                                    <p:set>
                                      <p:cBhvr>
                                        <p:cTn id="183" dur="1" fill="hold">
                                          <p:stCondLst>
                                            <p:cond delay="0"/>
                                          </p:stCondLst>
                                        </p:cTn>
                                        <p:tgtEl>
                                          <p:spTgt spid="49"/>
                                        </p:tgtEl>
                                        <p:attrNameLst>
                                          <p:attrName>style.visibility</p:attrName>
                                        </p:attrNameLst>
                                      </p:cBhvr>
                                      <p:to>
                                        <p:strVal val="visible"/>
                                      </p:to>
                                    </p:set>
                                    <p:anim calcmode="lin" valueType="num">
                                      <p:cBhvr>
                                        <p:cTn id="184" dur="500" fill="hold"/>
                                        <p:tgtEl>
                                          <p:spTgt spid="49"/>
                                        </p:tgtEl>
                                        <p:attrNameLst>
                                          <p:attrName>ppt_w</p:attrName>
                                        </p:attrNameLst>
                                      </p:cBhvr>
                                      <p:tavLst>
                                        <p:tav tm="0">
                                          <p:val>
                                            <p:fltVal val="0"/>
                                          </p:val>
                                        </p:tav>
                                        <p:tav tm="100000">
                                          <p:val>
                                            <p:strVal val="#ppt_w"/>
                                          </p:val>
                                        </p:tav>
                                      </p:tavLst>
                                    </p:anim>
                                    <p:anim calcmode="lin" valueType="num">
                                      <p:cBhvr>
                                        <p:cTn id="185" dur="500" fill="hold"/>
                                        <p:tgtEl>
                                          <p:spTgt spid="49"/>
                                        </p:tgtEl>
                                        <p:attrNameLst>
                                          <p:attrName>ppt_h</p:attrName>
                                        </p:attrNameLst>
                                      </p:cBhvr>
                                      <p:tavLst>
                                        <p:tav tm="0">
                                          <p:val>
                                            <p:fltVal val="0"/>
                                          </p:val>
                                        </p:tav>
                                        <p:tav tm="100000">
                                          <p:val>
                                            <p:strVal val="#ppt_h"/>
                                          </p:val>
                                        </p:tav>
                                      </p:tavLst>
                                    </p:anim>
                                    <p:animEffect transition="in" filter="fade">
                                      <p:cBhvr>
                                        <p:cTn id="186" dur="500"/>
                                        <p:tgtEl>
                                          <p:spTgt spid="49"/>
                                        </p:tgtEl>
                                      </p:cBhvr>
                                    </p:animEffect>
                                    <p:anim calcmode="lin" valueType="num">
                                      <p:cBhvr>
                                        <p:cTn id="187" dur="500" fill="hold"/>
                                        <p:tgtEl>
                                          <p:spTgt spid="49"/>
                                        </p:tgtEl>
                                        <p:attrNameLst>
                                          <p:attrName>ppt_x</p:attrName>
                                        </p:attrNameLst>
                                      </p:cBhvr>
                                      <p:tavLst>
                                        <p:tav tm="0">
                                          <p:val>
                                            <p:fltVal val="0.5"/>
                                          </p:val>
                                        </p:tav>
                                        <p:tav tm="100000">
                                          <p:val>
                                            <p:strVal val="#ppt_x"/>
                                          </p:val>
                                        </p:tav>
                                      </p:tavLst>
                                    </p:anim>
                                    <p:anim calcmode="lin" valueType="num">
                                      <p:cBhvr>
                                        <p:cTn id="188"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build="allAtOnce"/>
      <p:bldP spid="44" grpId="0"/>
      <p:bldP spid="45" grpId="0"/>
      <p:bldP spid="46" grpId="0" animBg="1"/>
      <p:bldP spid="46" grpId="1" animBg="1"/>
      <p:bldP spid="46" grpId="2"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3381375" y="853440"/>
            <a:ext cx="2164080" cy="2164080"/>
          </a:xfrm>
          <a:prstGeom prst="diamond">
            <a:avLst/>
          </a:prstGeom>
          <a:solidFill>
            <a:srgbClr val="FF0000"/>
          </a:solidFill>
          <a:ln w="38100">
            <a:gradFill flip="none" rotWithShape="1">
              <a:gsLst>
                <a:gs pos="0">
                  <a:schemeClr val="bg1">
                    <a:lumMod val="75000"/>
                  </a:schemeClr>
                </a:gs>
                <a:gs pos="100000">
                  <a:schemeClr val="bg1"/>
                </a:gs>
              </a:gsLst>
              <a:lin ang="8100000" scaled="1"/>
              <a:tileRect/>
            </a:grad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菱形 4"/>
          <p:cNvSpPr/>
          <p:nvPr/>
        </p:nvSpPr>
        <p:spPr>
          <a:xfrm>
            <a:off x="3293745" y="487680"/>
            <a:ext cx="2339340" cy="2339340"/>
          </a:xfrm>
          <a:prstGeom prst="diamond">
            <a:avLst/>
          </a:prstGeom>
          <a:solidFill>
            <a:schemeClr val="bg1"/>
          </a:solidFill>
          <a:ln>
            <a:noFill/>
          </a:ln>
          <a:effectLst>
            <a:outerShdw blurRad="50800" dist="38100" dir="8100000" algn="tr" rotWithShape="0">
              <a:prstClr val="black">
                <a:alpha val="40000"/>
              </a:prstClr>
            </a:outerShdw>
          </a:effectLst>
          <a:scene3d>
            <a:camera prst="orthographicFront"/>
            <a:lightRig rig="threePt" dir="t">
              <a:rot lat="0" lon="0" rev="4800000"/>
            </a:lightRig>
          </a:scene3d>
          <a:sp3d>
            <a:bevelT w="63500" h="25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4008076" y="1150620"/>
            <a:ext cx="910675" cy="369332"/>
          </a:xfrm>
          <a:prstGeom prst="rect">
            <a:avLst/>
          </a:prstGeom>
          <a:noFill/>
        </p:spPr>
        <p:txBody>
          <a:bodyPr wrap="square" rtlCol="0">
            <a:spAutoFit/>
          </a:bodyPr>
          <a:lstStyle/>
          <a:p>
            <a:r>
              <a:rPr lang="en-US" altLang="zh-CN" sz="1800" dirty="0">
                <a:solidFill>
                  <a:srgbClr val="FF0000"/>
                </a:solidFill>
                <a:cs typeface="+mn-ea"/>
                <a:sym typeface="+mn-lt"/>
              </a:rPr>
              <a:t>Part1</a:t>
            </a:r>
            <a:endParaRPr lang="zh-CN" altLang="en-US" sz="1800" dirty="0">
              <a:solidFill>
                <a:srgbClr val="FF0000"/>
              </a:solidFill>
              <a:cs typeface="+mn-ea"/>
              <a:sym typeface="+mn-lt"/>
            </a:endParaRPr>
          </a:p>
        </p:txBody>
      </p:sp>
      <p:sp>
        <p:nvSpPr>
          <p:cNvPr id="7" name="矩形 6"/>
          <p:cNvSpPr/>
          <p:nvPr/>
        </p:nvSpPr>
        <p:spPr>
          <a:xfrm>
            <a:off x="3557165" y="1426517"/>
            <a:ext cx="1864869" cy="461665"/>
          </a:xfrm>
          <a:prstGeom prst="rect">
            <a:avLst/>
          </a:prstGeom>
        </p:spPr>
        <p:txBody>
          <a:bodyPr wrap="none">
            <a:spAutoFit/>
          </a:bodyPr>
          <a:lstStyle/>
          <a:p>
            <a:pPr algn="ctr"/>
            <a:r>
              <a:rPr lang="zh-CN" altLang="en-US" sz="2400" b="1" dirty="0" smtClean="0">
                <a:solidFill>
                  <a:srgbClr val="FF0000"/>
                </a:solidFill>
                <a:effectLst>
                  <a:innerShdw blurRad="63500" dist="50800" dir="18900000">
                    <a:prstClr val="black">
                      <a:alpha val="50000"/>
                    </a:prstClr>
                  </a:innerShdw>
                </a:effectLst>
                <a:cs typeface="+mn-ea"/>
                <a:sym typeface="+mn-lt"/>
              </a:rPr>
              <a:t>Add to</a:t>
            </a:r>
            <a:r>
              <a:rPr lang="zh-CN" altLang="en-US" sz="2400" b="1" dirty="0">
                <a:solidFill>
                  <a:srgbClr val="FF0000"/>
                </a:solidFill>
                <a:effectLst>
                  <a:innerShdw blurRad="63500" dist="50800" dir="18900000">
                    <a:prstClr val="black">
                      <a:alpha val="50000"/>
                    </a:prstClr>
                  </a:innerShdw>
                </a:effectLst>
                <a:cs typeface="+mn-ea"/>
                <a:sym typeface="+mn-lt"/>
              </a:rPr>
              <a:t>title</a:t>
            </a:r>
          </a:p>
        </p:txBody>
      </p:sp>
      <p:sp>
        <p:nvSpPr>
          <p:cNvPr id="8" name="KSO_Shape"/>
          <p:cNvSpPr>
            <a:spLocks/>
          </p:cNvSpPr>
          <p:nvPr/>
        </p:nvSpPr>
        <p:spPr bwMode="auto">
          <a:xfrm>
            <a:off x="4362970" y="1963193"/>
            <a:ext cx="200886" cy="401771"/>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FF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矩形 8"/>
          <p:cNvSpPr/>
          <p:nvPr/>
        </p:nvSpPr>
        <p:spPr>
          <a:xfrm>
            <a:off x="3168673" y="315107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0" name="矩形 9"/>
          <p:cNvSpPr/>
          <p:nvPr/>
        </p:nvSpPr>
        <p:spPr>
          <a:xfrm>
            <a:off x="4797448" y="3135015"/>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1" name="矩形 10"/>
          <p:cNvSpPr/>
          <p:nvPr/>
        </p:nvSpPr>
        <p:spPr>
          <a:xfrm>
            <a:off x="3168673" y="3464646"/>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
        <p:nvSpPr>
          <p:cNvPr id="12" name="矩形 11"/>
          <p:cNvSpPr/>
          <p:nvPr/>
        </p:nvSpPr>
        <p:spPr>
          <a:xfrm>
            <a:off x="4797448" y="3448590"/>
            <a:ext cx="1175963" cy="315471"/>
          </a:xfrm>
          <a:prstGeom prst="rect">
            <a:avLst/>
          </a:prstGeom>
        </p:spPr>
        <p:txBody>
          <a:bodyPr wrap="none" lIns="68580" tIns="34290" rIns="68580" bIns="34290">
            <a:spAutoFit/>
          </a:bodyPr>
          <a:lstStyle/>
          <a:p>
            <a:pPr marL="214313" indent="-214313" algn="ctr">
              <a:buFont typeface="Wingdings" panose="05000000000000000000" pitchFamily="2" charset="2"/>
              <a:buChar char="l"/>
            </a:pPr>
            <a:r>
              <a:rPr lang="zh-CN" altLang="en-US" sz="1600" dirty="0" smtClean="0">
                <a:solidFill>
                  <a:schemeClr val="bg1">
                    <a:lumMod val="50000"/>
                  </a:schemeClr>
                </a:solidFill>
                <a:cs typeface="+mn-ea"/>
                <a:sym typeface="+mn-lt"/>
              </a:rPr>
              <a:t>Add a title</a:t>
            </a:r>
            <a:endParaRPr lang="zh-CN" altLang="en-US" sz="1600" dirty="0">
              <a:solidFill>
                <a:schemeClr val="bg1">
                  <a:lumMod val="50000"/>
                </a:schemeClr>
              </a:solidFill>
              <a:cs typeface="+mn-ea"/>
              <a:sym typeface="+mn-lt"/>
            </a:endParaRPr>
          </a:p>
        </p:txBody>
      </p:sp>
    </p:spTree>
    <p:extLst>
      <p:ext uri="{BB962C8B-B14F-4D97-AF65-F5344CB8AC3E}">
        <p14:creationId xmlns:p14="http://schemas.microsoft.com/office/powerpoint/2010/main" val="4131085951"/>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360"/>
                                          </p:val>
                                        </p:tav>
                                        <p:tav tm="100000">
                                          <p:val>
                                            <p:fltVal val="0"/>
                                          </p:val>
                                        </p:tav>
                                      </p:tavLst>
                                    </p:anim>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par>
                                <p:cTn id="40" presetID="50" presetClass="entr" presetSubtype="0" decel="100000" fill="hold" grpId="0" nodeType="withEffect">
                                  <p:stCondLst>
                                    <p:cond delay="45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par>
                                <p:cTn id="45" presetID="50" presetClass="entr" presetSubtype="0" decel="100000" fill="hold" grpId="0" nodeType="withEffect">
                                  <p:stCondLst>
                                    <p:cond delay="85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50" presetClass="entr" presetSubtype="0" decel="100000" fill="hold" grpId="0" nodeType="withEffect">
                                  <p:stCondLst>
                                    <p:cond delay="12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3" name="组合 2"/>
          <p:cNvGrpSpPr/>
          <p:nvPr/>
        </p:nvGrpSpPr>
        <p:grpSpPr>
          <a:xfrm>
            <a:off x="2153790" y="1092120"/>
            <a:ext cx="532511" cy="578507"/>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rgbClr val="FF0000"/>
                </a:solidFill>
                <a:cs typeface="+mn-ea"/>
                <a:sym typeface="+mn-lt"/>
              </a:endParaRPr>
            </a:p>
          </p:txBody>
        </p:sp>
        <p:sp>
          <p:nvSpPr>
            <p:cNvPr id="6" name="椭圆 5"/>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rgbClr val="FF0000"/>
                </a:solidFill>
                <a:cs typeface="+mn-ea"/>
                <a:sym typeface="+mn-lt"/>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rgbClr val="FF0000"/>
                </a:solidFill>
                <a:cs typeface="+mn-ea"/>
                <a:sym typeface="+mn-lt"/>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rgbClr val="FF0000"/>
                </a:solidFill>
                <a:cs typeface="+mn-ea"/>
                <a:sym typeface="+mn-lt"/>
              </a:endParaRPr>
            </a:p>
          </p:txBody>
        </p:sp>
      </p:grpSp>
      <p:sp>
        <p:nvSpPr>
          <p:cNvPr id="9" name="Oval 21"/>
          <p:cNvSpPr/>
          <p:nvPr/>
        </p:nvSpPr>
        <p:spPr>
          <a:xfrm>
            <a:off x="1019879" y="1433453"/>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cs typeface="+mn-ea"/>
              <a:sym typeface="+mn-lt"/>
            </a:endParaRPr>
          </a:p>
        </p:txBody>
      </p:sp>
      <p:sp>
        <p:nvSpPr>
          <p:cNvPr id="10" name="椭圆 9"/>
          <p:cNvSpPr/>
          <p:nvPr/>
        </p:nvSpPr>
        <p:spPr>
          <a:xfrm>
            <a:off x="1138526" y="1551689"/>
            <a:ext cx="1211788" cy="1212612"/>
          </a:xfrm>
          <a:prstGeom prst="ellipse">
            <a:avLst/>
          </a:prstGeom>
          <a:blipFill dpi="0" rotWithShape="1">
            <a:blip r:embed="rId3">
              <a:extLst>
                <a:ext uri="{BEBA8EAE-BF5A-486C-A8C5-ECC9F3942E4B}">
                  <a14:imgProps xmlns:a14="http://schemas.microsoft.com/office/drawing/2010/main">
                    <a14:imgLayer r:embed="rId4">
                      <a14:imgEffect>
                        <a14:sharpenSoften amount="-42000"/>
                      </a14:imgEffect>
                      <a14:imgEffect>
                        <a14:brightnessContrast bright="9000"/>
                      </a14:imgEffect>
                    </a14:imgLayer>
                  </a14:imgProps>
                </a:ext>
              </a:extLst>
            </a:blip>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1" name="标题 11"/>
          <p:cNvSpPr txBox="1">
            <a:spLocks/>
          </p:cNvSpPr>
          <p:nvPr/>
        </p:nvSpPr>
        <p:spPr>
          <a:xfrm>
            <a:off x="2280559" y="1120827"/>
            <a:ext cx="445078"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rgbClr val="C00000"/>
                </a:solidFill>
                <a:latin typeface="+mn-lt"/>
                <a:ea typeface="+mn-ea"/>
                <a:cs typeface="+mn-ea"/>
                <a:sym typeface="+mn-lt"/>
              </a:rPr>
              <a:t>01</a:t>
            </a:r>
            <a:endParaRPr lang="zh-CN" altLang="en-US" sz="1600" dirty="0">
              <a:solidFill>
                <a:srgbClr val="C00000"/>
              </a:solidFill>
              <a:latin typeface="+mn-lt"/>
              <a:ea typeface="+mn-ea"/>
              <a:cs typeface="+mn-ea"/>
              <a:sym typeface="+mn-lt"/>
            </a:endParaRPr>
          </a:p>
        </p:txBody>
      </p:sp>
      <p:cxnSp>
        <p:nvCxnSpPr>
          <p:cNvPr id="12" name="直接连接符 11"/>
          <p:cNvCxnSpPr/>
          <p:nvPr/>
        </p:nvCxnSpPr>
        <p:spPr>
          <a:xfrm>
            <a:off x="1289838"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标题 11"/>
          <p:cNvSpPr txBox="1">
            <a:spLocks/>
          </p:cNvSpPr>
          <p:nvPr/>
        </p:nvSpPr>
        <p:spPr>
          <a:xfrm>
            <a:off x="1359366"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name:</a:t>
            </a:r>
          </a:p>
        </p:txBody>
      </p:sp>
      <p:sp>
        <p:nvSpPr>
          <p:cNvPr id="14" name="标题 11"/>
          <p:cNvSpPr txBox="1">
            <a:spLocks/>
          </p:cNvSpPr>
          <p:nvPr/>
        </p:nvSpPr>
        <p:spPr>
          <a:xfrm>
            <a:off x="1343830"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DUAN OUY</a:t>
            </a:r>
            <a:endParaRPr lang="zh-CN" altLang="en-US" sz="1200" dirty="0">
              <a:solidFill>
                <a:schemeClr val="bg1">
                  <a:lumMod val="50000"/>
                </a:schemeClr>
              </a:solidFill>
              <a:latin typeface="+mn-lt"/>
              <a:ea typeface="+mn-ea"/>
              <a:cs typeface="+mn-ea"/>
              <a:sym typeface="+mn-lt"/>
            </a:endParaRPr>
          </a:p>
        </p:txBody>
      </p:sp>
      <p:sp>
        <p:nvSpPr>
          <p:cNvPr id="15" name="标题 11"/>
          <p:cNvSpPr txBox="1">
            <a:spLocks/>
          </p:cNvSpPr>
          <p:nvPr/>
        </p:nvSpPr>
        <p:spPr>
          <a:xfrm>
            <a:off x="1359365" y="3482273"/>
            <a:ext cx="1546240" cy="23358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Year of birth:</a:t>
            </a:r>
          </a:p>
        </p:txBody>
      </p:sp>
      <p:sp>
        <p:nvSpPr>
          <p:cNvPr id="16" name="标题 11"/>
          <p:cNvSpPr txBox="1">
            <a:spLocks/>
          </p:cNvSpPr>
          <p:nvPr/>
        </p:nvSpPr>
        <p:spPr>
          <a:xfrm>
            <a:off x="1343830"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1989-10-10</a:t>
            </a:r>
            <a:endParaRPr lang="zh-CN" altLang="en-US" sz="1200" dirty="0">
              <a:solidFill>
                <a:schemeClr val="bg1">
                  <a:lumMod val="50000"/>
                </a:schemeClr>
              </a:solidFill>
              <a:latin typeface="+mn-lt"/>
              <a:ea typeface="+mn-ea"/>
              <a:cs typeface="+mn-ea"/>
              <a:sym typeface="+mn-lt"/>
            </a:endParaRPr>
          </a:p>
        </p:txBody>
      </p:sp>
      <p:sp>
        <p:nvSpPr>
          <p:cNvPr id="17" name="标题 11"/>
          <p:cNvSpPr txBox="1">
            <a:spLocks/>
          </p:cNvSpPr>
          <p:nvPr/>
        </p:nvSpPr>
        <p:spPr>
          <a:xfrm>
            <a:off x="1359365" y="3931830"/>
            <a:ext cx="1546240" cy="2699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Highest education:</a:t>
            </a:r>
          </a:p>
        </p:txBody>
      </p:sp>
      <p:sp>
        <p:nvSpPr>
          <p:cNvPr id="18" name="标题 11"/>
          <p:cNvSpPr txBox="1">
            <a:spLocks/>
          </p:cNvSpPr>
          <p:nvPr/>
        </p:nvSpPr>
        <p:spPr>
          <a:xfrm>
            <a:off x="1343830" y="4194945"/>
            <a:ext cx="1876448" cy="2228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sp>
        <p:nvSpPr>
          <p:cNvPr id="19" name="标题 11"/>
          <p:cNvSpPr txBox="1">
            <a:spLocks/>
          </p:cNvSpPr>
          <p:nvPr/>
        </p:nvSpPr>
        <p:spPr>
          <a:xfrm>
            <a:off x="1359365" y="4522028"/>
            <a:ext cx="2903183" cy="2361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Current position:</a:t>
            </a:r>
          </a:p>
        </p:txBody>
      </p:sp>
      <p:sp>
        <p:nvSpPr>
          <p:cNvPr id="20" name="标题 11"/>
          <p:cNvSpPr txBox="1">
            <a:spLocks/>
          </p:cNvSpPr>
          <p:nvPr/>
        </p:nvSpPr>
        <p:spPr>
          <a:xfrm>
            <a:off x="1366875" y="4824815"/>
            <a:ext cx="1876448" cy="20830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smtClean="0">
                <a:solidFill>
                  <a:schemeClr val="bg1">
                    <a:lumMod val="50000"/>
                  </a:schemeClr>
                </a:solidFill>
                <a:latin typeface="+mn-lt"/>
                <a:ea typeface="+mn-ea"/>
                <a:cs typeface="+mn-ea"/>
                <a:sym typeface="+mn-lt"/>
              </a:rPr>
              <a:t>Add text</a:t>
            </a:r>
            <a:endParaRPr lang="zh-CN" altLang="en-US" sz="1000" dirty="0">
              <a:solidFill>
                <a:schemeClr val="bg1">
                  <a:lumMod val="50000"/>
                </a:schemeClr>
              </a:solidFill>
              <a:latin typeface="+mn-lt"/>
              <a:ea typeface="+mn-ea"/>
              <a:cs typeface="+mn-ea"/>
              <a:sym typeface="+mn-lt"/>
            </a:endParaRPr>
          </a:p>
        </p:txBody>
      </p:sp>
      <p:grpSp>
        <p:nvGrpSpPr>
          <p:cNvPr id="21" name="组合 20"/>
          <p:cNvGrpSpPr/>
          <p:nvPr/>
        </p:nvGrpSpPr>
        <p:grpSpPr>
          <a:xfrm>
            <a:off x="3920868" y="1092120"/>
            <a:ext cx="532511" cy="578507"/>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cs typeface="+mn-ea"/>
                <a:sym typeface="+mn-lt"/>
              </a:endParaRPr>
            </a:p>
          </p:txBody>
        </p:sp>
        <p:sp>
          <p:nvSpPr>
            <p:cNvPr id="23" name="椭圆 22"/>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24" name="椭圆 23"/>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cs typeface="+mn-ea"/>
                <a:sym typeface="+mn-lt"/>
              </a:endParaRPr>
            </a:p>
          </p:txBody>
        </p:sp>
      </p:grpSp>
      <p:sp>
        <p:nvSpPr>
          <p:cNvPr id="26" name="Oval 21"/>
          <p:cNvSpPr/>
          <p:nvPr/>
        </p:nvSpPr>
        <p:spPr>
          <a:xfrm>
            <a:off x="2786957" y="1433453"/>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cs typeface="+mn-ea"/>
              <a:sym typeface="+mn-lt"/>
            </a:endParaRPr>
          </a:p>
        </p:txBody>
      </p:sp>
      <p:sp>
        <p:nvSpPr>
          <p:cNvPr id="27" name="椭圆 26"/>
          <p:cNvSpPr/>
          <p:nvPr/>
        </p:nvSpPr>
        <p:spPr>
          <a:xfrm>
            <a:off x="2905605" y="1551689"/>
            <a:ext cx="1211788" cy="1212612"/>
          </a:xfrm>
          <a:prstGeom prst="ellipse">
            <a:avLst/>
          </a:prstGeom>
          <a:blipFill dpi="0" rotWithShape="1">
            <a:blip r:embed="rId5"/>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标题 11"/>
          <p:cNvSpPr txBox="1">
            <a:spLocks/>
          </p:cNvSpPr>
          <p:nvPr/>
        </p:nvSpPr>
        <p:spPr>
          <a:xfrm>
            <a:off x="4047637" y="1120827"/>
            <a:ext cx="445078"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rgbClr val="C00000"/>
                </a:solidFill>
                <a:latin typeface="+mn-lt"/>
                <a:ea typeface="+mn-ea"/>
                <a:cs typeface="+mn-ea"/>
                <a:sym typeface="+mn-lt"/>
              </a:rPr>
              <a:t>02</a:t>
            </a:r>
            <a:endParaRPr lang="zh-CN" altLang="en-US" sz="1600" dirty="0">
              <a:solidFill>
                <a:srgbClr val="C00000"/>
              </a:solidFill>
              <a:latin typeface="+mn-lt"/>
              <a:ea typeface="+mn-ea"/>
              <a:cs typeface="+mn-ea"/>
              <a:sym typeface="+mn-lt"/>
            </a:endParaRPr>
          </a:p>
        </p:txBody>
      </p:sp>
      <p:cxnSp>
        <p:nvCxnSpPr>
          <p:cNvPr id="29" name="直接连接符 28"/>
          <p:cNvCxnSpPr/>
          <p:nvPr/>
        </p:nvCxnSpPr>
        <p:spPr>
          <a:xfrm>
            <a:off x="3064245"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a:spLocks/>
          </p:cNvSpPr>
          <p:nvPr/>
        </p:nvSpPr>
        <p:spPr>
          <a:xfrm>
            <a:off x="3133773"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name:</a:t>
            </a:r>
          </a:p>
        </p:txBody>
      </p:sp>
      <p:sp>
        <p:nvSpPr>
          <p:cNvPr id="31" name="标题 11"/>
          <p:cNvSpPr txBox="1">
            <a:spLocks/>
          </p:cNvSpPr>
          <p:nvPr/>
        </p:nvSpPr>
        <p:spPr>
          <a:xfrm>
            <a:off x="3118236"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LUSY DANY</a:t>
            </a:r>
            <a:endParaRPr lang="zh-CN" altLang="en-US" sz="1200" dirty="0">
              <a:solidFill>
                <a:schemeClr val="bg1">
                  <a:lumMod val="50000"/>
                </a:schemeClr>
              </a:solidFill>
              <a:latin typeface="+mn-lt"/>
              <a:ea typeface="+mn-ea"/>
              <a:cs typeface="+mn-ea"/>
              <a:sym typeface="+mn-lt"/>
            </a:endParaRPr>
          </a:p>
        </p:txBody>
      </p:sp>
      <p:sp>
        <p:nvSpPr>
          <p:cNvPr id="32" name="标题 11"/>
          <p:cNvSpPr txBox="1">
            <a:spLocks/>
          </p:cNvSpPr>
          <p:nvPr/>
        </p:nvSpPr>
        <p:spPr>
          <a:xfrm>
            <a:off x="3133771" y="3464909"/>
            <a:ext cx="1963548" cy="2509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Year of birth:</a:t>
            </a:r>
          </a:p>
        </p:txBody>
      </p:sp>
      <p:sp>
        <p:nvSpPr>
          <p:cNvPr id="33" name="标题 11"/>
          <p:cNvSpPr txBox="1">
            <a:spLocks/>
          </p:cNvSpPr>
          <p:nvPr/>
        </p:nvSpPr>
        <p:spPr>
          <a:xfrm>
            <a:off x="3118236"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1979-11-15</a:t>
            </a:r>
            <a:endParaRPr lang="zh-CN" altLang="en-US" sz="1200" dirty="0">
              <a:solidFill>
                <a:schemeClr val="bg1">
                  <a:lumMod val="50000"/>
                </a:schemeClr>
              </a:solidFill>
              <a:latin typeface="+mn-lt"/>
              <a:ea typeface="+mn-ea"/>
              <a:cs typeface="+mn-ea"/>
              <a:sym typeface="+mn-lt"/>
            </a:endParaRPr>
          </a:p>
        </p:txBody>
      </p:sp>
      <p:sp>
        <p:nvSpPr>
          <p:cNvPr id="34" name="标题 11"/>
          <p:cNvSpPr txBox="1">
            <a:spLocks/>
          </p:cNvSpPr>
          <p:nvPr/>
        </p:nvSpPr>
        <p:spPr>
          <a:xfrm>
            <a:off x="3133771" y="3977408"/>
            <a:ext cx="1588689" cy="2243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Highest education:</a:t>
            </a:r>
          </a:p>
        </p:txBody>
      </p:sp>
      <p:sp>
        <p:nvSpPr>
          <p:cNvPr id="35" name="标题 11"/>
          <p:cNvSpPr txBox="1">
            <a:spLocks/>
          </p:cNvSpPr>
          <p:nvPr/>
        </p:nvSpPr>
        <p:spPr>
          <a:xfrm>
            <a:off x="3118236" y="4205211"/>
            <a:ext cx="222283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sp>
        <p:nvSpPr>
          <p:cNvPr id="36" name="标题 11"/>
          <p:cNvSpPr txBox="1">
            <a:spLocks/>
          </p:cNvSpPr>
          <p:nvPr/>
        </p:nvSpPr>
        <p:spPr>
          <a:xfrm>
            <a:off x="3133771" y="4509448"/>
            <a:ext cx="1963547" cy="2509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Current position:</a:t>
            </a:r>
          </a:p>
        </p:txBody>
      </p:sp>
      <p:sp>
        <p:nvSpPr>
          <p:cNvPr id="37" name="标题 11"/>
          <p:cNvSpPr txBox="1">
            <a:spLocks/>
          </p:cNvSpPr>
          <p:nvPr/>
        </p:nvSpPr>
        <p:spPr>
          <a:xfrm>
            <a:off x="3118236" y="4793990"/>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grpSp>
        <p:nvGrpSpPr>
          <p:cNvPr id="38" name="组合 37"/>
          <p:cNvGrpSpPr/>
          <p:nvPr/>
        </p:nvGrpSpPr>
        <p:grpSpPr>
          <a:xfrm>
            <a:off x="5687947" y="1092120"/>
            <a:ext cx="532511" cy="578507"/>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cs typeface="+mn-ea"/>
                <a:sym typeface="+mn-lt"/>
              </a:endParaRPr>
            </a:p>
          </p:txBody>
        </p:sp>
        <p:sp>
          <p:nvSpPr>
            <p:cNvPr id="40" name="椭圆 39"/>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cs typeface="+mn-ea"/>
                <a:sym typeface="+mn-lt"/>
              </a:endParaRPr>
            </a:p>
          </p:txBody>
        </p:sp>
      </p:grpSp>
      <p:sp>
        <p:nvSpPr>
          <p:cNvPr id="43" name="Oval 21"/>
          <p:cNvSpPr/>
          <p:nvPr/>
        </p:nvSpPr>
        <p:spPr>
          <a:xfrm>
            <a:off x="4554035" y="1433453"/>
            <a:ext cx="1449083" cy="1449083"/>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cs typeface="+mn-ea"/>
              <a:sym typeface="+mn-lt"/>
            </a:endParaRPr>
          </a:p>
        </p:txBody>
      </p:sp>
      <p:sp>
        <p:nvSpPr>
          <p:cNvPr id="44" name="椭圆 43"/>
          <p:cNvSpPr/>
          <p:nvPr/>
        </p:nvSpPr>
        <p:spPr>
          <a:xfrm>
            <a:off x="4672683" y="1551689"/>
            <a:ext cx="1211788" cy="1212612"/>
          </a:xfrm>
          <a:prstGeom prst="ellipse">
            <a:avLst/>
          </a:prstGeom>
          <a:blipFill dpi="0" rotWithShape="1">
            <a:blip r:embed="rId6"/>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45" name="标题 11"/>
          <p:cNvSpPr txBox="1">
            <a:spLocks/>
          </p:cNvSpPr>
          <p:nvPr/>
        </p:nvSpPr>
        <p:spPr>
          <a:xfrm>
            <a:off x="5814715" y="1120827"/>
            <a:ext cx="459089"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rgbClr val="C00000"/>
                </a:solidFill>
                <a:latin typeface="+mn-lt"/>
                <a:ea typeface="+mn-ea"/>
                <a:cs typeface="+mn-ea"/>
                <a:sym typeface="+mn-lt"/>
              </a:rPr>
              <a:t>03</a:t>
            </a:r>
            <a:endParaRPr lang="zh-CN" altLang="en-US" sz="1600" dirty="0">
              <a:solidFill>
                <a:srgbClr val="C00000"/>
              </a:solidFill>
              <a:latin typeface="+mn-lt"/>
              <a:ea typeface="+mn-ea"/>
              <a:cs typeface="+mn-ea"/>
              <a:sym typeface="+mn-lt"/>
            </a:endParaRPr>
          </a:p>
        </p:txBody>
      </p:sp>
      <p:cxnSp>
        <p:nvCxnSpPr>
          <p:cNvPr id="46" name="直接连接符 45"/>
          <p:cNvCxnSpPr/>
          <p:nvPr/>
        </p:nvCxnSpPr>
        <p:spPr>
          <a:xfrm>
            <a:off x="4831323"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标题 11"/>
          <p:cNvSpPr txBox="1">
            <a:spLocks/>
          </p:cNvSpPr>
          <p:nvPr/>
        </p:nvSpPr>
        <p:spPr>
          <a:xfrm>
            <a:off x="4900851"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name:</a:t>
            </a:r>
          </a:p>
        </p:txBody>
      </p:sp>
      <p:sp>
        <p:nvSpPr>
          <p:cNvPr id="48" name="标题 11"/>
          <p:cNvSpPr txBox="1">
            <a:spLocks/>
          </p:cNvSpPr>
          <p:nvPr/>
        </p:nvSpPr>
        <p:spPr>
          <a:xfrm>
            <a:off x="4885315"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DAB PUY</a:t>
            </a:r>
            <a:endParaRPr lang="zh-CN" altLang="en-US" sz="1200" dirty="0">
              <a:solidFill>
                <a:schemeClr val="bg1">
                  <a:lumMod val="50000"/>
                </a:schemeClr>
              </a:solidFill>
              <a:latin typeface="+mn-lt"/>
              <a:ea typeface="+mn-ea"/>
              <a:cs typeface="+mn-ea"/>
              <a:sym typeface="+mn-lt"/>
            </a:endParaRPr>
          </a:p>
        </p:txBody>
      </p:sp>
      <p:sp>
        <p:nvSpPr>
          <p:cNvPr id="49" name="标题 11"/>
          <p:cNvSpPr txBox="1">
            <a:spLocks/>
          </p:cNvSpPr>
          <p:nvPr/>
        </p:nvSpPr>
        <p:spPr>
          <a:xfrm>
            <a:off x="4900851" y="3464909"/>
            <a:ext cx="1899184" cy="2509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Year of birth:</a:t>
            </a:r>
          </a:p>
        </p:txBody>
      </p:sp>
      <p:sp>
        <p:nvSpPr>
          <p:cNvPr id="50" name="标题 11"/>
          <p:cNvSpPr txBox="1">
            <a:spLocks/>
          </p:cNvSpPr>
          <p:nvPr/>
        </p:nvSpPr>
        <p:spPr>
          <a:xfrm>
            <a:off x="4885315"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1982-09-30</a:t>
            </a:r>
            <a:endParaRPr lang="zh-CN" altLang="en-US" sz="1200" dirty="0">
              <a:solidFill>
                <a:schemeClr val="bg1">
                  <a:lumMod val="50000"/>
                </a:schemeClr>
              </a:solidFill>
              <a:latin typeface="+mn-lt"/>
              <a:ea typeface="+mn-ea"/>
              <a:cs typeface="+mn-ea"/>
              <a:sym typeface="+mn-lt"/>
            </a:endParaRPr>
          </a:p>
        </p:txBody>
      </p:sp>
      <p:sp>
        <p:nvSpPr>
          <p:cNvPr id="51" name="标题 11"/>
          <p:cNvSpPr txBox="1">
            <a:spLocks/>
          </p:cNvSpPr>
          <p:nvPr/>
        </p:nvSpPr>
        <p:spPr>
          <a:xfrm>
            <a:off x="4900850" y="3977408"/>
            <a:ext cx="1588685" cy="2243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Highest education:</a:t>
            </a:r>
          </a:p>
        </p:txBody>
      </p:sp>
      <p:sp>
        <p:nvSpPr>
          <p:cNvPr id="52" name="标题 11"/>
          <p:cNvSpPr txBox="1">
            <a:spLocks/>
          </p:cNvSpPr>
          <p:nvPr/>
        </p:nvSpPr>
        <p:spPr>
          <a:xfrm>
            <a:off x="4885315" y="4205211"/>
            <a:ext cx="222283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sp>
        <p:nvSpPr>
          <p:cNvPr id="53" name="标题 11"/>
          <p:cNvSpPr txBox="1">
            <a:spLocks/>
          </p:cNvSpPr>
          <p:nvPr/>
        </p:nvSpPr>
        <p:spPr>
          <a:xfrm>
            <a:off x="4900851" y="4509448"/>
            <a:ext cx="1963544" cy="2509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Current position:</a:t>
            </a:r>
          </a:p>
        </p:txBody>
      </p:sp>
      <p:sp>
        <p:nvSpPr>
          <p:cNvPr id="54" name="标题 11"/>
          <p:cNvSpPr txBox="1">
            <a:spLocks/>
          </p:cNvSpPr>
          <p:nvPr/>
        </p:nvSpPr>
        <p:spPr>
          <a:xfrm>
            <a:off x="4900417" y="4800833"/>
            <a:ext cx="140379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grpSp>
        <p:nvGrpSpPr>
          <p:cNvPr id="55" name="组合 54"/>
          <p:cNvGrpSpPr/>
          <p:nvPr/>
        </p:nvGrpSpPr>
        <p:grpSpPr>
          <a:xfrm>
            <a:off x="7415689" y="1083438"/>
            <a:ext cx="532511" cy="578507"/>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012" b="1" dirty="0">
                <a:solidFill>
                  <a:schemeClr val="bg1">
                    <a:lumMod val="50000"/>
                  </a:schemeClr>
                </a:solidFill>
                <a:cs typeface="+mn-ea"/>
                <a:sym typeface="+mn-lt"/>
              </a:endParaRPr>
            </a:p>
          </p:txBody>
        </p:sp>
        <p:sp>
          <p:nvSpPr>
            <p:cNvPr id="57" name="椭圆 56"/>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bg1">
                    <a:lumMod val="50000"/>
                  </a:schemeClr>
                </a:solidFill>
                <a:cs typeface="+mn-ea"/>
                <a:sym typeface="+mn-lt"/>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012">
                <a:solidFill>
                  <a:schemeClr val="bg1">
                    <a:lumMod val="50000"/>
                  </a:schemeClr>
                </a:solidFill>
                <a:cs typeface="+mn-ea"/>
                <a:sym typeface="+mn-lt"/>
              </a:endParaRPr>
            </a:p>
          </p:txBody>
        </p:sp>
      </p:grpSp>
      <p:sp>
        <p:nvSpPr>
          <p:cNvPr id="60" name="Oval 21"/>
          <p:cNvSpPr/>
          <p:nvPr/>
        </p:nvSpPr>
        <p:spPr>
          <a:xfrm>
            <a:off x="6281778" y="1424771"/>
            <a:ext cx="1449083" cy="1449083"/>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99" dirty="0">
              <a:solidFill>
                <a:srgbClr val="F16D63"/>
              </a:solidFill>
              <a:cs typeface="+mn-ea"/>
              <a:sym typeface="+mn-lt"/>
            </a:endParaRPr>
          </a:p>
        </p:txBody>
      </p:sp>
      <p:sp>
        <p:nvSpPr>
          <p:cNvPr id="61" name="椭圆 60"/>
          <p:cNvSpPr/>
          <p:nvPr/>
        </p:nvSpPr>
        <p:spPr>
          <a:xfrm>
            <a:off x="6400425" y="1543007"/>
            <a:ext cx="1211788" cy="1212612"/>
          </a:xfrm>
          <a:prstGeom prst="ellipse">
            <a:avLst/>
          </a:prstGeom>
          <a:blipFill dpi="0" rotWithShape="1">
            <a:blip r:embed="rId6"/>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62" name="标题 11"/>
          <p:cNvSpPr txBox="1">
            <a:spLocks/>
          </p:cNvSpPr>
          <p:nvPr/>
        </p:nvSpPr>
        <p:spPr>
          <a:xfrm>
            <a:off x="7542457" y="1112145"/>
            <a:ext cx="459090" cy="34795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600" dirty="0">
                <a:solidFill>
                  <a:srgbClr val="C00000"/>
                </a:solidFill>
                <a:latin typeface="+mn-lt"/>
                <a:ea typeface="+mn-ea"/>
                <a:cs typeface="+mn-ea"/>
                <a:sym typeface="+mn-lt"/>
              </a:rPr>
              <a:t>04</a:t>
            </a:r>
            <a:endParaRPr lang="zh-CN" altLang="en-US" sz="1600" dirty="0">
              <a:solidFill>
                <a:srgbClr val="C00000"/>
              </a:solidFill>
              <a:latin typeface="+mn-lt"/>
              <a:ea typeface="+mn-ea"/>
              <a:cs typeface="+mn-ea"/>
              <a:sym typeface="+mn-lt"/>
            </a:endParaRPr>
          </a:p>
        </p:txBody>
      </p:sp>
      <p:cxnSp>
        <p:nvCxnSpPr>
          <p:cNvPr id="63" name="直接连接符 62"/>
          <p:cNvCxnSpPr/>
          <p:nvPr/>
        </p:nvCxnSpPr>
        <p:spPr>
          <a:xfrm>
            <a:off x="6559065" y="2981838"/>
            <a:ext cx="0" cy="1972417"/>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标题 11"/>
          <p:cNvSpPr txBox="1">
            <a:spLocks/>
          </p:cNvSpPr>
          <p:nvPr/>
        </p:nvSpPr>
        <p:spPr>
          <a:xfrm>
            <a:off x="6628593" y="3010545"/>
            <a:ext cx="90232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name:</a:t>
            </a:r>
          </a:p>
        </p:txBody>
      </p:sp>
      <p:sp>
        <p:nvSpPr>
          <p:cNvPr id="65" name="标题 11"/>
          <p:cNvSpPr txBox="1">
            <a:spLocks/>
          </p:cNvSpPr>
          <p:nvPr/>
        </p:nvSpPr>
        <p:spPr>
          <a:xfrm>
            <a:off x="6613057" y="3226512"/>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COCO</a:t>
            </a:r>
            <a:endParaRPr lang="zh-CN" altLang="en-US" sz="1200" dirty="0">
              <a:solidFill>
                <a:schemeClr val="bg1">
                  <a:lumMod val="50000"/>
                </a:schemeClr>
              </a:solidFill>
              <a:latin typeface="+mn-lt"/>
              <a:ea typeface="+mn-ea"/>
              <a:cs typeface="+mn-ea"/>
              <a:sym typeface="+mn-lt"/>
            </a:endParaRPr>
          </a:p>
        </p:txBody>
      </p:sp>
      <p:sp>
        <p:nvSpPr>
          <p:cNvPr id="66" name="标题 11"/>
          <p:cNvSpPr txBox="1">
            <a:spLocks/>
          </p:cNvSpPr>
          <p:nvPr/>
        </p:nvSpPr>
        <p:spPr>
          <a:xfrm>
            <a:off x="6628592" y="3464909"/>
            <a:ext cx="1899182" cy="2509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Year of birth:</a:t>
            </a:r>
          </a:p>
        </p:txBody>
      </p:sp>
      <p:sp>
        <p:nvSpPr>
          <p:cNvPr id="67" name="标题 11"/>
          <p:cNvSpPr txBox="1">
            <a:spLocks/>
          </p:cNvSpPr>
          <p:nvPr/>
        </p:nvSpPr>
        <p:spPr>
          <a:xfrm>
            <a:off x="6613057" y="3719284"/>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latin typeface="+mn-lt"/>
                <a:ea typeface="+mn-ea"/>
                <a:cs typeface="+mn-ea"/>
                <a:sym typeface="+mn-lt"/>
              </a:rPr>
              <a:t>1983-12-18</a:t>
            </a:r>
            <a:endParaRPr lang="zh-CN" altLang="en-US" sz="1200" dirty="0">
              <a:solidFill>
                <a:schemeClr val="bg1">
                  <a:lumMod val="50000"/>
                </a:schemeClr>
              </a:solidFill>
              <a:latin typeface="+mn-lt"/>
              <a:ea typeface="+mn-ea"/>
              <a:cs typeface="+mn-ea"/>
              <a:sym typeface="+mn-lt"/>
            </a:endParaRPr>
          </a:p>
        </p:txBody>
      </p:sp>
      <p:sp>
        <p:nvSpPr>
          <p:cNvPr id="68" name="标题 11"/>
          <p:cNvSpPr txBox="1">
            <a:spLocks/>
          </p:cNvSpPr>
          <p:nvPr/>
        </p:nvSpPr>
        <p:spPr>
          <a:xfrm>
            <a:off x="6628592" y="3977408"/>
            <a:ext cx="1556763" cy="22438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Highest education:</a:t>
            </a:r>
          </a:p>
        </p:txBody>
      </p:sp>
      <p:sp>
        <p:nvSpPr>
          <p:cNvPr id="69" name="标题 11"/>
          <p:cNvSpPr txBox="1">
            <a:spLocks/>
          </p:cNvSpPr>
          <p:nvPr/>
        </p:nvSpPr>
        <p:spPr>
          <a:xfrm>
            <a:off x="6613057" y="4205211"/>
            <a:ext cx="2222830"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sp>
        <p:nvSpPr>
          <p:cNvPr id="70" name="标题 11"/>
          <p:cNvSpPr txBox="1">
            <a:spLocks/>
          </p:cNvSpPr>
          <p:nvPr/>
        </p:nvSpPr>
        <p:spPr>
          <a:xfrm>
            <a:off x="6628592" y="4509448"/>
            <a:ext cx="1899181" cy="2509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bg1">
                    <a:lumMod val="50000"/>
                  </a:schemeClr>
                </a:solidFill>
                <a:latin typeface="+mn-lt"/>
                <a:ea typeface="+mn-ea"/>
                <a:cs typeface="+mn-ea"/>
                <a:sym typeface="+mn-lt"/>
              </a:rPr>
              <a:t>Current position:</a:t>
            </a:r>
          </a:p>
        </p:txBody>
      </p:sp>
      <p:sp>
        <p:nvSpPr>
          <p:cNvPr id="71" name="标题 11"/>
          <p:cNvSpPr txBox="1">
            <a:spLocks/>
          </p:cNvSpPr>
          <p:nvPr/>
        </p:nvSpPr>
        <p:spPr>
          <a:xfrm>
            <a:off x="6613057" y="4793990"/>
            <a:ext cx="1295807" cy="2125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dirty="0">
                <a:solidFill>
                  <a:schemeClr val="bg1">
                    <a:lumMod val="50000"/>
                  </a:schemeClr>
                </a:solidFill>
                <a:cs typeface="+mn-ea"/>
                <a:sym typeface="+mn-lt"/>
              </a:rPr>
              <a:t>Add text</a:t>
            </a:r>
            <a:endParaRPr lang="zh-CN" altLang="en-US" sz="1200" dirty="0">
              <a:solidFill>
                <a:schemeClr val="bg1">
                  <a:lumMod val="50000"/>
                </a:schemeClr>
              </a:solidFill>
              <a:cs typeface="+mn-ea"/>
              <a:sym typeface="+mn-lt"/>
            </a:endParaRPr>
          </a:p>
        </p:txBody>
      </p:sp>
    </p:spTree>
    <p:extLst>
      <p:ext uri="{BB962C8B-B14F-4D97-AF65-F5344CB8AC3E}">
        <p14:creationId xmlns:p14="http://schemas.microsoft.com/office/powerpoint/2010/main" val="1050771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par>
                                <p:cTn id="73" presetID="53" presetClass="entr" presetSubtype="16" fill="hold" nodeType="withEffect">
                                  <p:stCondLst>
                                    <p:cond delay="100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16" fill="hold" grpId="0" nodeType="withEffect">
                                  <p:stCondLst>
                                    <p:cond delay="10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nodeType="withEffect">
                                  <p:stCondLst>
                                    <p:cond delay="10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100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nodeType="withEffect">
                                  <p:stCondLst>
                                    <p:cond delay="10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10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10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100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10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10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100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10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10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nodeType="withEffect">
                                  <p:stCondLst>
                                    <p:cond delay="15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150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500" fill="hold"/>
                                        <p:tgtEl>
                                          <p:spTgt spid="43"/>
                                        </p:tgtEl>
                                        <p:attrNameLst>
                                          <p:attrName>ppt_w</p:attrName>
                                        </p:attrNameLst>
                                      </p:cBhvr>
                                      <p:tavLst>
                                        <p:tav tm="0">
                                          <p:val>
                                            <p:fltVal val="0"/>
                                          </p:val>
                                        </p:tav>
                                        <p:tav tm="100000">
                                          <p:val>
                                            <p:strVal val="#ppt_w"/>
                                          </p:val>
                                        </p:tav>
                                      </p:tavLst>
                                    </p:anim>
                                    <p:anim calcmode="lin" valueType="num">
                                      <p:cBhvr>
                                        <p:cTn id="146" dur="500" fill="hold"/>
                                        <p:tgtEl>
                                          <p:spTgt spid="43"/>
                                        </p:tgtEl>
                                        <p:attrNameLst>
                                          <p:attrName>ppt_h</p:attrName>
                                        </p:attrNameLst>
                                      </p:cBhvr>
                                      <p:tavLst>
                                        <p:tav tm="0">
                                          <p:val>
                                            <p:fltVal val="0"/>
                                          </p:val>
                                        </p:tav>
                                        <p:tav tm="100000">
                                          <p:val>
                                            <p:strVal val="#ppt_h"/>
                                          </p:val>
                                        </p:tav>
                                      </p:tavLst>
                                    </p:anim>
                                    <p:animEffect transition="in" filter="fade">
                                      <p:cBhvr>
                                        <p:cTn id="147" dur="500"/>
                                        <p:tgtEl>
                                          <p:spTgt spid="43"/>
                                        </p:tgtEl>
                                      </p:cBhvr>
                                    </p:animEffect>
                                  </p:childTnLst>
                                </p:cTn>
                              </p:par>
                              <p:par>
                                <p:cTn id="148" presetID="53" presetClass="entr" presetSubtype="16" fill="hold" nodeType="withEffect">
                                  <p:stCondLst>
                                    <p:cond delay="1500"/>
                                  </p:stCondLst>
                                  <p:childTnLst>
                                    <p:set>
                                      <p:cBhvr>
                                        <p:cTn id="149" dur="1" fill="hold">
                                          <p:stCondLst>
                                            <p:cond delay="0"/>
                                          </p:stCondLst>
                                        </p:cTn>
                                        <p:tgtEl>
                                          <p:spTgt spid="44"/>
                                        </p:tgtEl>
                                        <p:attrNameLst>
                                          <p:attrName>style.visibility</p:attrName>
                                        </p:attrNameLst>
                                      </p:cBhvr>
                                      <p:to>
                                        <p:strVal val="visible"/>
                                      </p:to>
                                    </p:set>
                                    <p:anim calcmode="lin" valueType="num">
                                      <p:cBhvr>
                                        <p:cTn id="150" dur="500" fill="hold"/>
                                        <p:tgtEl>
                                          <p:spTgt spid="44"/>
                                        </p:tgtEl>
                                        <p:attrNameLst>
                                          <p:attrName>ppt_w</p:attrName>
                                        </p:attrNameLst>
                                      </p:cBhvr>
                                      <p:tavLst>
                                        <p:tav tm="0">
                                          <p:val>
                                            <p:fltVal val="0"/>
                                          </p:val>
                                        </p:tav>
                                        <p:tav tm="100000">
                                          <p:val>
                                            <p:strVal val="#ppt_w"/>
                                          </p:val>
                                        </p:tav>
                                      </p:tavLst>
                                    </p:anim>
                                    <p:anim calcmode="lin" valueType="num">
                                      <p:cBhvr>
                                        <p:cTn id="151" dur="500" fill="hold"/>
                                        <p:tgtEl>
                                          <p:spTgt spid="44"/>
                                        </p:tgtEl>
                                        <p:attrNameLst>
                                          <p:attrName>ppt_h</p:attrName>
                                        </p:attrNameLst>
                                      </p:cBhvr>
                                      <p:tavLst>
                                        <p:tav tm="0">
                                          <p:val>
                                            <p:fltVal val="0"/>
                                          </p:val>
                                        </p:tav>
                                        <p:tav tm="100000">
                                          <p:val>
                                            <p:strVal val="#ppt_h"/>
                                          </p:val>
                                        </p:tav>
                                      </p:tavLst>
                                    </p:anim>
                                    <p:animEffect transition="in" filter="fade">
                                      <p:cBhvr>
                                        <p:cTn id="152" dur="500"/>
                                        <p:tgtEl>
                                          <p:spTgt spid="44"/>
                                        </p:tgtEl>
                                      </p:cBhvr>
                                    </p:animEffect>
                                  </p:childTnLst>
                                </p:cTn>
                              </p:par>
                              <p:par>
                                <p:cTn id="153" presetID="53" presetClass="entr" presetSubtype="16" fill="hold" grpId="0" nodeType="withEffect">
                                  <p:stCondLst>
                                    <p:cond delay="1500"/>
                                  </p:stCondLst>
                                  <p:childTnLst>
                                    <p:set>
                                      <p:cBhvr>
                                        <p:cTn id="154" dur="1" fill="hold">
                                          <p:stCondLst>
                                            <p:cond delay="0"/>
                                          </p:stCondLst>
                                        </p:cTn>
                                        <p:tgtEl>
                                          <p:spTgt spid="45"/>
                                        </p:tgtEl>
                                        <p:attrNameLst>
                                          <p:attrName>style.visibility</p:attrName>
                                        </p:attrNameLst>
                                      </p:cBhvr>
                                      <p:to>
                                        <p:strVal val="visible"/>
                                      </p:to>
                                    </p:set>
                                    <p:anim calcmode="lin" valueType="num">
                                      <p:cBhvr>
                                        <p:cTn id="155" dur="500" fill="hold"/>
                                        <p:tgtEl>
                                          <p:spTgt spid="45"/>
                                        </p:tgtEl>
                                        <p:attrNameLst>
                                          <p:attrName>ppt_w</p:attrName>
                                        </p:attrNameLst>
                                      </p:cBhvr>
                                      <p:tavLst>
                                        <p:tav tm="0">
                                          <p:val>
                                            <p:fltVal val="0"/>
                                          </p:val>
                                        </p:tav>
                                        <p:tav tm="100000">
                                          <p:val>
                                            <p:strVal val="#ppt_w"/>
                                          </p:val>
                                        </p:tav>
                                      </p:tavLst>
                                    </p:anim>
                                    <p:anim calcmode="lin" valueType="num">
                                      <p:cBhvr>
                                        <p:cTn id="156" dur="500" fill="hold"/>
                                        <p:tgtEl>
                                          <p:spTgt spid="45"/>
                                        </p:tgtEl>
                                        <p:attrNameLst>
                                          <p:attrName>ppt_h</p:attrName>
                                        </p:attrNameLst>
                                      </p:cBhvr>
                                      <p:tavLst>
                                        <p:tav tm="0">
                                          <p:val>
                                            <p:fltVal val="0"/>
                                          </p:val>
                                        </p:tav>
                                        <p:tav tm="100000">
                                          <p:val>
                                            <p:strVal val="#ppt_h"/>
                                          </p:val>
                                        </p:tav>
                                      </p:tavLst>
                                    </p:anim>
                                    <p:animEffect transition="in" filter="fade">
                                      <p:cBhvr>
                                        <p:cTn id="157" dur="500"/>
                                        <p:tgtEl>
                                          <p:spTgt spid="45"/>
                                        </p:tgtEl>
                                      </p:cBhvr>
                                    </p:animEffect>
                                  </p:childTnLst>
                                </p:cTn>
                              </p:par>
                              <p:par>
                                <p:cTn id="158" presetID="53" presetClass="entr" presetSubtype="16" fill="hold" nodeType="withEffect">
                                  <p:stCondLst>
                                    <p:cond delay="1500"/>
                                  </p:stCondLst>
                                  <p:childTnLst>
                                    <p:set>
                                      <p:cBhvr>
                                        <p:cTn id="159" dur="1" fill="hold">
                                          <p:stCondLst>
                                            <p:cond delay="0"/>
                                          </p:stCondLst>
                                        </p:cTn>
                                        <p:tgtEl>
                                          <p:spTgt spid="46"/>
                                        </p:tgtEl>
                                        <p:attrNameLst>
                                          <p:attrName>style.visibility</p:attrName>
                                        </p:attrNameLst>
                                      </p:cBhvr>
                                      <p:to>
                                        <p:strVal val="visible"/>
                                      </p:to>
                                    </p:set>
                                    <p:anim calcmode="lin" valueType="num">
                                      <p:cBhvr>
                                        <p:cTn id="160" dur="500" fill="hold"/>
                                        <p:tgtEl>
                                          <p:spTgt spid="46"/>
                                        </p:tgtEl>
                                        <p:attrNameLst>
                                          <p:attrName>ppt_w</p:attrName>
                                        </p:attrNameLst>
                                      </p:cBhvr>
                                      <p:tavLst>
                                        <p:tav tm="0">
                                          <p:val>
                                            <p:fltVal val="0"/>
                                          </p:val>
                                        </p:tav>
                                        <p:tav tm="100000">
                                          <p:val>
                                            <p:strVal val="#ppt_w"/>
                                          </p:val>
                                        </p:tav>
                                      </p:tavLst>
                                    </p:anim>
                                    <p:anim calcmode="lin" valueType="num">
                                      <p:cBhvr>
                                        <p:cTn id="161" dur="500" fill="hold"/>
                                        <p:tgtEl>
                                          <p:spTgt spid="46"/>
                                        </p:tgtEl>
                                        <p:attrNameLst>
                                          <p:attrName>ppt_h</p:attrName>
                                        </p:attrNameLst>
                                      </p:cBhvr>
                                      <p:tavLst>
                                        <p:tav tm="0">
                                          <p:val>
                                            <p:fltVal val="0"/>
                                          </p:val>
                                        </p:tav>
                                        <p:tav tm="100000">
                                          <p:val>
                                            <p:strVal val="#ppt_h"/>
                                          </p:val>
                                        </p:tav>
                                      </p:tavLst>
                                    </p:anim>
                                    <p:animEffect transition="in" filter="fade">
                                      <p:cBhvr>
                                        <p:cTn id="162" dur="500"/>
                                        <p:tgtEl>
                                          <p:spTgt spid="46"/>
                                        </p:tgtEl>
                                      </p:cBhvr>
                                    </p:animEffect>
                                  </p:childTnLst>
                                </p:cTn>
                              </p:par>
                              <p:par>
                                <p:cTn id="163" presetID="53" presetClass="entr" presetSubtype="16" fill="hold" grpId="0" nodeType="withEffect">
                                  <p:stCondLst>
                                    <p:cond delay="150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par>
                                <p:cTn id="168" presetID="53" presetClass="entr" presetSubtype="16" fill="hold" grpId="0" nodeType="withEffect">
                                  <p:stCondLst>
                                    <p:cond delay="1500"/>
                                  </p:stCondLst>
                                  <p:childTnLst>
                                    <p:set>
                                      <p:cBhvr>
                                        <p:cTn id="169" dur="1" fill="hold">
                                          <p:stCondLst>
                                            <p:cond delay="0"/>
                                          </p:stCondLst>
                                        </p:cTn>
                                        <p:tgtEl>
                                          <p:spTgt spid="48"/>
                                        </p:tgtEl>
                                        <p:attrNameLst>
                                          <p:attrName>style.visibility</p:attrName>
                                        </p:attrNameLst>
                                      </p:cBhvr>
                                      <p:to>
                                        <p:strVal val="visible"/>
                                      </p:to>
                                    </p:set>
                                    <p:anim calcmode="lin" valueType="num">
                                      <p:cBhvr>
                                        <p:cTn id="170" dur="500" fill="hold"/>
                                        <p:tgtEl>
                                          <p:spTgt spid="48"/>
                                        </p:tgtEl>
                                        <p:attrNameLst>
                                          <p:attrName>ppt_w</p:attrName>
                                        </p:attrNameLst>
                                      </p:cBhvr>
                                      <p:tavLst>
                                        <p:tav tm="0">
                                          <p:val>
                                            <p:fltVal val="0"/>
                                          </p:val>
                                        </p:tav>
                                        <p:tav tm="100000">
                                          <p:val>
                                            <p:strVal val="#ppt_w"/>
                                          </p:val>
                                        </p:tav>
                                      </p:tavLst>
                                    </p:anim>
                                    <p:anim calcmode="lin" valueType="num">
                                      <p:cBhvr>
                                        <p:cTn id="171" dur="500" fill="hold"/>
                                        <p:tgtEl>
                                          <p:spTgt spid="48"/>
                                        </p:tgtEl>
                                        <p:attrNameLst>
                                          <p:attrName>ppt_h</p:attrName>
                                        </p:attrNameLst>
                                      </p:cBhvr>
                                      <p:tavLst>
                                        <p:tav tm="0">
                                          <p:val>
                                            <p:fltVal val="0"/>
                                          </p:val>
                                        </p:tav>
                                        <p:tav tm="100000">
                                          <p:val>
                                            <p:strVal val="#ppt_h"/>
                                          </p:val>
                                        </p:tav>
                                      </p:tavLst>
                                    </p:anim>
                                    <p:animEffect transition="in" filter="fade">
                                      <p:cBhvr>
                                        <p:cTn id="172" dur="500"/>
                                        <p:tgtEl>
                                          <p:spTgt spid="48"/>
                                        </p:tgtEl>
                                      </p:cBhvr>
                                    </p:animEffect>
                                  </p:childTnLst>
                                </p:cTn>
                              </p:par>
                              <p:par>
                                <p:cTn id="173" presetID="53" presetClass="entr" presetSubtype="16" fill="hold" grpId="0" nodeType="withEffect">
                                  <p:stCondLst>
                                    <p:cond delay="1500"/>
                                  </p:stCondLst>
                                  <p:childTnLst>
                                    <p:set>
                                      <p:cBhvr>
                                        <p:cTn id="174" dur="1" fill="hold">
                                          <p:stCondLst>
                                            <p:cond delay="0"/>
                                          </p:stCondLst>
                                        </p:cTn>
                                        <p:tgtEl>
                                          <p:spTgt spid="49"/>
                                        </p:tgtEl>
                                        <p:attrNameLst>
                                          <p:attrName>style.visibility</p:attrName>
                                        </p:attrNameLst>
                                      </p:cBhvr>
                                      <p:to>
                                        <p:strVal val="visible"/>
                                      </p:to>
                                    </p:set>
                                    <p:anim calcmode="lin" valueType="num">
                                      <p:cBhvr>
                                        <p:cTn id="175" dur="500" fill="hold"/>
                                        <p:tgtEl>
                                          <p:spTgt spid="49"/>
                                        </p:tgtEl>
                                        <p:attrNameLst>
                                          <p:attrName>ppt_w</p:attrName>
                                        </p:attrNameLst>
                                      </p:cBhvr>
                                      <p:tavLst>
                                        <p:tav tm="0">
                                          <p:val>
                                            <p:fltVal val="0"/>
                                          </p:val>
                                        </p:tav>
                                        <p:tav tm="100000">
                                          <p:val>
                                            <p:strVal val="#ppt_w"/>
                                          </p:val>
                                        </p:tav>
                                      </p:tavLst>
                                    </p:anim>
                                    <p:anim calcmode="lin" valueType="num">
                                      <p:cBhvr>
                                        <p:cTn id="176" dur="500" fill="hold"/>
                                        <p:tgtEl>
                                          <p:spTgt spid="49"/>
                                        </p:tgtEl>
                                        <p:attrNameLst>
                                          <p:attrName>ppt_h</p:attrName>
                                        </p:attrNameLst>
                                      </p:cBhvr>
                                      <p:tavLst>
                                        <p:tav tm="0">
                                          <p:val>
                                            <p:fltVal val="0"/>
                                          </p:val>
                                        </p:tav>
                                        <p:tav tm="100000">
                                          <p:val>
                                            <p:strVal val="#ppt_h"/>
                                          </p:val>
                                        </p:tav>
                                      </p:tavLst>
                                    </p:anim>
                                    <p:animEffect transition="in" filter="fade">
                                      <p:cBhvr>
                                        <p:cTn id="177" dur="500"/>
                                        <p:tgtEl>
                                          <p:spTgt spid="49"/>
                                        </p:tgtEl>
                                      </p:cBhvr>
                                    </p:animEffect>
                                  </p:childTnLst>
                                </p:cTn>
                              </p:par>
                              <p:par>
                                <p:cTn id="178" presetID="53" presetClass="entr" presetSubtype="16" fill="hold" grpId="0" nodeType="withEffect">
                                  <p:stCondLst>
                                    <p:cond delay="1500"/>
                                  </p:stCondLst>
                                  <p:childTnLst>
                                    <p:set>
                                      <p:cBhvr>
                                        <p:cTn id="179" dur="1" fill="hold">
                                          <p:stCondLst>
                                            <p:cond delay="0"/>
                                          </p:stCondLst>
                                        </p:cTn>
                                        <p:tgtEl>
                                          <p:spTgt spid="50"/>
                                        </p:tgtEl>
                                        <p:attrNameLst>
                                          <p:attrName>style.visibility</p:attrName>
                                        </p:attrNameLst>
                                      </p:cBhvr>
                                      <p:to>
                                        <p:strVal val="visible"/>
                                      </p:to>
                                    </p:set>
                                    <p:anim calcmode="lin" valueType="num">
                                      <p:cBhvr>
                                        <p:cTn id="180" dur="500" fill="hold"/>
                                        <p:tgtEl>
                                          <p:spTgt spid="50"/>
                                        </p:tgtEl>
                                        <p:attrNameLst>
                                          <p:attrName>ppt_w</p:attrName>
                                        </p:attrNameLst>
                                      </p:cBhvr>
                                      <p:tavLst>
                                        <p:tav tm="0">
                                          <p:val>
                                            <p:fltVal val="0"/>
                                          </p:val>
                                        </p:tav>
                                        <p:tav tm="100000">
                                          <p:val>
                                            <p:strVal val="#ppt_w"/>
                                          </p:val>
                                        </p:tav>
                                      </p:tavLst>
                                    </p:anim>
                                    <p:anim calcmode="lin" valueType="num">
                                      <p:cBhvr>
                                        <p:cTn id="181" dur="500" fill="hold"/>
                                        <p:tgtEl>
                                          <p:spTgt spid="50"/>
                                        </p:tgtEl>
                                        <p:attrNameLst>
                                          <p:attrName>ppt_h</p:attrName>
                                        </p:attrNameLst>
                                      </p:cBhvr>
                                      <p:tavLst>
                                        <p:tav tm="0">
                                          <p:val>
                                            <p:fltVal val="0"/>
                                          </p:val>
                                        </p:tav>
                                        <p:tav tm="100000">
                                          <p:val>
                                            <p:strVal val="#ppt_h"/>
                                          </p:val>
                                        </p:tav>
                                      </p:tavLst>
                                    </p:anim>
                                    <p:animEffect transition="in" filter="fade">
                                      <p:cBhvr>
                                        <p:cTn id="182" dur="500"/>
                                        <p:tgtEl>
                                          <p:spTgt spid="50"/>
                                        </p:tgtEl>
                                      </p:cBhvr>
                                    </p:animEffect>
                                  </p:childTnLst>
                                </p:cTn>
                              </p:par>
                              <p:par>
                                <p:cTn id="183" presetID="53" presetClass="entr" presetSubtype="16" fill="hold" grpId="0" nodeType="withEffect">
                                  <p:stCondLst>
                                    <p:cond delay="1500"/>
                                  </p:stCondLst>
                                  <p:childTnLst>
                                    <p:set>
                                      <p:cBhvr>
                                        <p:cTn id="184" dur="1" fill="hold">
                                          <p:stCondLst>
                                            <p:cond delay="0"/>
                                          </p:stCondLst>
                                        </p:cTn>
                                        <p:tgtEl>
                                          <p:spTgt spid="51"/>
                                        </p:tgtEl>
                                        <p:attrNameLst>
                                          <p:attrName>style.visibility</p:attrName>
                                        </p:attrNameLst>
                                      </p:cBhvr>
                                      <p:to>
                                        <p:strVal val="visible"/>
                                      </p:to>
                                    </p:set>
                                    <p:anim calcmode="lin" valueType="num">
                                      <p:cBhvr>
                                        <p:cTn id="185" dur="500" fill="hold"/>
                                        <p:tgtEl>
                                          <p:spTgt spid="51"/>
                                        </p:tgtEl>
                                        <p:attrNameLst>
                                          <p:attrName>ppt_w</p:attrName>
                                        </p:attrNameLst>
                                      </p:cBhvr>
                                      <p:tavLst>
                                        <p:tav tm="0">
                                          <p:val>
                                            <p:fltVal val="0"/>
                                          </p:val>
                                        </p:tav>
                                        <p:tav tm="100000">
                                          <p:val>
                                            <p:strVal val="#ppt_w"/>
                                          </p:val>
                                        </p:tav>
                                      </p:tavLst>
                                    </p:anim>
                                    <p:anim calcmode="lin" valueType="num">
                                      <p:cBhvr>
                                        <p:cTn id="186" dur="500" fill="hold"/>
                                        <p:tgtEl>
                                          <p:spTgt spid="51"/>
                                        </p:tgtEl>
                                        <p:attrNameLst>
                                          <p:attrName>ppt_h</p:attrName>
                                        </p:attrNameLst>
                                      </p:cBhvr>
                                      <p:tavLst>
                                        <p:tav tm="0">
                                          <p:val>
                                            <p:fltVal val="0"/>
                                          </p:val>
                                        </p:tav>
                                        <p:tav tm="100000">
                                          <p:val>
                                            <p:strVal val="#ppt_h"/>
                                          </p:val>
                                        </p:tav>
                                      </p:tavLst>
                                    </p:anim>
                                    <p:animEffect transition="in" filter="fade">
                                      <p:cBhvr>
                                        <p:cTn id="187" dur="500"/>
                                        <p:tgtEl>
                                          <p:spTgt spid="51"/>
                                        </p:tgtEl>
                                      </p:cBhvr>
                                    </p:animEffect>
                                  </p:childTnLst>
                                </p:cTn>
                              </p:par>
                              <p:par>
                                <p:cTn id="188" presetID="53" presetClass="entr" presetSubtype="16" fill="hold" grpId="0" nodeType="withEffect">
                                  <p:stCondLst>
                                    <p:cond delay="1500"/>
                                  </p:stCondLst>
                                  <p:childTnLst>
                                    <p:set>
                                      <p:cBhvr>
                                        <p:cTn id="189" dur="1" fill="hold">
                                          <p:stCondLst>
                                            <p:cond delay="0"/>
                                          </p:stCondLst>
                                        </p:cTn>
                                        <p:tgtEl>
                                          <p:spTgt spid="52"/>
                                        </p:tgtEl>
                                        <p:attrNameLst>
                                          <p:attrName>style.visibility</p:attrName>
                                        </p:attrNameLst>
                                      </p:cBhvr>
                                      <p:to>
                                        <p:strVal val="visible"/>
                                      </p:to>
                                    </p:set>
                                    <p:anim calcmode="lin" valueType="num">
                                      <p:cBhvr>
                                        <p:cTn id="190" dur="500" fill="hold"/>
                                        <p:tgtEl>
                                          <p:spTgt spid="52"/>
                                        </p:tgtEl>
                                        <p:attrNameLst>
                                          <p:attrName>ppt_w</p:attrName>
                                        </p:attrNameLst>
                                      </p:cBhvr>
                                      <p:tavLst>
                                        <p:tav tm="0">
                                          <p:val>
                                            <p:fltVal val="0"/>
                                          </p:val>
                                        </p:tav>
                                        <p:tav tm="100000">
                                          <p:val>
                                            <p:strVal val="#ppt_w"/>
                                          </p:val>
                                        </p:tav>
                                      </p:tavLst>
                                    </p:anim>
                                    <p:anim calcmode="lin" valueType="num">
                                      <p:cBhvr>
                                        <p:cTn id="191" dur="500" fill="hold"/>
                                        <p:tgtEl>
                                          <p:spTgt spid="52"/>
                                        </p:tgtEl>
                                        <p:attrNameLst>
                                          <p:attrName>ppt_h</p:attrName>
                                        </p:attrNameLst>
                                      </p:cBhvr>
                                      <p:tavLst>
                                        <p:tav tm="0">
                                          <p:val>
                                            <p:fltVal val="0"/>
                                          </p:val>
                                        </p:tav>
                                        <p:tav tm="100000">
                                          <p:val>
                                            <p:strVal val="#ppt_h"/>
                                          </p:val>
                                        </p:tav>
                                      </p:tavLst>
                                    </p:anim>
                                    <p:animEffect transition="in" filter="fade">
                                      <p:cBhvr>
                                        <p:cTn id="192" dur="500"/>
                                        <p:tgtEl>
                                          <p:spTgt spid="52"/>
                                        </p:tgtEl>
                                      </p:cBhvr>
                                    </p:animEffect>
                                  </p:childTnLst>
                                </p:cTn>
                              </p:par>
                              <p:par>
                                <p:cTn id="193" presetID="53" presetClass="entr" presetSubtype="16" fill="hold" grpId="0" nodeType="withEffect">
                                  <p:stCondLst>
                                    <p:cond delay="1500"/>
                                  </p:stCondLst>
                                  <p:childTnLst>
                                    <p:set>
                                      <p:cBhvr>
                                        <p:cTn id="194" dur="1" fill="hold">
                                          <p:stCondLst>
                                            <p:cond delay="0"/>
                                          </p:stCondLst>
                                        </p:cTn>
                                        <p:tgtEl>
                                          <p:spTgt spid="53"/>
                                        </p:tgtEl>
                                        <p:attrNameLst>
                                          <p:attrName>style.visibility</p:attrName>
                                        </p:attrNameLst>
                                      </p:cBhvr>
                                      <p:to>
                                        <p:strVal val="visible"/>
                                      </p:to>
                                    </p:set>
                                    <p:anim calcmode="lin" valueType="num">
                                      <p:cBhvr>
                                        <p:cTn id="195" dur="500" fill="hold"/>
                                        <p:tgtEl>
                                          <p:spTgt spid="53"/>
                                        </p:tgtEl>
                                        <p:attrNameLst>
                                          <p:attrName>ppt_w</p:attrName>
                                        </p:attrNameLst>
                                      </p:cBhvr>
                                      <p:tavLst>
                                        <p:tav tm="0">
                                          <p:val>
                                            <p:fltVal val="0"/>
                                          </p:val>
                                        </p:tav>
                                        <p:tav tm="100000">
                                          <p:val>
                                            <p:strVal val="#ppt_w"/>
                                          </p:val>
                                        </p:tav>
                                      </p:tavLst>
                                    </p:anim>
                                    <p:anim calcmode="lin" valueType="num">
                                      <p:cBhvr>
                                        <p:cTn id="196" dur="500" fill="hold"/>
                                        <p:tgtEl>
                                          <p:spTgt spid="53"/>
                                        </p:tgtEl>
                                        <p:attrNameLst>
                                          <p:attrName>ppt_h</p:attrName>
                                        </p:attrNameLst>
                                      </p:cBhvr>
                                      <p:tavLst>
                                        <p:tav tm="0">
                                          <p:val>
                                            <p:fltVal val="0"/>
                                          </p:val>
                                        </p:tav>
                                        <p:tav tm="100000">
                                          <p:val>
                                            <p:strVal val="#ppt_h"/>
                                          </p:val>
                                        </p:tav>
                                      </p:tavLst>
                                    </p:anim>
                                    <p:animEffect transition="in" filter="fade">
                                      <p:cBhvr>
                                        <p:cTn id="197" dur="500"/>
                                        <p:tgtEl>
                                          <p:spTgt spid="53"/>
                                        </p:tgtEl>
                                      </p:cBhvr>
                                    </p:animEffect>
                                  </p:childTnLst>
                                </p:cTn>
                              </p:par>
                              <p:par>
                                <p:cTn id="198" presetID="53" presetClass="entr" presetSubtype="16" fill="hold" grpId="0" nodeType="withEffect">
                                  <p:stCondLst>
                                    <p:cond delay="1500"/>
                                  </p:stCondLst>
                                  <p:childTnLst>
                                    <p:set>
                                      <p:cBhvr>
                                        <p:cTn id="199" dur="1" fill="hold">
                                          <p:stCondLst>
                                            <p:cond delay="0"/>
                                          </p:stCondLst>
                                        </p:cTn>
                                        <p:tgtEl>
                                          <p:spTgt spid="54"/>
                                        </p:tgtEl>
                                        <p:attrNameLst>
                                          <p:attrName>style.visibility</p:attrName>
                                        </p:attrNameLst>
                                      </p:cBhvr>
                                      <p:to>
                                        <p:strVal val="visible"/>
                                      </p:to>
                                    </p:set>
                                    <p:anim calcmode="lin" valueType="num">
                                      <p:cBhvr>
                                        <p:cTn id="200" dur="500" fill="hold"/>
                                        <p:tgtEl>
                                          <p:spTgt spid="54"/>
                                        </p:tgtEl>
                                        <p:attrNameLst>
                                          <p:attrName>ppt_w</p:attrName>
                                        </p:attrNameLst>
                                      </p:cBhvr>
                                      <p:tavLst>
                                        <p:tav tm="0">
                                          <p:val>
                                            <p:fltVal val="0"/>
                                          </p:val>
                                        </p:tav>
                                        <p:tav tm="100000">
                                          <p:val>
                                            <p:strVal val="#ppt_w"/>
                                          </p:val>
                                        </p:tav>
                                      </p:tavLst>
                                    </p:anim>
                                    <p:anim calcmode="lin" valueType="num">
                                      <p:cBhvr>
                                        <p:cTn id="201" dur="500" fill="hold"/>
                                        <p:tgtEl>
                                          <p:spTgt spid="54"/>
                                        </p:tgtEl>
                                        <p:attrNameLst>
                                          <p:attrName>ppt_h</p:attrName>
                                        </p:attrNameLst>
                                      </p:cBhvr>
                                      <p:tavLst>
                                        <p:tav tm="0">
                                          <p:val>
                                            <p:fltVal val="0"/>
                                          </p:val>
                                        </p:tav>
                                        <p:tav tm="100000">
                                          <p:val>
                                            <p:strVal val="#ppt_h"/>
                                          </p:val>
                                        </p:tav>
                                      </p:tavLst>
                                    </p:anim>
                                    <p:animEffect transition="in" filter="fade">
                                      <p:cBhvr>
                                        <p:cTn id="202" dur="500"/>
                                        <p:tgtEl>
                                          <p:spTgt spid="54"/>
                                        </p:tgtEl>
                                      </p:cBhvr>
                                    </p:animEffect>
                                  </p:childTnLst>
                                </p:cTn>
                              </p:par>
                              <p:par>
                                <p:cTn id="203" presetID="53" presetClass="entr" presetSubtype="16" fill="hold" nodeType="withEffect">
                                  <p:stCondLst>
                                    <p:cond delay="2000"/>
                                  </p:stCondLst>
                                  <p:childTnLst>
                                    <p:set>
                                      <p:cBhvr>
                                        <p:cTn id="204" dur="1" fill="hold">
                                          <p:stCondLst>
                                            <p:cond delay="0"/>
                                          </p:stCondLst>
                                        </p:cTn>
                                        <p:tgtEl>
                                          <p:spTgt spid="55"/>
                                        </p:tgtEl>
                                        <p:attrNameLst>
                                          <p:attrName>style.visibility</p:attrName>
                                        </p:attrNameLst>
                                      </p:cBhvr>
                                      <p:to>
                                        <p:strVal val="visible"/>
                                      </p:to>
                                    </p:set>
                                    <p:anim calcmode="lin" valueType="num">
                                      <p:cBhvr>
                                        <p:cTn id="205" dur="500" fill="hold"/>
                                        <p:tgtEl>
                                          <p:spTgt spid="55"/>
                                        </p:tgtEl>
                                        <p:attrNameLst>
                                          <p:attrName>ppt_w</p:attrName>
                                        </p:attrNameLst>
                                      </p:cBhvr>
                                      <p:tavLst>
                                        <p:tav tm="0">
                                          <p:val>
                                            <p:fltVal val="0"/>
                                          </p:val>
                                        </p:tav>
                                        <p:tav tm="100000">
                                          <p:val>
                                            <p:strVal val="#ppt_w"/>
                                          </p:val>
                                        </p:tav>
                                      </p:tavLst>
                                    </p:anim>
                                    <p:anim calcmode="lin" valueType="num">
                                      <p:cBhvr>
                                        <p:cTn id="206" dur="500" fill="hold"/>
                                        <p:tgtEl>
                                          <p:spTgt spid="55"/>
                                        </p:tgtEl>
                                        <p:attrNameLst>
                                          <p:attrName>ppt_h</p:attrName>
                                        </p:attrNameLst>
                                      </p:cBhvr>
                                      <p:tavLst>
                                        <p:tav tm="0">
                                          <p:val>
                                            <p:fltVal val="0"/>
                                          </p:val>
                                        </p:tav>
                                        <p:tav tm="100000">
                                          <p:val>
                                            <p:strVal val="#ppt_h"/>
                                          </p:val>
                                        </p:tav>
                                      </p:tavLst>
                                    </p:anim>
                                    <p:animEffect transition="in" filter="fade">
                                      <p:cBhvr>
                                        <p:cTn id="207" dur="500"/>
                                        <p:tgtEl>
                                          <p:spTgt spid="55"/>
                                        </p:tgtEl>
                                      </p:cBhvr>
                                    </p:animEffect>
                                  </p:childTnLst>
                                </p:cTn>
                              </p:par>
                              <p:par>
                                <p:cTn id="208" presetID="53" presetClass="entr" presetSubtype="16" fill="hold" grpId="0" nodeType="withEffect">
                                  <p:stCondLst>
                                    <p:cond delay="2000"/>
                                  </p:stCondLst>
                                  <p:childTnLst>
                                    <p:set>
                                      <p:cBhvr>
                                        <p:cTn id="209" dur="1" fill="hold">
                                          <p:stCondLst>
                                            <p:cond delay="0"/>
                                          </p:stCondLst>
                                        </p:cTn>
                                        <p:tgtEl>
                                          <p:spTgt spid="60"/>
                                        </p:tgtEl>
                                        <p:attrNameLst>
                                          <p:attrName>style.visibility</p:attrName>
                                        </p:attrNameLst>
                                      </p:cBhvr>
                                      <p:to>
                                        <p:strVal val="visible"/>
                                      </p:to>
                                    </p:set>
                                    <p:anim calcmode="lin" valueType="num">
                                      <p:cBhvr>
                                        <p:cTn id="210" dur="500" fill="hold"/>
                                        <p:tgtEl>
                                          <p:spTgt spid="60"/>
                                        </p:tgtEl>
                                        <p:attrNameLst>
                                          <p:attrName>ppt_w</p:attrName>
                                        </p:attrNameLst>
                                      </p:cBhvr>
                                      <p:tavLst>
                                        <p:tav tm="0">
                                          <p:val>
                                            <p:fltVal val="0"/>
                                          </p:val>
                                        </p:tav>
                                        <p:tav tm="100000">
                                          <p:val>
                                            <p:strVal val="#ppt_w"/>
                                          </p:val>
                                        </p:tav>
                                      </p:tavLst>
                                    </p:anim>
                                    <p:anim calcmode="lin" valueType="num">
                                      <p:cBhvr>
                                        <p:cTn id="211" dur="500" fill="hold"/>
                                        <p:tgtEl>
                                          <p:spTgt spid="60"/>
                                        </p:tgtEl>
                                        <p:attrNameLst>
                                          <p:attrName>ppt_h</p:attrName>
                                        </p:attrNameLst>
                                      </p:cBhvr>
                                      <p:tavLst>
                                        <p:tav tm="0">
                                          <p:val>
                                            <p:fltVal val="0"/>
                                          </p:val>
                                        </p:tav>
                                        <p:tav tm="100000">
                                          <p:val>
                                            <p:strVal val="#ppt_h"/>
                                          </p:val>
                                        </p:tav>
                                      </p:tavLst>
                                    </p:anim>
                                    <p:animEffect transition="in" filter="fade">
                                      <p:cBhvr>
                                        <p:cTn id="212" dur="500"/>
                                        <p:tgtEl>
                                          <p:spTgt spid="60"/>
                                        </p:tgtEl>
                                      </p:cBhvr>
                                    </p:animEffect>
                                  </p:childTnLst>
                                </p:cTn>
                              </p:par>
                              <p:par>
                                <p:cTn id="213" presetID="53" presetClass="entr" presetSubtype="16" fill="hold" nodeType="withEffect">
                                  <p:stCondLst>
                                    <p:cond delay="2000"/>
                                  </p:stCondLst>
                                  <p:childTnLst>
                                    <p:set>
                                      <p:cBhvr>
                                        <p:cTn id="214" dur="1" fill="hold">
                                          <p:stCondLst>
                                            <p:cond delay="0"/>
                                          </p:stCondLst>
                                        </p:cTn>
                                        <p:tgtEl>
                                          <p:spTgt spid="61"/>
                                        </p:tgtEl>
                                        <p:attrNameLst>
                                          <p:attrName>style.visibility</p:attrName>
                                        </p:attrNameLst>
                                      </p:cBhvr>
                                      <p:to>
                                        <p:strVal val="visible"/>
                                      </p:to>
                                    </p:set>
                                    <p:anim calcmode="lin" valueType="num">
                                      <p:cBhvr>
                                        <p:cTn id="215" dur="500" fill="hold"/>
                                        <p:tgtEl>
                                          <p:spTgt spid="61"/>
                                        </p:tgtEl>
                                        <p:attrNameLst>
                                          <p:attrName>ppt_w</p:attrName>
                                        </p:attrNameLst>
                                      </p:cBhvr>
                                      <p:tavLst>
                                        <p:tav tm="0">
                                          <p:val>
                                            <p:fltVal val="0"/>
                                          </p:val>
                                        </p:tav>
                                        <p:tav tm="100000">
                                          <p:val>
                                            <p:strVal val="#ppt_w"/>
                                          </p:val>
                                        </p:tav>
                                      </p:tavLst>
                                    </p:anim>
                                    <p:anim calcmode="lin" valueType="num">
                                      <p:cBhvr>
                                        <p:cTn id="216" dur="500" fill="hold"/>
                                        <p:tgtEl>
                                          <p:spTgt spid="61"/>
                                        </p:tgtEl>
                                        <p:attrNameLst>
                                          <p:attrName>ppt_h</p:attrName>
                                        </p:attrNameLst>
                                      </p:cBhvr>
                                      <p:tavLst>
                                        <p:tav tm="0">
                                          <p:val>
                                            <p:fltVal val="0"/>
                                          </p:val>
                                        </p:tav>
                                        <p:tav tm="100000">
                                          <p:val>
                                            <p:strVal val="#ppt_h"/>
                                          </p:val>
                                        </p:tav>
                                      </p:tavLst>
                                    </p:anim>
                                    <p:animEffect transition="in" filter="fade">
                                      <p:cBhvr>
                                        <p:cTn id="217" dur="500"/>
                                        <p:tgtEl>
                                          <p:spTgt spid="61"/>
                                        </p:tgtEl>
                                      </p:cBhvr>
                                    </p:animEffect>
                                  </p:childTnLst>
                                </p:cTn>
                              </p:par>
                              <p:par>
                                <p:cTn id="218" presetID="53" presetClass="entr" presetSubtype="16" fill="hold" grpId="0" nodeType="withEffect">
                                  <p:stCondLst>
                                    <p:cond delay="2000"/>
                                  </p:stCondLst>
                                  <p:childTnLst>
                                    <p:set>
                                      <p:cBhvr>
                                        <p:cTn id="219" dur="1" fill="hold">
                                          <p:stCondLst>
                                            <p:cond delay="0"/>
                                          </p:stCondLst>
                                        </p:cTn>
                                        <p:tgtEl>
                                          <p:spTgt spid="62"/>
                                        </p:tgtEl>
                                        <p:attrNameLst>
                                          <p:attrName>style.visibility</p:attrName>
                                        </p:attrNameLst>
                                      </p:cBhvr>
                                      <p:to>
                                        <p:strVal val="visible"/>
                                      </p:to>
                                    </p:set>
                                    <p:anim calcmode="lin" valueType="num">
                                      <p:cBhvr>
                                        <p:cTn id="220" dur="500" fill="hold"/>
                                        <p:tgtEl>
                                          <p:spTgt spid="62"/>
                                        </p:tgtEl>
                                        <p:attrNameLst>
                                          <p:attrName>ppt_w</p:attrName>
                                        </p:attrNameLst>
                                      </p:cBhvr>
                                      <p:tavLst>
                                        <p:tav tm="0">
                                          <p:val>
                                            <p:fltVal val="0"/>
                                          </p:val>
                                        </p:tav>
                                        <p:tav tm="100000">
                                          <p:val>
                                            <p:strVal val="#ppt_w"/>
                                          </p:val>
                                        </p:tav>
                                      </p:tavLst>
                                    </p:anim>
                                    <p:anim calcmode="lin" valueType="num">
                                      <p:cBhvr>
                                        <p:cTn id="221" dur="500" fill="hold"/>
                                        <p:tgtEl>
                                          <p:spTgt spid="62"/>
                                        </p:tgtEl>
                                        <p:attrNameLst>
                                          <p:attrName>ppt_h</p:attrName>
                                        </p:attrNameLst>
                                      </p:cBhvr>
                                      <p:tavLst>
                                        <p:tav tm="0">
                                          <p:val>
                                            <p:fltVal val="0"/>
                                          </p:val>
                                        </p:tav>
                                        <p:tav tm="100000">
                                          <p:val>
                                            <p:strVal val="#ppt_h"/>
                                          </p:val>
                                        </p:tav>
                                      </p:tavLst>
                                    </p:anim>
                                    <p:animEffect transition="in" filter="fade">
                                      <p:cBhvr>
                                        <p:cTn id="222" dur="500"/>
                                        <p:tgtEl>
                                          <p:spTgt spid="62"/>
                                        </p:tgtEl>
                                      </p:cBhvr>
                                    </p:animEffect>
                                  </p:childTnLst>
                                </p:cTn>
                              </p:par>
                              <p:par>
                                <p:cTn id="223" presetID="53" presetClass="entr" presetSubtype="16" fill="hold" nodeType="withEffect">
                                  <p:stCondLst>
                                    <p:cond delay="2000"/>
                                  </p:stCondLst>
                                  <p:childTnLst>
                                    <p:set>
                                      <p:cBhvr>
                                        <p:cTn id="224" dur="1" fill="hold">
                                          <p:stCondLst>
                                            <p:cond delay="0"/>
                                          </p:stCondLst>
                                        </p:cTn>
                                        <p:tgtEl>
                                          <p:spTgt spid="63"/>
                                        </p:tgtEl>
                                        <p:attrNameLst>
                                          <p:attrName>style.visibility</p:attrName>
                                        </p:attrNameLst>
                                      </p:cBhvr>
                                      <p:to>
                                        <p:strVal val="visible"/>
                                      </p:to>
                                    </p:set>
                                    <p:anim calcmode="lin" valueType="num">
                                      <p:cBhvr>
                                        <p:cTn id="225" dur="500" fill="hold"/>
                                        <p:tgtEl>
                                          <p:spTgt spid="63"/>
                                        </p:tgtEl>
                                        <p:attrNameLst>
                                          <p:attrName>ppt_w</p:attrName>
                                        </p:attrNameLst>
                                      </p:cBhvr>
                                      <p:tavLst>
                                        <p:tav tm="0">
                                          <p:val>
                                            <p:fltVal val="0"/>
                                          </p:val>
                                        </p:tav>
                                        <p:tav tm="100000">
                                          <p:val>
                                            <p:strVal val="#ppt_w"/>
                                          </p:val>
                                        </p:tav>
                                      </p:tavLst>
                                    </p:anim>
                                    <p:anim calcmode="lin" valueType="num">
                                      <p:cBhvr>
                                        <p:cTn id="226" dur="500" fill="hold"/>
                                        <p:tgtEl>
                                          <p:spTgt spid="63"/>
                                        </p:tgtEl>
                                        <p:attrNameLst>
                                          <p:attrName>ppt_h</p:attrName>
                                        </p:attrNameLst>
                                      </p:cBhvr>
                                      <p:tavLst>
                                        <p:tav tm="0">
                                          <p:val>
                                            <p:fltVal val="0"/>
                                          </p:val>
                                        </p:tav>
                                        <p:tav tm="100000">
                                          <p:val>
                                            <p:strVal val="#ppt_h"/>
                                          </p:val>
                                        </p:tav>
                                      </p:tavLst>
                                    </p:anim>
                                    <p:animEffect transition="in" filter="fade">
                                      <p:cBhvr>
                                        <p:cTn id="227" dur="500"/>
                                        <p:tgtEl>
                                          <p:spTgt spid="63"/>
                                        </p:tgtEl>
                                      </p:cBhvr>
                                    </p:animEffect>
                                  </p:childTnLst>
                                </p:cTn>
                              </p:par>
                              <p:par>
                                <p:cTn id="228" presetID="53" presetClass="entr" presetSubtype="16" fill="hold" grpId="0" nodeType="withEffect">
                                  <p:stCondLst>
                                    <p:cond delay="2000"/>
                                  </p:stCondLst>
                                  <p:childTnLst>
                                    <p:set>
                                      <p:cBhvr>
                                        <p:cTn id="229" dur="1" fill="hold">
                                          <p:stCondLst>
                                            <p:cond delay="0"/>
                                          </p:stCondLst>
                                        </p:cTn>
                                        <p:tgtEl>
                                          <p:spTgt spid="64"/>
                                        </p:tgtEl>
                                        <p:attrNameLst>
                                          <p:attrName>style.visibility</p:attrName>
                                        </p:attrNameLst>
                                      </p:cBhvr>
                                      <p:to>
                                        <p:strVal val="visible"/>
                                      </p:to>
                                    </p:set>
                                    <p:anim calcmode="lin" valueType="num">
                                      <p:cBhvr>
                                        <p:cTn id="230" dur="500" fill="hold"/>
                                        <p:tgtEl>
                                          <p:spTgt spid="64"/>
                                        </p:tgtEl>
                                        <p:attrNameLst>
                                          <p:attrName>ppt_w</p:attrName>
                                        </p:attrNameLst>
                                      </p:cBhvr>
                                      <p:tavLst>
                                        <p:tav tm="0">
                                          <p:val>
                                            <p:fltVal val="0"/>
                                          </p:val>
                                        </p:tav>
                                        <p:tav tm="100000">
                                          <p:val>
                                            <p:strVal val="#ppt_w"/>
                                          </p:val>
                                        </p:tav>
                                      </p:tavLst>
                                    </p:anim>
                                    <p:anim calcmode="lin" valueType="num">
                                      <p:cBhvr>
                                        <p:cTn id="231" dur="500" fill="hold"/>
                                        <p:tgtEl>
                                          <p:spTgt spid="64"/>
                                        </p:tgtEl>
                                        <p:attrNameLst>
                                          <p:attrName>ppt_h</p:attrName>
                                        </p:attrNameLst>
                                      </p:cBhvr>
                                      <p:tavLst>
                                        <p:tav tm="0">
                                          <p:val>
                                            <p:fltVal val="0"/>
                                          </p:val>
                                        </p:tav>
                                        <p:tav tm="100000">
                                          <p:val>
                                            <p:strVal val="#ppt_h"/>
                                          </p:val>
                                        </p:tav>
                                      </p:tavLst>
                                    </p:anim>
                                    <p:animEffect transition="in" filter="fade">
                                      <p:cBhvr>
                                        <p:cTn id="232" dur="500"/>
                                        <p:tgtEl>
                                          <p:spTgt spid="64"/>
                                        </p:tgtEl>
                                      </p:cBhvr>
                                    </p:animEffect>
                                  </p:childTnLst>
                                </p:cTn>
                              </p:par>
                              <p:par>
                                <p:cTn id="233" presetID="53" presetClass="entr" presetSubtype="16" fill="hold" grpId="0" nodeType="withEffect">
                                  <p:stCondLst>
                                    <p:cond delay="2000"/>
                                  </p:stCondLst>
                                  <p:childTnLst>
                                    <p:set>
                                      <p:cBhvr>
                                        <p:cTn id="234" dur="1" fill="hold">
                                          <p:stCondLst>
                                            <p:cond delay="0"/>
                                          </p:stCondLst>
                                        </p:cTn>
                                        <p:tgtEl>
                                          <p:spTgt spid="65"/>
                                        </p:tgtEl>
                                        <p:attrNameLst>
                                          <p:attrName>style.visibility</p:attrName>
                                        </p:attrNameLst>
                                      </p:cBhvr>
                                      <p:to>
                                        <p:strVal val="visible"/>
                                      </p:to>
                                    </p:set>
                                    <p:anim calcmode="lin" valueType="num">
                                      <p:cBhvr>
                                        <p:cTn id="235" dur="500" fill="hold"/>
                                        <p:tgtEl>
                                          <p:spTgt spid="65"/>
                                        </p:tgtEl>
                                        <p:attrNameLst>
                                          <p:attrName>ppt_w</p:attrName>
                                        </p:attrNameLst>
                                      </p:cBhvr>
                                      <p:tavLst>
                                        <p:tav tm="0">
                                          <p:val>
                                            <p:fltVal val="0"/>
                                          </p:val>
                                        </p:tav>
                                        <p:tav tm="100000">
                                          <p:val>
                                            <p:strVal val="#ppt_w"/>
                                          </p:val>
                                        </p:tav>
                                      </p:tavLst>
                                    </p:anim>
                                    <p:anim calcmode="lin" valueType="num">
                                      <p:cBhvr>
                                        <p:cTn id="236" dur="500" fill="hold"/>
                                        <p:tgtEl>
                                          <p:spTgt spid="65"/>
                                        </p:tgtEl>
                                        <p:attrNameLst>
                                          <p:attrName>ppt_h</p:attrName>
                                        </p:attrNameLst>
                                      </p:cBhvr>
                                      <p:tavLst>
                                        <p:tav tm="0">
                                          <p:val>
                                            <p:fltVal val="0"/>
                                          </p:val>
                                        </p:tav>
                                        <p:tav tm="100000">
                                          <p:val>
                                            <p:strVal val="#ppt_h"/>
                                          </p:val>
                                        </p:tav>
                                      </p:tavLst>
                                    </p:anim>
                                    <p:animEffect transition="in" filter="fade">
                                      <p:cBhvr>
                                        <p:cTn id="237" dur="500"/>
                                        <p:tgtEl>
                                          <p:spTgt spid="65"/>
                                        </p:tgtEl>
                                      </p:cBhvr>
                                    </p:animEffect>
                                  </p:childTnLst>
                                </p:cTn>
                              </p:par>
                              <p:par>
                                <p:cTn id="238" presetID="53" presetClass="entr" presetSubtype="16" fill="hold" grpId="0" nodeType="withEffect">
                                  <p:stCondLst>
                                    <p:cond delay="2000"/>
                                  </p:stCondLst>
                                  <p:childTnLst>
                                    <p:set>
                                      <p:cBhvr>
                                        <p:cTn id="239" dur="1" fill="hold">
                                          <p:stCondLst>
                                            <p:cond delay="0"/>
                                          </p:stCondLst>
                                        </p:cTn>
                                        <p:tgtEl>
                                          <p:spTgt spid="66"/>
                                        </p:tgtEl>
                                        <p:attrNameLst>
                                          <p:attrName>style.visibility</p:attrName>
                                        </p:attrNameLst>
                                      </p:cBhvr>
                                      <p:to>
                                        <p:strVal val="visible"/>
                                      </p:to>
                                    </p:set>
                                    <p:anim calcmode="lin" valueType="num">
                                      <p:cBhvr>
                                        <p:cTn id="240" dur="500" fill="hold"/>
                                        <p:tgtEl>
                                          <p:spTgt spid="66"/>
                                        </p:tgtEl>
                                        <p:attrNameLst>
                                          <p:attrName>ppt_w</p:attrName>
                                        </p:attrNameLst>
                                      </p:cBhvr>
                                      <p:tavLst>
                                        <p:tav tm="0">
                                          <p:val>
                                            <p:fltVal val="0"/>
                                          </p:val>
                                        </p:tav>
                                        <p:tav tm="100000">
                                          <p:val>
                                            <p:strVal val="#ppt_w"/>
                                          </p:val>
                                        </p:tav>
                                      </p:tavLst>
                                    </p:anim>
                                    <p:anim calcmode="lin" valueType="num">
                                      <p:cBhvr>
                                        <p:cTn id="241" dur="500" fill="hold"/>
                                        <p:tgtEl>
                                          <p:spTgt spid="66"/>
                                        </p:tgtEl>
                                        <p:attrNameLst>
                                          <p:attrName>ppt_h</p:attrName>
                                        </p:attrNameLst>
                                      </p:cBhvr>
                                      <p:tavLst>
                                        <p:tav tm="0">
                                          <p:val>
                                            <p:fltVal val="0"/>
                                          </p:val>
                                        </p:tav>
                                        <p:tav tm="100000">
                                          <p:val>
                                            <p:strVal val="#ppt_h"/>
                                          </p:val>
                                        </p:tav>
                                      </p:tavLst>
                                    </p:anim>
                                    <p:animEffect transition="in" filter="fade">
                                      <p:cBhvr>
                                        <p:cTn id="242" dur="500"/>
                                        <p:tgtEl>
                                          <p:spTgt spid="66"/>
                                        </p:tgtEl>
                                      </p:cBhvr>
                                    </p:animEffect>
                                  </p:childTnLst>
                                </p:cTn>
                              </p:par>
                              <p:par>
                                <p:cTn id="243" presetID="53" presetClass="entr" presetSubtype="16" fill="hold" grpId="0" nodeType="withEffect">
                                  <p:stCondLst>
                                    <p:cond delay="2000"/>
                                  </p:stCondLst>
                                  <p:childTnLst>
                                    <p:set>
                                      <p:cBhvr>
                                        <p:cTn id="244" dur="1" fill="hold">
                                          <p:stCondLst>
                                            <p:cond delay="0"/>
                                          </p:stCondLst>
                                        </p:cTn>
                                        <p:tgtEl>
                                          <p:spTgt spid="67"/>
                                        </p:tgtEl>
                                        <p:attrNameLst>
                                          <p:attrName>style.visibility</p:attrName>
                                        </p:attrNameLst>
                                      </p:cBhvr>
                                      <p:to>
                                        <p:strVal val="visible"/>
                                      </p:to>
                                    </p:set>
                                    <p:anim calcmode="lin" valueType="num">
                                      <p:cBhvr>
                                        <p:cTn id="245" dur="500" fill="hold"/>
                                        <p:tgtEl>
                                          <p:spTgt spid="67"/>
                                        </p:tgtEl>
                                        <p:attrNameLst>
                                          <p:attrName>ppt_w</p:attrName>
                                        </p:attrNameLst>
                                      </p:cBhvr>
                                      <p:tavLst>
                                        <p:tav tm="0">
                                          <p:val>
                                            <p:fltVal val="0"/>
                                          </p:val>
                                        </p:tav>
                                        <p:tav tm="100000">
                                          <p:val>
                                            <p:strVal val="#ppt_w"/>
                                          </p:val>
                                        </p:tav>
                                      </p:tavLst>
                                    </p:anim>
                                    <p:anim calcmode="lin" valueType="num">
                                      <p:cBhvr>
                                        <p:cTn id="246" dur="500" fill="hold"/>
                                        <p:tgtEl>
                                          <p:spTgt spid="67"/>
                                        </p:tgtEl>
                                        <p:attrNameLst>
                                          <p:attrName>ppt_h</p:attrName>
                                        </p:attrNameLst>
                                      </p:cBhvr>
                                      <p:tavLst>
                                        <p:tav tm="0">
                                          <p:val>
                                            <p:fltVal val="0"/>
                                          </p:val>
                                        </p:tav>
                                        <p:tav tm="100000">
                                          <p:val>
                                            <p:strVal val="#ppt_h"/>
                                          </p:val>
                                        </p:tav>
                                      </p:tavLst>
                                    </p:anim>
                                    <p:animEffect transition="in" filter="fade">
                                      <p:cBhvr>
                                        <p:cTn id="247" dur="500"/>
                                        <p:tgtEl>
                                          <p:spTgt spid="67"/>
                                        </p:tgtEl>
                                      </p:cBhvr>
                                    </p:animEffect>
                                  </p:childTnLst>
                                </p:cTn>
                              </p:par>
                              <p:par>
                                <p:cTn id="248" presetID="53" presetClass="entr" presetSubtype="16" fill="hold" grpId="0" nodeType="withEffect">
                                  <p:stCondLst>
                                    <p:cond delay="2000"/>
                                  </p:stCondLst>
                                  <p:childTnLst>
                                    <p:set>
                                      <p:cBhvr>
                                        <p:cTn id="249" dur="1" fill="hold">
                                          <p:stCondLst>
                                            <p:cond delay="0"/>
                                          </p:stCondLst>
                                        </p:cTn>
                                        <p:tgtEl>
                                          <p:spTgt spid="68"/>
                                        </p:tgtEl>
                                        <p:attrNameLst>
                                          <p:attrName>style.visibility</p:attrName>
                                        </p:attrNameLst>
                                      </p:cBhvr>
                                      <p:to>
                                        <p:strVal val="visible"/>
                                      </p:to>
                                    </p:set>
                                    <p:anim calcmode="lin" valueType="num">
                                      <p:cBhvr>
                                        <p:cTn id="250" dur="500" fill="hold"/>
                                        <p:tgtEl>
                                          <p:spTgt spid="68"/>
                                        </p:tgtEl>
                                        <p:attrNameLst>
                                          <p:attrName>ppt_w</p:attrName>
                                        </p:attrNameLst>
                                      </p:cBhvr>
                                      <p:tavLst>
                                        <p:tav tm="0">
                                          <p:val>
                                            <p:fltVal val="0"/>
                                          </p:val>
                                        </p:tav>
                                        <p:tav tm="100000">
                                          <p:val>
                                            <p:strVal val="#ppt_w"/>
                                          </p:val>
                                        </p:tav>
                                      </p:tavLst>
                                    </p:anim>
                                    <p:anim calcmode="lin" valueType="num">
                                      <p:cBhvr>
                                        <p:cTn id="251" dur="500" fill="hold"/>
                                        <p:tgtEl>
                                          <p:spTgt spid="68"/>
                                        </p:tgtEl>
                                        <p:attrNameLst>
                                          <p:attrName>ppt_h</p:attrName>
                                        </p:attrNameLst>
                                      </p:cBhvr>
                                      <p:tavLst>
                                        <p:tav tm="0">
                                          <p:val>
                                            <p:fltVal val="0"/>
                                          </p:val>
                                        </p:tav>
                                        <p:tav tm="100000">
                                          <p:val>
                                            <p:strVal val="#ppt_h"/>
                                          </p:val>
                                        </p:tav>
                                      </p:tavLst>
                                    </p:anim>
                                    <p:animEffect transition="in" filter="fade">
                                      <p:cBhvr>
                                        <p:cTn id="252" dur="500"/>
                                        <p:tgtEl>
                                          <p:spTgt spid="68"/>
                                        </p:tgtEl>
                                      </p:cBhvr>
                                    </p:animEffect>
                                  </p:childTnLst>
                                </p:cTn>
                              </p:par>
                              <p:par>
                                <p:cTn id="253" presetID="53" presetClass="entr" presetSubtype="16" fill="hold" grpId="0" nodeType="withEffect">
                                  <p:stCondLst>
                                    <p:cond delay="2000"/>
                                  </p:stCondLst>
                                  <p:childTnLst>
                                    <p:set>
                                      <p:cBhvr>
                                        <p:cTn id="254" dur="1" fill="hold">
                                          <p:stCondLst>
                                            <p:cond delay="0"/>
                                          </p:stCondLst>
                                        </p:cTn>
                                        <p:tgtEl>
                                          <p:spTgt spid="69"/>
                                        </p:tgtEl>
                                        <p:attrNameLst>
                                          <p:attrName>style.visibility</p:attrName>
                                        </p:attrNameLst>
                                      </p:cBhvr>
                                      <p:to>
                                        <p:strVal val="visible"/>
                                      </p:to>
                                    </p:set>
                                    <p:anim calcmode="lin" valueType="num">
                                      <p:cBhvr>
                                        <p:cTn id="255" dur="500" fill="hold"/>
                                        <p:tgtEl>
                                          <p:spTgt spid="69"/>
                                        </p:tgtEl>
                                        <p:attrNameLst>
                                          <p:attrName>ppt_w</p:attrName>
                                        </p:attrNameLst>
                                      </p:cBhvr>
                                      <p:tavLst>
                                        <p:tav tm="0">
                                          <p:val>
                                            <p:fltVal val="0"/>
                                          </p:val>
                                        </p:tav>
                                        <p:tav tm="100000">
                                          <p:val>
                                            <p:strVal val="#ppt_w"/>
                                          </p:val>
                                        </p:tav>
                                      </p:tavLst>
                                    </p:anim>
                                    <p:anim calcmode="lin" valueType="num">
                                      <p:cBhvr>
                                        <p:cTn id="256" dur="500" fill="hold"/>
                                        <p:tgtEl>
                                          <p:spTgt spid="69"/>
                                        </p:tgtEl>
                                        <p:attrNameLst>
                                          <p:attrName>ppt_h</p:attrName>
                                        </p:attrNameLst>
                                      </p:cBhvr>
                                      <p:tavLst>
                                        <p:tav tm="0">
                                          <p:val>
                                            <p:fltVal val="0"/>
                                          </p:val>
                                        </p:tav>
                                        <p:tav tm="100000">
                                          <p:val>
                                            <p:strVal val="#ppt_h"/>
                                          </p:val>
                                        </p:tav>
                                      </p:tavLst>
                                    </p:anim>
                                    <p:animEffect transition="in" filter="fade">
                                      <p:cBhvr>
                                        <p:cTn id="257" dur="500"/>
                                        <p:tgtEl>
                                          <p:spTgt spid="69"/>
                                        </p:tgtEl>
                                      </p:cBhvr>
                                    </p:animEffect>
                                  </p:childTnLst>
                                </p:cTn>
                              </p:par>
                              <p:par>
                                <p:cTn id="258" presetID="53" presetClass="entr" presetSubtype="16" fill="hold" grpId="0" nodeType="withEffect">
                                  <p:stCondLst>
                                    <p:cond delay="2000"/>
                                  </p:stCondLst>
                                  <p:childTnLst>
                                    <p:set>
                                      <p:cBhvr>
                                        <p:cTn id="259" dur="1" fill="hold">
                                          <p:stCondLst>
                                            <p:cond delay="0"/>
                                          </p:stCondLst>
                                        </p:cTn>
                                        <p:tgtEl>
                                          <p:spTgt spid="70"/>
                                        </p:tgtEl>
                                        <p:attrNameLst>
                                          <p:attrName>style.visibility</p:attrName>
                                        </p:attrNameLst>
                                      </p:cBhvr>
                                      <p:to>
                                        <p:strVal val="visible"/>
                                      </p:to>
                                    </p:set>
                                    <p:anim calcmode="lin" valueType="num">
                                      <p:cBhvr>
                                        <p:cTn id="260" dur="500" fill="hold"/>
                                        <p:tgtEl>
                                          <p:spTgt spid="70"/>
                                        </p:tgtEl>
                                        <p:attrNameLst>
                                          <p:attrName>ppt_w</p:attrName>
                                        </p:attrNameLst>
                                      </p:cBhvr>
                                      <p:tavLst>
                                        <p:tav tm="0">
                                          <p:val>
                                            <p:fltVal val="0"/>
                                          </p:val>
                                        </p:tav>
                                        <p:tav tm="100000">
                                          <p:val>
                                            <p:strVal val="#ppt_w"/>
                                          </p:val>
                                        </p:tav>
                                      </p:tavLst>
                                    </p:anim>
                                    <p:anim calcmode="lin" valueType="num">
                                      <p:cBhvr>
                                        <p:cTn id="261" dur="500" fill="hold"/>
                                        <p:tgtEl>
                                          <p:spTgt spid="70"/>
                                        </p:tgtEl>
                                        <p:attrNameLst>
                                          <p:attrName>ppt_h</p:attrName>
                                        </p:attrNameLst>
                                      </p:cBhvr>
                                      <p:tavLst>
                                        <p:tav tm="0">
                                          <p:val>
                                            <p:fltVal val="0"/>
                                          </p:val>
                                        </p:tav>
                                        <p:tav tm="100000">
                                          <p:val>
                                            <p:strVal val="#ppt_h"/>
                                          </p:val>
                                        </p:tav>
                                      </p:tavLst>
                                    </p:anim>
                                    <p:animEffect transition="in" filter="fade">
                                      <p:cBhvr>
                                        <p:cTn id="262" dur="500"/>
                                        <p:tgtEl>
                                          <p:spTgt spid="70"/>
                                        </p:tgtEl>
                                      </p:cBhvr>
                                    </p:animEffect>
                                  </p:childTnLst>
                                </p:cTn>
                              </p:par>
                              <p:par>
                                <p:cTn id="263" presetID="53" presetClass="entr" presetSubtype="16" fill="hold" grpId="0" nodeType="withEffect">
                                  <p:stCondLst>
                                    <p:cond delay="2000"/>
                                  </p:stCondLst>
                                  <p:childTnLst>
                                    <p:set>
                                      <p:cBhvr>
                                        <p:cTn id="264" dur="1" fill="hold">
                                          <p:stCondLst>
                                            <p:cond delay="0"/>
                                          </p:stCondLst>
                                        </p:cTn>
                                        <p:tgtEl>
                                          <p:spTgt spid="71"/>
                                        </p:tgtEl>
                                        <p:attrNameLst>
                                          <p:attrName>style.visibility</p:attrName>
                                        </p:attrNameLst>
                                      </p:cBhvr>
                                      <p:to>
                                        <p:strVal val="visible"/>
                                      </p:to>
                                    </p:set>
                                    <p:anim calcmode="lin" valueType="num">
                                      <p:cBhvr>
                                        <p:cTn id="265" dur="500" fill="hold"/>
                                        <p:tgtEl>
                                          <p:spTgt spid="71"/>
                                        </p:tgtEl>
                                        <p:attrNameLst>
                                          <p:attrName>ppt_w</p:attrName>
                                        </p:attrNameLst>
                                      </p:cBhvr>
                                      <p:tavLst>
                                        <p:tav tm="0">
                                          <p:val>
                                            <p:fltVal val="0"/>
                                          </p:val>
                                        </p:tav>
                                        <p:tav tm="100000">
                                          <p:val>
                                            <p:strVal val="#ppt_w"/>
                                          </p:val>
                                        </p:tav>
                                      </p:tavLst>
                                    </p:anim>
                                    <p:anim calcmode="lin" valueType="num">
                                      <p:cBhvr>
                                        <p:cTn id="266" dur="500" fill="hold"/>
                                        <p:tgtEl>
                                          <p:spTgt spid="71"/>
                                        </p:tgtEl>
                                        <p:attrNameLst>
                                          <p:attrName>ppt_h</p:attrName>
                                        </p:attrNameLst>
                                      </p:cBhvr>
                                      <p:tavLst>
                                        <p:tav tm="0">
                                          <p:val>
                                            <p:fltVal val="0"/>
                                          </p:val>
                                        </p:tav>
                                        <p:tav tm="100000">
                                          <p:val>
                                            <p:strVal val="#ppt_h"/>
                                          </p:val>
                                        </p:tav>
                                      </p:tavLst>
                                    </p:anim>
                                    <p:animEffect transition="in" filter="fade">
                                      <p:cBhvr>
                                        <p:cTn id="26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P spid="13" grpId="0"/>
      <p:bldP spid="14" grpId="0"/>
      <p:bldP spid="15" grpId="0"/>
      <p:bldP spid="16" grpId="0"/>
      <p:bldP spid="17" grpId="0"/>
      <p:bldP spid="18" grpId="0"/>
      <p:bldP spid="19" grpId="0"/>
      <p:bldP spid="20" grpId="0"/>
      <p:bldP spid="26" grpId="0" animBg="1"/>
      <p:bldP spid="28" grpId="0"/>
      <p:bldP spid="30" grpId="0"/>
      <p:bldP spid="31" grpId="0"/>
      <p:bldP spid="32" grpId="0"/>
      <p:bldP spid="33" grpId="0"/>
      <p:bldP spid="34" grpId="0"/>
      <p:bldP spid="35" grpId="0"/>
      <p:bldP spid="36" grpId="0"/>
      <p:bldP spid="37" grpId="0"/>
      <p:bldP spid="43" grpId="0" animBg="1"/>
      <p:bldP spid="45" grpId="0"/>
      <p:bldP spid="47" grpId="0"/>
      <p:bldP spid="48" grpId="0"/>
      <p:bldP spid="49" grpId="0"/>
      <p:bldP spid="50" grpId="0"/>
      <p:bldP spid="51" grpId="0"/>
      <p:bldP spid="52" grpId="0"/>
      <p:bldP spid="53" grpId="0"/>
      <p:bldP spid="54" grpId="0"/>
      <p:bldP spid="60" grpId="0" animBg="1"/>
      <p:bldP spid="62" grpId="0"/>
      <p:bldP spid="64" grpId="0"/>
      <p:bldP spid="65" grpId="0"/>
      <p:bldP spid="66" grpId="0"/>
      <p:bldP spid="67" grpId="0"/>
      <p:bldP spid="68" grpId="0"/>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62" name="矩形 61"/>
          <p:cNvSpPr/>
          <p:nvPr/>
        </p:nvSpPr>
        <p:spPr>
          <a:xfrm>
            <a:off x="0" y="3228894"/>
            <a:ext cx="9144000" cy="1160581"/>
          </a:xfrm>
          <a:prstGeom prst="rect">
            <a:avLst/>
          </a:prstGeom>
          <a:gradFill flip="none" rotWithShape="1">
            <a:gsLst>
              <a:gs pos="0">
                <a:srgbClr val="8D8D8D">
                  <a:alpha val="37000"/>
                </a:srgbClr>
              </a:gs>
              <a:gs pos="100000">
                <a:schemeClr val="bg1">
                  <a:lumMod val="85000"/>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63" name="组合 62"/>
          <p:cNvGrpSpPr/>
          <p:nvPr/>
        </p:nvGrpSpPr>
        <p:grpSpPr>
          <a:xfrm>
            <a:off x="1925907" y="2478686"/>
            <a:ext cx="1506682" cy="1455194"/>
            <a:chOff x="2567875" y="3304915"/>
            <a:chExt cx="2008909" cy="1940258"/>
          </a:xfrm>
        </p:grpSpPr>
        <p:sp>
          <p:nvSpPr>
            <p:cNvPr id="64" name="椭圆 63"/>
            <p:cNvSpPr/>
            <p:nvPr/>
          </p:nvSpPr>
          <p:spPr>
            <a:xfrm>
              <a:off x="25678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65" name="组合 64"/>
            <p:cNvGrpSpPr/>
            <p:nvPr/>
          </p:nvGrpSpPr>
          <p:grpSpPr>
            <a:xfrm>
              <a:off x="2685639" y="3304915"/>
              <a:ext cx="1773382" cy="1773382"/>
              <a:chOff x="2755075" y="3174904"/>
              <a:chExt cx="1773382" cy="1773382"/>
            </a:xfrm>
            <a:effectLst>
              <a:reflection blurRad="12700" stA="50000" endA="300" endPos="53000" dist="63500" dir="5400000" sy="-100000" algn="bl" rotWithShape="0"/>
            </a:effectLst>
          </p:grpSpPr>
          <p:sp>
            <p:nvSpPr>
              <p:cNvPr id="71" name="椭圆 70"/>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2" name="椭圆 71"/>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66" name="Group 4"/>
            <p:cNvGrpSpPr>
              <a:grpSpLocks noChangeAspect="1"/>
            </p:cNvGrpSpPr>
            <p:nvPr/>
          </p:nvGrpSpPr>
          <p:grpSpPr bwMode="auto">
            <a:xfrm>
              <a:off x="3344190" y="3890691"/>
              <a:ext cx="507078" cy="594234"/>
              <a:chOff x="1776" y="1776"/>
              <a:chExt cx="64" cy="75"/>
            </a:xfrm>
            <a:solidFill>
              <a:srgbClr val="FFB850"/>
            </a:solidFill>
            <a:effectLst>
              <a:reflection blurRad="6350" stA="50000" endA="300" endPos="81000" dist="1168400" dir="5400000" sy="-100000" algn="bl" rotWithShape="0"/>
            </a:effectLst>
          </p:grpSpPr>
          <p:sp>
            <p:nvSpPr>
              <p:cNvPr id="67"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68"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69"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FF0000"/>
                  </a:solidFill>
                  <a:cs typeface="+mn-ea"/>
                  <a:sym typeface="+mn-lt"/>
                </a:endParaRPr>
              </a:p>
            </p:txBody>
          </p:sp>
          <p:sp>
            <p:nvSpPr>
              <p:cNvPr id="70"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FF0000"/>
                  </a:solidFill>
                  <a:cs typeface="+mn-ea"/>
                  <a:sym typeface="+mn-lt"/>
                </a:endParaRPr>
              </a:p>
            </p:txBody>
          </p:sp>
        </p:grpSp>
      </p:grpSp>
      <p:grpSp>
        <p:nvGrpSpPr>
          <p:cNvPr id="73" name="组合 72"/>
          <p:cNvGrpSpPr/>
          <p:nvPr/>
        </p:nvGrpSpPr>
        <p:grpSpPr>
          <a:xfrm>
            <a:off x="2220128" y="1190571"/>
            <a:ext cx="1101492" cy="1278773"/>
            <a:chOff x="2960170" y="1587427"/>
            <a:chExt cx="1468656" cy="1705031"/>
          </a:xfrm>
        </p:grpSpPr>
        <p:sp>
          <p:nvSpPr>
            <p:cNvPr id="74" name="任意多边形 73"/>
            <p:cNvSpPr/>
            <p:nvPr/>
          </p:nvSpPr>
          <p:spPr>
            <a:xfrm>
              <a:off x="3959679"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5" name="椭圆 74"/>
            <p:cNvSpPr/>
            <p:nvPr/>
          </p:nvSpPr>
          <p:spPr>
            <a:xfrm>
              <a:off x="4337200"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76" name="组合 75"/>
            <p:cNvGrpSpPr/>
            <p:nvPr/>
          </p:nvGrpSpPr>
          <p:grpSpPr>
            <a:xfrm>
              <a:off x="2960170" y="1587427"/>
              <a:ext cx="1468656" cy="1068173"/>
              <a:chOff x="1783117" y="4920655"/>
              <a:chExt cx="1468656" cy="1068173"/>
            </a:xfrm>
          </p:grpSpPr>
          <p:sp>
            <p:nvSpPr>
              <p:cNvPr id="77" name="文本框 76"/>
              <p:cNvSpPr txBox="1"/>
              <p:nvPr/>
            </p:nvSpPr>
            <p:spPr>
              <a:xfrm>
                <a:off x="1783117" y="4920655"/>
                <a:ext cx="1468656"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78" name="文本框 77"/>
              <p:cNvSpPr txBox="1"/>
              <p:nvPr/>
            </p:nvSpPr>
            <p:spPr>
              <a:xfrm>
                <a:off x="1801454" y="5173220"/>
                <a:ext cx="1383780" cy="815608"/>
              </a:xfrm>
              <a:prstGeom prst="rect">
                <a:avLst/>
              </a:prstGeom>
              <a:noFill/>
            </p:spPr>
            <p:txBody>
              <a:bodyPr wrap="square" rtlCol="0">
                <a:spAutoFit/>
              </a:bodyPr>
              <a:lstStyle/>
              <a:p>
                <a:pPr algn="just">
                  <a:lnSpc>
                    <a:spcPct val="150000"/>
                  </a:lnSpc>
                </a:pPr>
                <a:r>
                  <a:rPr lang="zh-CN" altLang="en-US" sz="750" dirty="0">
                    <a:solidFill>
                      <a:prstClr val="black">
                        <a:lumMod val="50000"/>
                        <a:lumOff val="50000"/>
                      </a:prstClr>
                    </a:solidFill>
                    <a:cs typeface="+mn-ea"/>
                    <a:sym typeface="+mn-lt"/>
                  </a:rPr>
                  <a:t>Click to add a text description or copy text sticker from this content to be concise</a:t>
                </a:r>
                <a:endParaRPr lang="zh-CN" altLang="en-US" sz="750" dirty="0">
                  <a:solidFill>
                    <a:schemeClr val="tx1">
                      <a:lumMod val="50000"/>
                      <a:lumOff val="50000"/>
                    </a:schemeClr>
                  </a:solidFill>
                  <a:cs typeface="+mn-ea"/>
                  <a:sym typeface="+mn-lt"/>
                </a:endParaRPr>
              </a:p>
            </p:txBody>
          </p:sp>
        </p:grpSp>
      </p:grpSp>
      <p:grpSp>
        <p:nvGrpSpPr>
          <p:cNvPr id="79" name="组合 78"/>
          <p:cNvGrpSpPr/>
          <p:nvPr/>
        </p:nvGrpSpPr>
        <p:grpSpPr>
          <a:xfrm>
            <a:off x="3223904" y="2478686"/>
            <a:ext cx="1330037" cy="1330037"/>
            <a:chOff x="4298539" y="3304915"/>
            <a:chExt cx="1773382" cy="1773382"/>
          </a:xfrm>
        </p:grpSpPr>
        <p:grpSp>
          <p:nvGrpSpPr>
            <p:cNvPr id="80" name="组合 79"/>
            <p:cNvGrpSpPr/>
            <p:nvPr/>
          </p:nvGrpSpPr>
          <p:grpSpPr>
            <a:xfrm>
              <a:off x="4298539" y="3304915"/>
              <a:ext cx="1773382" cy="1773382"/>
              <a:chOff x="2755075" y="3174904"/>
              <a:chExt cx="1773382" cy="1773382"/>
            </a:xfrm>
            <a:effectLst>
              <a:reflection blurRad="12700" stA="50000" endA="300" endPos="53000" dist="63500" dir="5400000" sy="-100000" algn="bl" rotWithShape="0"/>
            </a:effectLst>
          </p:grpSpPr>
          <p:sp>
            <p:nvSpPr>
              <p:cNvPr id="87" name="椭圆 86"/>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8" name="椭圆 87"/>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81" name="Group 18"/>
            <p:cNvGrpSpPr>
              <a:grpSpLocks noChangeAspect="1"/>
            </p:cNvGrpSpPr>
            <p:nvPr/>
          </p:nvGrpSpPr>
          <p:grpSpPr bwMode="auto">
            <a:xfrm>
              <a:off x="4948906" y="3947874"/>
              <a:ext cx="514980" cy="479868"/>
              <a:chOff x="3802" y="2858"/>
              <a:chExt cx="616" cy="574"/>
            </a:xfrm>
            <a:solidFill>
              <a:srgbClr val="E87071"/>
            </a:solidFill>
            <a:effectLst>
              <a:reflection blurRad="6350" stA="50000" endA="300" endPos="81000" dist="1168400" dir="5400000" sy="-100000" algn="bl" rotWithShape="0"/>
            </a:effectLst>
          </p:grpSpPr>
          <p:sp>
            <p:nvSpPr>
              <p:cNvPr id="82" name="Rectangle 19"/>
              <p:cNvSpPr>
                <a:spLocks noChangeArrowheads="1"/>
              </p:cNvSpPr>
              <p:nvPr/>
            </p:nvSpPr>
            <p:spPr bwMode="auto">
              <a:xfrm>
                <a:off x="3802" y="3205"/>
                <a:ext cx="129" cy="227"/>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83" name="Rectangle 20"/>
              <p:cNvSpPr>
                <a:spLocks noChangeArrowheads="1"/>
              </p:cNvSpPr>
              <p:nvPr/>
            </p:nvSpPr>
            <p:spPr bwMode="auto">
              <a:xfrm>
                <a:off x="3964" y="3174"/>
                <a:ext cx="129" cy="258"/>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84" name="Rectangle 21"/>
              <p:cNvSpPr>
                <a:spLocks noChangeArrowheads="1"/>
              </p:cNvSpPr>
              <p:nvPr/>
            </p:nvSpPr>
            <p:spPr bwMode="auto">
              <a:xfrm>
                <a:off x="4129" y="3131"/>
                <a:ext cx="129" cy="301"/>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85" name="Rectangle 22"/>
              <p:cNvSpPr>
                <a:spLocks noChangeArrowheads="1"/>
              </p:cNvSpPr>
              <p:nvPr/>
            </p:nvSpPr>
            <p:spPr bwMode="auto">
              <a:xfrm>
                <a:off x="4289" y="3078"/>
                <a:ext cx="129" cy="354"/>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86"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89" name="组合 88"/>
          <p:cNvGrpSpPr/>
          <p:nvPr/>
        </p:nvGrpSpPr>
        <p:grpSpPr>
          <a:xfrm>
            <a:off x="3439328" y="1190571"/>
            <a:ext cx="1107840" cy="1278773"/>
            <a:chOff x="4585771" y="1587427"/>
            <a:chExt cx="1477120" cy="1705031"/>
          </a:xfrm>
        </p:grpSpPr>
        <p:sp>
          <p:nvSpPr>
            <p:cNvPr id="90" name="任意多边形 89"/>
            <p:cNvSpPr/>
            <p:nvPr/>
          </p:nvSpPr>
          <p:spPr>
            <a:xfrm>
              <a:off x="5593746"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1" name="椭圆 90"/>
            <p:cNvSpPr/>
            <p:nvPr/>
          </p:nvSpPr>
          <p:spPr>
            <a:xfrm>
              <a:off x="5971266"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92" name="组合 91"/>
            <p:cNvGrpSpPr/>
            <p:nvPr/>
          </p:nvGrpSpPr>
          <p:grpSpPr>
            <a:xfrm>
              <a:off x="4585771" y="1587427"/>
              <a:ext cx="1477120" cy="1068173"/>
              <a:chOff x="1783117" y="4920655"/>
              <a:chExt cx="1477120" cy="1068173"/>
            </a:xfrm>
          </p:grpSpPr>
          <p:sp>
            <p:nvSpPr>
              <p:cNvPr id="93" name="文本框 92"/>
              <p:cNvSpPr txBox="1"/>
              <p:nvPr/>
            </p:nvSpPr>
            <p:spPr>
              <a:xfrm>
                <a:off x="1783117" y="4920655"/>
                <a:ext cx="1477120"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94" name="文本框 93"/>
              <p:cNvSpPr txBox="1"/>
              <p:nvPr/>
            </p:nvSpPr>
            <p:spPr>
              <a:xfrm>
                <a:off x="1801454" y="5173220"/>
                <a:ext cx="1383780" cy="815608"/>
              </a:xfrm>
              <a:prstGeom prst="rect">
                <a:avLst/>
              </a:prstGeom>
              <a:noFill/>
            </p:spPr>
            <p:txBody>
              <a:bodyPr wrap="square" rtlCol="0">
                <a:spAutoFit/>
              </a:bodyPr>
              <a:lstStyle/>
              <a:p>
                <a:pPr algn="just">
                  <a:lnSpc>
                    <a:spcPct val="150000"/>
                  </a:lnSpc>
                </a:pPr>
                <a:r>
                  <a:rPr lang="zh-CN" altLang="en-US" sz="750" dirty="0">
                    <a:solidFill>
                      <a:prstClr val="black">
                        <a:lumMod val="50000"/>
                        <a:lumOff val="50000"/>
                      </a:prstClr>
                    </a:solidFill>
                    <a:cs typeface="+mn-ea"/>
                    <a:sym typeface="+mn-lt"/>
                  </a:rPr>
                  <a:t>Click to add a text description or copy text sticker from this content to be concise</a:t>
                </a:r>
                <a:endParaRPr lang="zh-CN" altLang="en-US" sz="750" dirty="0">
                  <a:solidFill>
                    <a:schemeClr val="tx1">
                      <a:lumMod val="50000"/>
                      <a:lumOff val="50000"/>
                    </a:schemeClr>
                  </a:solidFill>
                  <a:cs typeface="+mn-ea"/>
                  <a:sym typeface="+mn-lt"/>
                </a:endParaRPr>
              </a:p>
            </p:txBody>
          </p:sp>
        </p:grpSp>
      </p:grpSp>
      <p:grpSp>
        <p:nvGrpSpPr>
          <p:cNvPr id="95" name="组合 94"/>
          <p:cNvGrpSpPr/>
          <p:nvPr/>
        </p:nvGrpSpPr>
        <p:grpSpPr>
          <a:xfrm>
            <a:off x="4345257" y="2478686"/>
            <a:ext cx="1506682" cy="1455194"/>
            <a:chOff x="5793675" y="3304915"/>
            <a:chExt cx="2008909" cy="1940258"/>
          </a:xfrm>
        </p:grpSpPr>
        <p:sp>
          <p:nvSpPr>
            <p:cNvPr id="96" name="椭圆 95"/>
            <p:cNvSpPr/>
            <p:nvPr/>
          </p:nvSpPr>
          <p:spPr>
            <a:xfrm>
              <a:off x="57936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97" name="组合 96"/>
            <p:cNvGrpSpPr/>
            <p:nvPr/>
          </p:nvGrpSpPr>
          <p:grpSpPr>
            <a:xfrm>
              <a:off x="5911439" y="3304915"/>
              <a:ext cx="1773382" cy="1773382"/>
              <a:chOff x="2755075" y="3174904"/>
              <a:chExt cx="1773382" cy="1773382"/>
            </a:xfrm>
            <a:effectLst>
              <a:reflection blurRad="12700" stA="50000" endA="300" endPos="53000" dist="63500" dir="5400000" sy="-100000" algn="bl" rotWithShape="0"/>
            </a:effectLst>
          </p:grpSpPr>
          <p:sp>
            <p:nvSpPr>
              <p:cNvPr id="101" name="椭圆 100"/>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02" name="椭圆 101"/>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98" name="Group 13"/>
            <p:cNvGrpSpPr>
              <a:grpSpLocks noChangeAspect="1"/>
            </p:cNvGrpSpPr>
            <p:nvPr/>
          </p:nvGrpSpPr>
          <p:grpSpPr bwMode="auto">
            <a:xfrm>
              <a:off x="6533987" y="3903415"/>
              <a:ext cx="562150" cy="568786"/>
              <a:chOff x="2426" y="2781"/>
              <a:chExt cx="593" cy="600"/>
            </a:xfrm>
            <a:solidFill>
              <a:srgbClr val="0DACB9"/>
            </a:solidFill>
            <a:effectLst>
              <a:reflection blurRad="6350" stA="50000" endA="300" endPos="81000" dist="1168400" dir="5400000" sy="-100000" algn="bl" rotWithShape="0"/>
            </a:effectLst>
          </p:grpSpPr>
          <p:sp>
            <p:nvSpPr>
              <p:cNvPr id="99"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F7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103" name="组合 102"/>
          <p:cNvGrpSpPr/>
          <p:nvPr/>
        </p:nvGrpSpPr>
        <p:grpSpPr>
          <a:xfrm>
            <a:off x="4658528" y="1190571"/>
            <a:ext cx="1107841" cy="1278773"/>
            <a:chOff x="6211370" y="1587427"/>
            <a:chExt cx="1477121" cy="1705031"/>
          </a:xfrm>
        </p:grpSpPr>
        <p:sp>
          <p:nvSpPr>
            <p:cNvPr id="104" name="任意多边形 103"/>
            <p:cNvSpPr/>
            <p:nvPr/>
          </p:nvSpPr>
          <p:spPr>
            <a:xfrm>
              <a:off x="7227812"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05" name="椭圆 104"/>
            <p:cNvSpPr/>
            <p:nvPr/>
          </p:nvSpPr>
          <p:spPr>
            <a:xfrm>
              <a:off x="7605333"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106" name="组合 105"/>
            <p:cNvGrpSpPr/>
            <p:nvPr/>
          </p:nvGrpSpPr>
          <p:grpSpPr>
            <a:xfrm>
              <a:off x="6211370" y="1587427"/>
              <a:ext cx="1473452" cy="1068173"/>
              <a:chOff x="1783116" y="4920655"/>
              <a:chExt cx="1473452" cy="1068173"/>
            </a:xfrm>
          </p:grpSpPr>
          <p:sp>
            <p:nvSpPr>
              <p:cNvPr id="107" name="文本框 106"/>
              <p:cNvSpPr txBox="1"/>
              <p:nvPr/>
            </p:nvSpPr>
            <p:spPr>
              <a:xfrm>
                <a:off x="1783116" y="4920655"/>
                <a:ext cx="1473452"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08" name="文本框 107"/>
              <p:cNvSpPr txBox="1"/>
              <p:nvPr/>
            </p:nvSpPr>
            <p:spPr>
              <a:xfrm>
                <a:off x="1801454" y="5173220"/>
                <a:ext cx="1383780" cy="815608"/>
              </a:xfrm>
              <a:prstGeom prst="rect">
                <a:avLst/>
              </a:prstGeom>
              <a:noFill/>
            </p:spPr>
            <p:txBody>
              <a:bodyPr wrap="square" rtlCol="0">
                <a:spAutoFit/>
              </a:bodyPr>
              <a:lstStyle/>
              <a:p>
                <a:pPr algn="just">
                  <a:lnSpc>
                    <a:spcPct val="150000"/>
                  </a:lnSpc>
                </a:pPr>
                <a:r>
                  <a:rPr lang="zh-CN" altLang="en-US" sz="750" dirty="0">
                    <a:solidFill>
                      <a:prstClr val="black">
                        <a:lumMod val="50000"/>
                        <a:lumOff val="50000"/>
                      </a:prstClr>
                    </a:solidFill>
                    <a:cs typeface="+mn-ea"/>
                    <a:sym typeface="+mn-lt"/>
                  </a:rPr>
                  <a:t>Click to add a text description or copy text sticker from this content to be concise</a:t>
                </a:r>
                <a:endParaRPr lang="zh-CN" altLang="en-US" sz="750" dirty="0">
                  <a:solidFill>
                    <a:schemeClr val="tx1">
                      <a:lumMod val="50000"/>
                      <a:lumOff val="50000"/>
                    </a:schemeClr>
                  </a:solidFill>
                  <a:cs typeface="+mn-ea"/>
                  <a:sym typeface="+mn-lt"/>
                </a:endParaRPr>
              </a:p>
            </p:txBody>
          </p:sp>
        </p:grpSp>
      </p:grpSp>
      <p:grpSp>
        <p:nvGrpSpPr>
          <p:cNvPr id="109" name="组合 108"/>
          <p:cNvGrpSpPr/>
          <p:nvPr/>
        </p:nvGrpSpPr>
        <p:grpSpPr>
          <a:xfrm>
            <a:off x="5643255" y="2478686"/>
            <a:ext cx="1330037" cy="1330037"/>
            <a:chOff x="7524340" y="3304915"/>
            <a:chExt cx="1773382" cy="1773382"/>
          </a:xfrm>
        </p:grpSpPr>
        <p:grpSp>
          <p:nvGrpSpPr>
            <p:cNvPr id="110" name="组合 109"/>
            <p:cNvGrpSpPr/>
            <p:nvPr/>
          </p:nvGrpSpPr>
          <p:grpSpPr>
            <a:xfrm>
              <a:off x="7524340" y="3304915"/>
              <a:ext cx="1773382" cy="1773382"/>
              <a:chOff x="2755075" y="3174904"/>
              <a:chExt cx="1773382" cy="1773382"/>
            </a:xfrm>
            <a:effectLst>
              <a:reflection blurRad="12700" stA="50000" endA="300" endPos="53000" dist="63500" dir="5400000" sy="-100000" algn="bl" rotWithShape="0"/>
            </a:effectLst>
          </p:grpSpPr>
          <p:sp>
            <p:nvSpPr>
              <p:cNvPr id="112" name="椭圆 111"/>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13" name="椭圆 112"/>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111" name="Freeform 108"/>
            <p:cNvSpPr>
              <a:spLocks noEditPoints="1"/>
            </p:cNvSpPr>
            <p:nvPr/>
          </p:nvSpPr>
          <p:spPr bwMode="auto">
            <a:xfrm>
              <a:off x="8128483" y="3891501"/>
              <a:ext cx="590494" cy="592614"/>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F70000"/>
            </a:solidFill>
            <a:ln>
              <a:noFill/>
            </a:ln>
            <a:effectLst>
              <a:reflection blurRad="6350" stA="50000" endA="300" endPos="81000" dist="1168400" dir="5400000" sy="-100000" algn="bl" rotWithShape="0"/>
            </a:effec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114" name="组合 113"/>
          <p:cNvGrpSpPr/>
          <p:nvPr/>
        </p:nvGrpSpPr>
        <p:grpSpPr>
          <a:xfrm>
            <a:off x="5877729" y="1190571"/>
            <a:ext cx="1119907" cy="1278773"/>
            <a:chOff x="7836970" y="1587427"/>
            <a:chExt cx="1493209" cy="1705031"/>
          </a:xfrm>
        </p:grpSpPr>
        <p:sp>
          <p:nvSpPr>
            <p:cNvPr id="115" name="任意多边形 114"/>
            <p:cNvSpPr/>
            <p:nvPr/>
          </p:nvSpPr>
          <p:spPr>
            <a:xfrm>
              <a:off x="8861880"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16" name="椭圆 115"/>
            <p:cNvSpPr/>
            <p:nvPr/>
          </p:nvSpPr>
          <p:spPr>
            <a:xfrm>
              <a:off x="9247021"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117" name="组合 116"/>
            <p:cNvGrpSpPr/>
            <p:nvPr/>
          </p:nvGrpSpPr>
          <p:grpSpPr>
            <a:xfrm>
              <a:off x="7836970" y="1587427"/>
              <a:ext cx="1493209" cy="1068173"/>
              <a:chOff x="1783116" y="4920655"/>
              <a:chExt cx="1493209" cy="1068173"/>
            </a:xfrm>
          </p:grpSpPr>
          <p:sp>
            <p:nvSpPr>
              <p:cNvPr id="118" name="文本框 117"/>
              <p:cNvSpPr txBox="1"/>
              <p:nvPr/>
            </p:nvSpPr>
            <p:spPr>
              <a:xfrm>
                <a:off x="1783116" y="4920655"/>
                <a:ext cx="1493209" cy="369332"/>
              </a:xfrm>
              <a:prstGeom prst="rect">
                <a:avLst/>
              </a:prstGeom>
              <a:noFill/>
            </p:spPr>
            <p:txBody>
              <a:bodyPr wrap="square" rtlCol="0">
                <a:spAutoFit/>
              </a:bodyPr>
              <a:lstStyle/>
              <a:p>
                <a:r>
                  <a:rPr lang="zh-CN" altLang="en-US" sz="1200" dirty="0" smtClean="0">
                    <a:solidFill>
                      <a:srgbClr val="FF0000"/>
                    </a:solidFill>
                    <a:cs typeface="+mn-ea"/>
                    <a:sym typeface="+mn-lt"/>
                  </a:rPr>
                  <a:t>Add to</a:t>
                </a:r>
                <a:r>
                  <a:rPr lang="zh-CN" altLang="en-US" sz="1200" dirty="0">
                    <a:solidFill>
                      <a:srgbClr val="FF0000"/>
                    </a:solidFill>
                    <a:cs typeface="+mn-ea"/>
                    <a:sym typeface="+mn-lt"/>
                  </a:rPr>
                  <a:t>title</a:t>
                </a:r>
              </a:p>
            </p:txBody>
          </p:sp>
          <p:sp>
            <p:nvSpPr>
              <p:cNvPr id="119" name="文本框 118"/>
              <p:cNvSpPr txBox="1"/>
              <p:nvPr/>
            </p:nvSpPr>
            <p:spPr>
              <a:xfrm>
                <a:off x="1801454" y="5173220"/>
                <a:ext cx="1383780" cy="815608"/>
              </a:xfrm>
              <a:prstGeom prst="rect">
                <a:avLst/>
              </a:prstGeom>
              <a:noFill/>
            </p:spPr>
            <p:txBody>
              <a:bodyPr wrap="square" rtlCol="0">
                <a:spAutoFit/>
              </a:bodyPr>
              <a:lstStyle/>
              <a:p>
                <a:pPr algn="just">
                  <a:lnSpc>
                    <a:spcPct val="150000"/>
                  </a:lnSpc>
                </a:pPr>
                <a:r>
                  <a:rPr lang="zh-CN" altLang="en-US" sz="750" dirty="0">
                    <a:solidFill>
                      <a:prstClr val="black">
                        <a:lumMod val="50000"/>
                        <a:lumOff val="50000"/>
                      </a:prstClr>
                    </a:solidFill>
                    <a:cs typeface="+mn-ea"/>
                    <a:sym typeface="+mn-lt"/>
                  </a:rPr>
                  <a:t>Click to add a text description or copy text sticker from this content to be concise</a:t>
                </a:r>
                <a:endParaRPr lang="zh-CN" altLang="en-US" sz="750" dirty="0">
                  <a:solidFill>
                    <a:schemeClr val="tx1">
                      <a:lumMod val="50000"/>
                      <a:lumOff val="50000"/>
                    </a:schemeClr>
                  </a:solidFill>
                  <a:cs typeface="+mn-ea"/>
                  <a:sym typeface="+mn-lt"/>
                </a:endParaRPr>
              </a:p>
            </p:txBody>
          </p:sp>
        </p:grpSp>
      </p:grpSp>
    </p:spTree>
    <p:extLst>
      <p:ext uri="{BB962C8B-B14F-4D97-AF65-F5344CB8AC3E}">
        <p14:creationId xmlns:p14="http://schemas.microsoft.com/office/powerpoint/2010/main" val="129936806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repeatCount="4000"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250"/>
                                        <p:tgtEl>
                                          <p:spTgt spid="63"/>
                                        </p:tgtEl>
                                      </p:cBhvr>
                                    </p:animEffect>
                                    <p:anim calcmode="lin" valueType="num">
                                      <p:cBhvr>
                                        <p:cTn id="18" dur="250" fill="hold"/>
                                        <p:tgtEl>
                                          <p:spTgt spid="63"/>
                                        </p:tgtEl>
                                        <p:attrNameLst>
                                          <p:attrName>ppt_w</p:attrName>
                                        </p:attrNameLst>
                                      </p:cBhvr>
                                      <p:tavLst>
                                        <p:tav tm="0" fmla="#ppt_w*sin(2.5*pi*$)">
                                          <p:val>
                                            <p:fltVal val="0"/>
                                          </p:val>
                                        </p:tav>
                                        <p:tav tm="100000">
                                          <p:val>
                                            <p:fltVal val="1"/>
                                          </p:val>
                                        </p:tav>
                                      </p:tavLst>
                                    </p:anim>
                                    <p:anim calcmode="lin" valueType="num">
                                      <p:cBhvr>
                                        <p:cTn id="19" dur="250" fill="hold"/>
                                        <p:tgtEl>
                                          <p:spTgt spid="63"/>
                                        </p:tgtEl>
                                        <p:attrNameLst>
                                          <p:attrName>ppt_h</p:attrName>
                                        </p:attrNameLst>
                                      </p:cBhvr>
                                      <p:tavLst>
                                        <p:tav tm="0">
                                          <p:val>
                                            <p:strVal val="#ppt_h"/>
                                          </p:val>
                                        </p:tav>
                                        <p:tav tm="100000">
                                          <p:val>
                                            <p:strVal val="#ppt_h"/>
                                          </p:val>
                                        </p:tav>
                                      </p:tavLst>
                                    </p:anim>
                                  </p:childTnLst>
                                </p:cTn>
                              </p:par>
                              <p:par>
                                <p:cTn id="20" presetID="63" presetClass="path" presetSubtype="0" fill="hold" nodeType="withEffect">
                                  <p:stCondLst>
                                    <p:cond delay="0"/>
                                  </p:stCondLst>
                                  <p:childTnLst>
                                    <p:animMotion origin="layout" path="M 1.25E-6 1.85185E-6 L 0.78203 1.85185E-6 " pathEditMode="relative" rAng="0" ptsTypes="AA">
                                      <p:cBhvr>
                                        <p:cTn id="21" dur="1000" spd="-100000" fill="hold"/>
                                        <p:tgtEl>
                                          <p:spTgt spid="63"/>
                                        </p:tgtEl>
                                        <p:attrNameLst>
                                          <p:attrName>ppt_x</p:attrName>
                                          <p:attrName>ppt_y</p:attrName>
                                        </p:attrNameLst>
                                      </p:cBhvr>
                                      <p:rCtr x="39102" y="0"/>
                                    </p:animMotion>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down)">
                                      <p:cBhvr>
                                        <p:cTn id="25" dur="500"/>
                                        <p:tgtEl>
                                          <p:spTgt spid="73"/>
                                        </p:tgtEl>
                                      </p:cBhvr>
                                    </p:animEffect>
                                  </p:childTnLst>
                                </p:cTn>
                              </p:par>
                            </p:childTnLst>
                          </p:cTn>
                        </p:par>
                        <p:par>
                          <p:cTn id="26" fill="hold">
                            <p:stCondLst>
                              <p:cond delay="3000"/>
                            </p:stCondLst>
                            <p:childTnLst>
                              <p:par>
                                <p:cTn id="27" presetID="45" presetClass="entr" presetSubtype="0" repeatCount="4000"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250"/>
                                        <p:tgtEl>
                                          <p:spTgt spid="79"/>
                                        </p:tgtEl>
                                      </p:cBhvr>
                                    </p:animEffect>
                                    <p:anim calcmode="lin" valueType="num">
                                      <p:cBhvr>
                                        <p:cTn id="30" dur="250" fill="hold"/>
                                        <p:tgtEl>
                                          <p:spTgt spid="79"/>
                                        </p:tgtEl>
                                        <p:attrNameLst>
                                          <p:attrName>ppt_w</p:attrName>
                                        </p:attrNameLst>
                                      </p:cBhvr>
                                      <p:tavLst>
                                        <p:tav tm="0" fmla="#ppt_w*sin(2.5*pi*$)">
                                          <p:val>
                                            <p:fltVal val="0"/>
                                          </p:val>
                                        </p:tav>
                                        <p:tav tm="100000">
                                          <p:val>
                                            <p:fltVal val="1"/>
                                          </p:val>
                                        </p:tav>
                                      </p:tavLst>
                                    </p:anim>
                                    <p:anim calcmode="lin" valueType="num">
                                      <p:cBhvr>
                                        <p:cTn id="31" dur="250" fill="hold"/>
                                        <p:tgtEl>
                                          <p:spTgt spid="79"/>
                                        </p:tgtEl>
                                        <p:attrNameLst>
                                          <p:attrName>ppt_h</p:attrName>
                                        </p:attrNameLst>
                                      </p:cBhvr>
                                      <p:tavLst>
                                        <p:tav tm="0">
                                          <p:val>
                                            <p:strVal val="#ppt_h"/>
                                          </p:val>
                                        </p:tav>
                                        <p:tav tm="100000">
                                          <p:val>
                                            <p:strVal val="#ppt_h"/>
                                          </p:val>
                                        </p:tav>
                                      </p:tavLst>
                                    </p:anim>
                                  </p:childTnLst>
                                </p:cTn>
                              </p:par>
                              <p:par>
                                <p:cTn id="32" presetID="63" presetClass="path" presetSubtype="0" fill="hold" nodeType="withEffect">
                                  <p:stCondLst>
                                    <p:cond delay="0"/>
                                  </p:stCondLst>
                                  <p:childTnLst>
                                    <p:animMotion origin="layout" path="M 1.25E-6 1.85185E-6 L 0.78203 1.85185E-6 " pathEditMode="relative" rAng="0" ptsTypes="AA">
                                      <p:cBhvr>
                                        <p:cTn id="33" dur="1000" spd="-100000" fill="hold"/>
                                        <p:tgtEl>
                                          <p:spTgt spid="79"/>
                                        </p:tgtEl>
                                        <p:attrNameLst>
                                          <p:attrName>ppt_x</p:attrName>
                                          <p:attrName>ppt_y</p:attrName>
                                        </p:attrNameLst>
                                      </p:cBhvr>
                                      <p:rCtr x="39102" y="0"/>
                                    </p:animMotion>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childTnLst>
                          </p:cTn>
                        </p:par>
                        <p:par>
                          <p:cTn id="38" fill="hold">
                            <p:stCondLst>
                              <p:cond delay="4500"/>
                            </p:stCondLst>
                            <p:childTnLst>
                              <p:par>
                                <p:cTn id="39" presetID="45" presetClass="entr" presetSubtype="0" repeatCount="400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250"/>
                                        <p:tgtEl>
                                          <p:spTgt spid="95"/>
                                        </p:tgtEl>
                                      </p:cBhvr>
                                    </p:animEffect>
                                    <p:anim calcmode="lin" valueType="num">
                                      <p:cBhvr>
                                        <p:cTn id="42" dur="250" fill="hold"/>
                                        <p:tgtEl>
                                          <p:spTgt spid="95"/>
                                        </p:tgtEl>
                                        <p:attrNameLst>
                                          <p:attrName>ppt_w</p:attrName>
                                        </p:attrNameLst>
                                      </p:cBhvr>
                                      <p:tavLst>
                                        <p:tav tm="0" fmla="#ppt_w*sin(2.5*pi*$)">
                                          <p:val>
                                            <p:fltVal val="0"/>
                                          </p:val>
                                        </p:tav>
                                        <p:tav tm="100000">
                                          <p:val>
                                            <p:fltVal val="1"/>
                                          </p:val>
                                        </p:tav>
                                      </p:tavLst>
                                    </p:anim>
                                    <p:anim calcmode="lin" valueType="num">
                                      <p:cBhvr>
                                        <p:cTn id="43" dur="250" fill="hold"/>
                                        <p:tgtEl>
                                          <p:spTgt spid="95"/>
                                        </p:tgtEl>
                                        <p:attrNameLst>
                                          <p:attrName>ppt_h</p:attrName>
                                        </p:attrNameLst>
                                      </p:cBhvr>
                                      <p:tavLst>
                                        <p:tav tm="0">
                                          <p:val>
                                            <p:strVal val="#ppt_h"/>
                                          </p:val>
                                        </p:tav>
                                        <p:tav tm="100000">
                                          <p:val>
                                            <p:strVal val="#ppt_h"/>
                                          </p:val>
                                        </p:tav>
                                      </p:tavLst>
                                    </p:anim>
                                  </p:childTnLst>
                                </p:cTn>
                              </p:par>
                              <p:par>
                                <p:cTn id="44" presetID="63" presetClass="path" presetSubtype="0" fill="hold" nodeType="withEffect">
                                  <p:stCondLst>
                                    <p:cond delay="0"/>
                                  </p:stCondLst>
                                  <p:childTnLst>
                                    <p:animMotion origin="layout" path="M 1.25E-6 1.85185E-6 L 0.78203 1.85185E-6 " pathEditMode="relative" rAng="0" ptsTypes="AA">
                                      <p:cBhvr>
                                        <p:cTn id="45" dur="1000" spd="-100000" fill="hold"/>
                                        <p:tgtEl>
                                          <p:spTgt spid="95"/>
                                        </p:tgtEl>
                                        <p:attrNameLst>
                                          <p:attrName>ppt_x</p:attrName>
                                          <p:attrName>ppt_y</p:attrName>
                                        </p:attrNameLst>
                                      </p:cBhvr>
                                      <p:rCtr x="39102" y="0"/>
                                    </p:animMotion>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wipe(down)">
                                      <p:cBhvr>
                                        <p:cTn id="49" dur="500"/>
                                        <p:tgtEl>
                                          <p:spTgt spid="103"/>
                                        </p:tgtEl>
                                      </p:cBhvr>
                                    </p:animEffect>
                                  </p:childTnLst>
                                </p:cTn>
                              </p:par>
                            </p:childTnLst>
                          </p:cTn>
                        </p:par>
                        <p:par>
                          <p:cTn id="50" fill="hold">
                            <p:stCondLst>
                              <p:cond delay="6000"/>
                            </p:stCondLst>
                            <p:childTnLst>
                              <p:par>
                                <p:cTn id="51" presetID="45" presetClass="entr" presetSubtype="0" repeatCount="4000" fill="hold" nodeType="after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250"/>
                                        <p:tgtEl>
                                          <p:spTgt spid="109"/>
                                        </p:tgtEl>
                                      </p:cBhvr>
                                    </p:animEffect>
                                    <p:anim calcmode="lin" valueType="num">
                                      <p:cBhvr>
                                        <p:cTn id="54" dur="250" fill="hold"/>
                                        <p:tgtEl>
                                          <p:spTgt spid="109"/>
                                        </p:tgtEl>
                                        <p:attrNameLst>
                                          <p:attrName>ppt_w</p:attrName>
                                        </p:attrNameLst>
                                      </p:cBhvr>
                                      <p:tavLst>
                                        <p:tav tm="0" fmla="#ppt_w*sin(2.5*pi*$)">
                                          <p:val>
                                            <p:fltVal val="0"/>
                                          </p:val>
                                        </p:tav>
                                        <p:tav tm="100000">
                                          <p:val>
                                            <p:fltVal val="1"/>
                                          </p:val>
                                        </p:tav>
                                      </p:tavLst>
                                    </p:anim>
                                    <p:anim calcmode="lin" valueType="num">
                                      <p:cBhvr>
                                        <p:cTn id="55" dur="250" fill="hold"/>
                                        <p:tgtEl>
                                          <p:spTgt spid="109"/>
                                        </p:tgtEl>
                                        <p:attrNameLst>
                                          <p:attrName>ppt_h</p:attrName>
                                        </p:attrNameLst>
                                      </p:cBhvr>
                                      <p:tavLst>
                                        <p:tav tm="0">
                                          <p:val>
                                            <p:strVal val="#ppt_h"/>
                                          </p:val>
                                        </p:tav>
                                        <p:tav tm="100000">
                                          <p:val>
                                            <p:strVal val="#ppt_h"/>
                                          </p:val>
                                        </p:tav>
                                      </p:tavLst>
                                    </p:anim>
                                  </p:childTnLst>
                                </p:cTn>
                              </p:par>
                              <p:par>
                                <p:cTn id="56" presetID="63" presetClass="path" presetSubtype="0" fill="hold" nodeType="withEffect">
                                  <p:stCondLst>
                                    <p:cond delay="0"/>
                                  </p:stCondLst>
                                  <p:childTnLst>
                                    <p:animMotion origin="layout" path="M 1.25E-6 1.85185E-6 L 0.78203 1.85185E-6 " pathEditMode="relative" rAng="0" ptsTypes="AA">
                                      <p:cBhvr>
                                        <p:cTn id="57" dur="1000" spd="-100000" fill="hold"/>
                                        <p:tgtEl>
                                          <p:spTgt spid="109"/>
                                        </p:tgtEl>
                                        <p:attrNameLst>
                                          <p:attrName>ppt_x</p:attrName>
                                          <p:attrName>ppt_y</p:attrName>
                                        </p:attrNameLst>
                                      </p:cBhvr>
                                      <p:rCtr x="39102" y="0"/>
                                    </p:animMotion>
                                  </p:childTnLst>
                                </p:cTn>
                              </p:par>
                            </p:childTnLst>
                          </p:cTn>
                        </p:par>
                        <p:par>
                          <p:cTn id="58" fill="hold">
                            <p:stCondLst>
                              <p:cond delay="7000"/>
                            </p:stCondLst>
                            <p:childTnLst>
                              <p:par>
                                <p:cTn id="59" presetID="22" presetClass="entr" presetSubtype="4" fill="hold" nodeType="afterEffect">
                                  <p:stCondLst>
                                    <p:cond delay="0"/>
                                  </p:stCondLst>
                                  <p:childTnLst>
                                    <p:set>
                                      <p:cBhvr>
                                        <p:cTn id="60" dur="1" fill="hold">
                                          <p:stCondLst>
                                            <p:cond delay="0"/>
                                          </p:stCondLst>
                                        </p:cTn>
                                        <p:tgtEl>
                                          <p:spTgt spid="114"/>
                                        </p:tgtEl>
                                        <p:attrNameLst>
                                          <p:attrName>style.visibility</p:attrName>
                                        </p:attrNameLst>
                                      </p:cBhvr>
                                      <p:to>
                                        <p:strVal val="visible"/>
                                      </p:to>
                                    </p:set>
                                    <p:animEffect transition="in" filter="wipe(down)">
                                      <p:cBhvr>
                                        <p:cTn id="61"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86" name="组合 85"/>
          <p:cNvGrpSpPr/>
          <p:nvPr/>
        </p:nvGrpSpPr>
        <p:grpSpPr>
          <a:xfrm>
            <a:off x="2608521" y="2183437"/>
            <a:ext cx="516473" cy="2034599"/>
            <a:chOff x="2644154" y="1737427"/>
            <a:chExt cx="516473" cy="2034599"/>
          </a:xfrm>
        </p:grpSpPr>
        <p:sp>
          <p:nvSpPr>
            <p:cNvPr id="87" name="Line 134"/>
            <p:cNvSpPr>
              <a:spLocks noChangeShapeType="1"/>
            </p:cNvSpPr>
            <p:nvPr/>
          </p:nvSpPr>
          <p:spPr bwMode="auto">
            <a:xfrm flipV="1">
              <a:off x="2647410" y="2095413"/>
              <a:ext cx="501938" cy="32962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cxnSp>
          <p:nvCxnSpPr>
            <p:cNvPr id="88"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89" name="Line 134"/>
            <p:cNvSpPr>
              <a:spLocks noChangeShapeType="1"/>
            </p:cNvSpPr>
            <p:nvPr/>
          </p:nvSpPr>
          <p:spPr bwMode="auto">
            <a:xfrm flipV="1">
              <a:off x="2647409" y="3405553"/>
              <a:ext cx="462619" cy="366473"/>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cxnSp>
          <p:nvCxnSpPr>
            <p:cNvPr id="90" name="Straight Connector 40"/>
            <p:cNvCxnSpPr>
              <a:stCxn id="112" idx="2"/>
            </p:cNvCxnSpPr>
            <p:nvPr/>
          </p:nvCxnSpPr>
          <p:spPr>
            <a:xfrm flipH="1" flipV="1">
              <a:off x="2659249" y="3366243"/>
              <a:ext cx="450780" cy="259866"/>
            </a:xfrm>
            <a:prstGeom prst="line">
              <a:avLst/>
            </a:prstGeom>
            <a:noFill/>
            <a:ln w="12700" cap="flat" cmpd="sng" algn="ctr">
              <a:solidFill>
                <a:srgbClr val="000000"/>
              </a:solidFill>
              <a:prstDash val="solid"/>
            </a:ln>
            <a:effectLst/>
          </p:spPr>
        </p:cxnSp>
      </p:grpSp>
      <p:grpSp>
        <p:nvGrpSpPr>
          <p:cNvPr id="91" name="组合 90"/>
          <p:cNvGrpSpPr/>
          <p:nvPr/>
        </p:nvGrpSpPr>
        <p:grpSpPr>
          <a:xfrm>
            <a:off x="6020594" y="2200220"/>
            <a:ext cx="516473" cy="2017817"/>
            <a:chOff x="6131458" y="1754210"/>
            <a:chExt cx="516473" cy="2017817"/>
          </a:xfrm>
        </p:grpSpPr>
        <p:sp>
          <p:nvSpPr>
            <p:cNvPr id="92"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cxnSp>
          <p:nvCxnSpPr>
            <p:cNvPr id="93"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94"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cs typeface="+mn-ea"/>
                <a:sym typeface="+mn-lt"/>
              </a:endParaRPr>
            </a:p>
          </p:txBody>
        </p:sp>
        <p:cxnSp>
          <p:nvCxnSpPr>
            <p:cNvPr id="95" name="Straight Connector 182"/>
            <p:cNvCxnSpPr>
              <a:stCxn id="119" idx="6"/>
            </p:cNvCxnSpPr>
            <p:nvPr/>
          </p:nvCxnSpPr>
          <p:spPr>
            <a:xfrm flipV="1">
              <a:off x="6161987" y="3366243"/>
              <a:ext cx="485944" cy="256721"/>
            </a:xfrm>
            <a:prstGeom prst="line">
              <a:avLst/>
            </a:prstGeom>
            <a:noFill/>
            <a:ln w="12700" cap="flat" cmpd="sng" algn="ctr">
              <a:solidFill>
                <a:srgbClr val="000000"/>
              </a:solidFill>
              <a:prstDash val="solid"/>
            </a:ln>
            <a:effectLst/>
          </p:spPr>
        </p:cxnSp>
      </p:grpSp>
      <p:sp>
        <p:nvSpPr>
          <p:cNvPr id="96" name="文本框 46"/>
          <p:cNvSpPr txBox="1"/>
          <p:nvPr/>
        </p:nvSpPr>
        <p:spPr>
          <a:xfrm>
            <a:off x="457908" y="1875554"/>
            <a:ext cx="680315"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01</a:t>
            </a:r>
            <a:endParaRPr lang="zh-CN" altLang="en-US" sz="3600" dirty="0">
              <a:solidFill>
                <a:srgbClr val="605E5E"/>
              </a:solidFill>
              <a:cs typeface="+mn-ea"/>
              <a:sym typeface="+mn-lt"/>
            </a:endParaRPr>
          </a:p>
        </p:txBody>
      </p:sp>
      <p:grpSp>
        <p:nvGrpSpPr>
          <p:cNvPr id="97" name="组合 96"/>
          <p:cNvGrpSpPr/>
          <p:nvPr/>
        </p:nvGrpSpPr>
        <p:grpSpPr>
          <a:xfrm>
            <a:off x="3624884" y="2670829"/>
            <a:ext cx="644745" cy="1157010"/>
            <a:chOff x="3690210" y="2224819"/>
            <a:chExt cx="644745" cy="1157010"/>
          </a:xfrm>
        </p:grpSpPr>
        <p:cxnSp>
          <p:nvCxnSpPr>
            <p:cNvPr id="98"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99"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00" name="组合 99"/>
          <p:cNvGrpSpPr/>
          <p:nvPr/>
        </p:nvGrpSpPr>
        <p:grpSpPr>
          <a:xfrm>
            <a:off x="4932187" y="2670829"/>
            <a:ext cx="644745" cy="1152786"/>
            <a:chOff x="4997513" y="2224819"/>
            <a:chExt cx="644745" cy="1152786"/>
          </a:xfrm>
        </p:grpSpPr>
        <p:cxnSp>
          <p:nvCxnSpPr>
            <p:cNvPr id="101"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02"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03" name="Isosceles Triangle 14"/>
          <p:cNvSpPr/>
          <p:nvPr/>
        </p:nvSpPr>
        <p:spPr bwMode="auto">
          <a:xfrm rot="10800000">
            <a:off x="3024988" y="1570754"/>
            <a:ext cx="3171793" cy="946747"/>
          </a:xfrm>
          <a:prstGeom prst="triangle">
            <a:avLst/>
          </a:prstGeom>
          <a:blipFill dpi="0" rotWithShape="0">
            <a:blip r:embed="rId3" cstate="print">
              <a:extLst>
                <a:ext uri="{28A0092B-C50C-407E-A947-70E740481C1C}">
                  <a14:useLocalDpi xmlns:a14="http://schemas.microsoft.com/office/drawing/2010/main"/>
                </a:ext>
              </a:extLst>
            </a:blip>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prstTxWarp prst="textNoShape">
              <a:avLst/>
            </a:prstTxWarp>
          </a:bodyPr>
          <a:lstStyle/>
          <a:p>
            <a:pPr algn="ctr" defTabSz="982076" fontAlgn="base">
              <a:spcBef>
                <a:spcPct val="0"/>
              </a:spcBef>
              <a:spcAft>
                <a:spcPct val="0"/>
              </a:spcAft>
            </a:pPr>
            <a:endParaRPr lang="en-US" sz="6000">
              <a:solidFill>
                <a:srgbClr val="000000"/>
              </a:solidFill>
              <a:cs typeface="+mn-ea"/>
              <a:sym typeface="+mn-lt"/>
            </a:endParaRPr>
          </a:p>
        </p:txBody>
      </p:sp>
      <p:grpSp>
        <p:nvGrpSpPr>
          <p:cNvPr id="104" name="组合 103"/>
          <p:cNvGrpSpPr/>
          <p:nvPr/>
        </p:nvGrpSpPr>
        <p:grpSpPr>
          <a:xfrm>
            <a:off x="3832873" y="2514618"/>
            <a:ext cx="1516550" cy="1516550"/>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107" name="椭圆 106"/>
          <p:cNvSpPr/>
          <p:nvPr/>
        </p:nvSpPr>
        <p:spPr>
          <a:xfrm>
            <a:off x="4046664" y="2747823"/>
            <a:ext cx="1058736" cy="1058736"/>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8" name="组合 107"/>
          <p:cNvGrpSpPr/>
          <p:nvPr/>
        </p:nvGrpSpPr>
        <p:grpSpPr>
          <a:xfrm>
            <a:off x="3044703" y="2261984"/>
            <a:ext cx="613691" cy="613691"/>
            <a:chOff x="3029608" y="2044574"/>
            <a:chExt cx="613691" cy="613691"/>
          </a:xfrm>
        </p:grpSpPr>
        <p:sp>
          <p:nvSpPr>
            <p:cNvPr id="109" name="椭圆 108"/>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0" name="椭圆 109"/>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1" name="组合 110"/>
          <p:cNvGrpSpPr/>
          <p:nvPr/>
        </p:nvGrpSpPr>
        <p:grpSpPr>
          <a:xfrm>
            <a:off x="3044703" y="3547863"/>
            <a:ext cx="613691" cy="613691"/>
            <a:chOff x="3029608" y="2044574"/>
            <a:chExt cx="613691" cy="613691"/>
          </a:xfrm>
        </p:grpSpPr>
        <p:sp>
          <p:nvSpPr>
            <p:cNvPr id="112" name="椭圆 111"/>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3" name="椭圆 112"/>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4" name="组合 113"/>
          <p:cNvGrpSpPr/>
          <p:nvPr/>
        </p:nvGrpSpPr>
        <p:grpSpPr>
          <a:xfrm>
            <a:off x="5531508" y="2261984"/>
            <a:ext cx="613691" cy="613691"/>
            <a:chOff x="3029608" y="2044574"/>
            <a:chExt cx="613691" cy="613691"/>
          </a:xfrm>
        </p:grpSpPr>
        <p:sp>
          <p:nvSpPr>
            <p:cNvPr id="115" name="椭圆 114"/>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6" name="椭圆 115"/>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7" name="组合 116"/>
          <p:cNvGrpSpPr/>
          <p:nvPr/>
        </p:nvGrpSpPr>
        <p:grpSpPr>
          <a:xfrm>
            <a:off x="5531508" y="3547863"/>
            <a:ext cx="613691" cy="613691"/>
            <a:chOff x="3029608" y="2044574"/>
            <a:chExt cx="613691" cy="613691"/>
          </a:xfrm>
        </p:grpSpPr>
        <p:sp>
          <p:nvSpPr>
            <p:cNvPr id="118" name="椭圆 117"/>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sp>
          <p:nvSpPr>
            <p:cNvPr id="119" name="椭圆 118"/>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0" name="组合 119"/>
          <p:cNvGrpSpPr/>
          <p:nvPr/>
        </p:nvGrpSpPr>
        <p:grpSpPr>
          <a:xfrm>
            <a:off x="2505241" y="2077936"/>
            <a:ext cx="244569" cy="244567"/>
            <a:chOff x="304800" y="673100"/>
            <a:chExt cx="4000500" cy="4000500"/>
          </a:xfrm>
          <a:effectLst>
            <a:outerShdw blurRad="139700" dist="152400" dir="8100000" sx="70000" sy="70000" algn="tr" rotWithShape="0">
              <a:prstClr val="black">
                <a:alpha val="66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23" name="组合 122"/>
          <p:cNvGrpSpPr/>
          <p:nvPr/>
        </p:nvGrpSpPr>
        <p:grpSpPr>
          <a:xfrm>
            <a:off x="2505241" y="2738336"/>
            <a:ext cx="244569" cy="244567"/>
            <a:chOff x="304800" y="673100"/>
            <a:chExt cx="4000500" cy="4000500"/>
          </a:xfrm>
          <a:effectLst>
            <a:outerShdw blurRad="139700" dist="152400" dir="8100000" sx="70000" sy="70000" algn="tr" rotWithShape="0">
              <a:prstClr val="black">
                <a:alpha val="66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26" name="组合 125"/>
          <p:cNvGrpSpPr/>
          <p:nvPr/>
        </p:nvGrpSpPr>
        <p:grpSpPr>
          <a:xfrm>
            <a:off x="2505241" y="3424136"/>
            <a:ext cx="244569" cy="244567"/>
            <a:chOff x="304800" y="673100"/>
            <a:chExt cx="4000500" cy="4000500"/>
          </a:xfrm>
          <a:effectLst>
            <a:outerShdw blurRad="139700" dist="152400" dir="8100000" sx="70000" sy="70000" algn="tr" rotWithShape="0">
              <a:prstClr val="black">
                <a:alpha val="66000"/>
              </a:prstClr>
            </a:outerShdw>
          </a:effectLst>
        </p:grpSpPr>
        <p:sp>
          <p:nvSpPr>
            <p:cNvPr id="127" name="同心圆 1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8" name="椭圆 12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29" name="组合 128"/>
          <p:cNvGrpSpPr/>
          <p:nvPr/>
        </p:nvGrpSpPr>
        <p:grpSpPr>
          <a:xfrm>
            <a:off x="2505241" y="4071836"/>
            <a:ext cx="244569" cy="244567"/>
            <a:chOff x="304800" y="673100"/>
            <a:chExt cx="4000500" cy="4000500"/>
          </a:xfrm>
          <a:effectLst>
            <a:outerShdw blurRad="139700" dist="152400" dir="8100000" sx="70000" sy="70000" algn="tr" rotWithShape="0">
              <a:prstClr val="black">
                <a:alpha val="66000"/>
              </a:prstClr>
            </a:outerShdw>
          </a:effectLst>
        </p:grpSpPr>
        <p:sp>
          <p:nvSpPr>
            <p:cNvPr id="130" name="同心圆 1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1" name="椭圆 1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32" name="组合 131"/>
          <p:cNvGrpSpPr/>
          <p:nvPr/>
        </p:nvGrpSpPr>
        <p:grpSpPr>
          <a:xfrm>
            <a:off x="6477794" y="2077936"/>
            <a:ext cx="244569" cy="244567"/>
            <a:chOff x="304800" y="673100"/>
            <a:chExt cx="4000500" cy="4000500"/>
          </a:xfrm>
          <a:effectLst>
            <a:outerShdw blurRad="139700" dist="152400" dir="8100000" sx="70000" sy="70000" algn="tr" rotWithShape="0">
              <a:prstClr val="black">
                <a:alpha val="66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4" name="椭圆 1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35" name="组合 134"/>
          <p:cNvGrpSpPr/>
          <p:nvPr/>
        </p:nvGrpSpPr>
        <p:grpSpPr>
          <a:xfrm>
            <a:off x="6477794" y="2738336"/>
            <a:ext cx="244569" cy="244567"/>
            <a:chOff x="304800" y="673100"/>
            <a:chExt cx="4000500" cy="4000500"/>
          </a:xfrm>
          <a:effectLst>
            <a:outerShdw blurRad="139700" dist="152400" dir="8100000" sx="70000" sy="70000" algn="tr" rotWithShape="0">
              <a:prstClr val="black">
                <a:alpha val="66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7" name="椭圆 1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38" name="组合 137"/>
          <p:cNvGrpSpPr/>
          <p:nvPr/>
        </p:nvGrpSpPr>
        <p:grpSpPr>
          <a:xfrm>
            <a:off x="6477794" y="3424136"/>
            <a:ext cx="244569" cy="244567"/>
            <a:chOff x="304800" y="673100"/>
            <a:chExt cx="4000500" cy="4000500"/>
          </a:xfrm>
          <a:effectLst>
            <a:outerShdw blurRad="139700" dist="152400" dir="8100000" sx="70000" sy="70000" algn="tr" rotWithShape="0">
              <a:prstClr val="black">
                <a:alpha val="66000"/>
              </a:prstClr>
            </a:outerShdw>
          </a:effectLst>
        </p:grpSpPr>
        <p:sp>
          <p:nvSpPr>
            <p:cNvPr id="139" name="同心圆 1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0" name="椭圆 1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grpSp>
        <p:nvGrpSpPr>
          <p:cNvPr id="141" name="组合 140"/>
          <p:cNvGrpSpPr/>
          <p:nvPr/>
        </p:nvGrpSpPr>
        <p:grpSpPr>
          <a:xfrm>
            <a:off x="6477794" y="4071836"/>
            <a:ext cx="244569" cy="244567"/>
            <a:chOff x="304800" y="673100"/>
            <a:chExt cx="4000500" cy="4000500"/>
          </a:xfrm>
          <a:effectLst>
            <a:outerShdw blurRad="139700" dist="152400" dir="8100000" sx="70000" sy="70000" algn="tr" rotWithShape="0">
              <a:prstClr val="black">
                <a:alpha val="66000"/>
              </a:prstClr>
            </a:outerShdw>
          </a:effectLst>
        </p:grpSpPr>
        <p:sp>
          <p:nvSpPr>
            <p:cNvPr id="142" name="同心圆 1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3" name="椭圆 1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cs typeface="+mn-ea"/>
                <a:sym typeface="+mn-lt"/>
              </a:endParaRPr>
            </a:p>
          </p:txBody>
        </p:sp>
      </p:grpSp>
      <p:sp>
        <p:nvSpPr>
          <p:cNvPr id="144" name="TextBox 228"/>
          <p:cNvSpPr txBox="1"/>
          <p:nvPr/>
        </p:nvSpPr>
        <p:spPr>
          <a:xfrm>
            <a:off x="1008883" y="197098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45" name="文本框 46"/>
          <p:cNvSpPr txBox="1"/>
          <p:nvPr/>
        </p:nvSpPr>
        <p:spPr>
          <a:xfrm>
            <a:off x="457908" y="2561354"/>
            <a:ext cx="680315"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02</a:t>
            </a:r>
            <a:endParaRPr lang="zh-CN" altLang="en-US" sz="3600" dirty="0">
              <a:solidFill>
                <a:srgbClr val="605E5E"/>
              </a:solidFill>
              <a:cs typeface="+mn-ea"/>
              <a:sym typeface="+mn-lt"/>
            </a:endParaRPr>
          </a:p>
        </p:txBody>
      </p:sp>
      <p:sp>
        <p:nvSpPr>
          <p:cNvPr id="146" name="TextBox 230"/>
          <p:cNvSpPr txBox="1"/>
          <p:nvPr/>
        </p:nvSpPr>
        <p:spPr>
          <a:xfrm>
            <a:off x="1008883" y="266440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47" name="文本框 46"/>
          <p:cNvSpPr txBox="1"/>
          <p:nvPr/>
        </p:nvSpPr>
        <p:spPr>
          <a:xfrm>
            <a:off x="457908" y="3247154"/>
            <a:ext cx="680314"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03</a:t>
            </a:r>
            <a:endParaRPr lang="zh-CN" altLang="en-US" sz="3600" dirty="0">
              <a:solidFill>
                <a:srgbClr val="605E5E"/>
              </a:solidFill>
              <a:cs typeface="+mn-ea"/>
              <a:sym typeface="+mn-lt"/>
            </a:endParaRPr>
          </a:p>
        </p:txBody>
      </p:sp>
      <p:sp>
        <p:nvSpPr>
          <p:cNvPr id="148" name="TextBox 232"/>
          <p:cNvSpPr txBox="1"/>
          <p:nvPr/>
        </p:nvSpPr>
        <p:spPr>
          <a:xfrm>
            <a:off x="1008883" y="333496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49" name="文本框 46"/>
          <p:cNvSpPr txBox="1"/>
          <p:nvPr/>
        </p:nvSpPr>
        <p:spPr>
          <a:xfrm>
            <a:off x="457908" y="3932954"/>
            <a:ext cx="680315"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04</a:t>
            </a:r>
            <a:endParaRPr lang="zh-CN" altLang="en-US" sz="3600" dirty="0">
              <a:solidFill>
                <a:srgbClr val="605E5E"/>
              </a:solidFill>
              <a:cs typeface="+mn-ea"/>
              <a:sym typeface="+mn-lt"/>
            </a:endParaRPr>
          </a:p>
        </p:txBody>
      </p:sp>
      <p:sp>
        <p:nvSpPr>
          <p:cNvPr id="150" name="TextBox 234"/>
          <p:cNvSpPr txBox="1"/>
          <p:nvPr/>
        </p:nvSpPr>
        <p:spPr>
          <a:xfrm>
            <a:off x="1008883" y="402838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51" name="文本框 46"/>
          <p:cNvSpPr txBox="1"/>
          <p:nvPr/>
        </p:nvSpPr>
        <p:spPr>
          <a:xfrm>
            <a:off x="6630109" y="1875554"/>
            <a:ext cx="680315"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05</a:t>
            </a:r>
            <a:endParaRPr lang="zh-CN" altLang="en-US" sz="3600" dirty="0">
              <a:solidFill>
                <a:srgbClr val="605E5E"/>
              </a:solidFill>
              <a:cs typeface="+mn-ea"/>
              <a:sym typeface="+mn-lt"/>
            </a:endParaRPr>
          </a:p>
        </p:txBody>
      </p:sp>
      <p:sp>
        <p:nvSpPr>
          <p:cNvPr id="152" name="TextBox 236"/>
          <p:cNvSpPr txBox="1"/>
          <p:nvPr/>
        </p:nvSpPr>
        <p:spPr>
          <a:xfrm>
            <a:off x="7181083" y="197098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53" name="文本框 46"/>
          <p:cNvSpPr txBox="1"/>
          <p:nvPr/>
        </p:nvSpPr>
        <p:spPr>
          <a:xfrm>
            <a:off x="6630109" y="2561354"/>
            <a:ext cx="680314"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06</a:t>
            </a:r>
            <a:endParaRPr lang="zh-CN" altLang="en-US" sz="3600" dirty="0">
              <a:solidFill>
                <a:srgbClr val="605E5E"/>
              </a:solidFill>
              <a:cs typeface="+mn-ea"/>
              <a:sym typeface="+mn-lt"/>
            </a:endParaRPr>
          </a:p>
        </p:txBody>
      </p:sp>
      <p:sp>
        <p:nvSpPr>
          <p:cNvPr id="154" name="TextBox 238"/>
          <p:cNvSpPr txBox="1"/>
          <p:nvPr/>
        </p:nvSpPr>
        <p:spPr>
          <a:xfrm>
            <a:off x="7181083" y="266440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55" name="文本框 46"/>
          <p:cNvSpPr txBox="1"/>
          <p:nvPr/>
        </p:nvSpPr>
        <p:spPr>
          <a:xfrm>
            <a:off x="6630109" y="3247154"/>
            <a:ext cx="680314"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07</a:t>
            </a:r>
            <a:endParaRPr lang="zh-CN" altLang="en-US" sz="3600" dirty="0">
              <a:solidFill>
                <a:srgbClr val="605E5E"/>
              </a:solidFill>
              <a:cs typeface="+mn-ea"/>
              <a:sym typeface="+mn-lt"/>
            </a:endParaRPr>
          </a:p>
        </p:txBody>
      </p:sp>
      <p:sp>
        <p:nvSpPr>
          <p:cNvPr id="156" name="TextBox 240"/>
          <p:cNvSpPr txBox="1"/>
          <p:nvPr/>
        </p:nvSpPr>
        <p:spPr>
          <a:xfrm>
            <a:off x="7181083" y="333496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57" name="文本框 46"/>
          <p:cNvSpPr txBox="1"/>
          <p:nvPr/>
        </p:nvSpPr>
        <p:spPr>
          <a:xfrm>
            <a:off x="6630108" y="3932954"/>
            <a:ext cx="680315" cy="623248"/>
          </a:xfrm>
          <a:prstGeom prst="rect">
            <a:avLst/>
          </a:prstGeom>
          <a:noFill/>
        </p:spPr>
        <p:txBody>
          <a:bodyPr wrap="none" lIns="68580" tIns="34290" rIns="68580" bIns="34290" rtlCol="0">
            <a:spAutoFit/>
          </a:bodyPr>
          <a:lstStyle/>
          <a:p>
            <a:pPr algn="ctr"/>
            <a:r>
              <a:rPr lang="en-US" altLang="zh-CN" sz="3600" dirty="0">
                <a:solidFill>
                  <a:srgbClr val="605E5E"/>
                </a:solidFill>
                <a:cs typeface="+mn-ea"/>
                <a:sym typeface="+mn-lt"/>
              </a:rPr>
              <a:t>08</a:t>
            </a:r>
            <a:endParaRPr lang="zh-CN" altLang="en-US" sz="3600" dirty="0">
              <a:solidFill>
                <a:srgbClr val="605E5E"/>
              </a:solidFill>
              <a:cs typeface="+mn-ea"/>
              <a:sym typeface="+mn-lt"/>
            </a:endParaRPr>
          </a:p>
        </p:txBody>
      </p:sp>
      <p:sp>
        <p:nvSpPr>
          <p:cNvPr id="158" name="TextBox 242"/>
          <p:cNvSpPr txBox="1"/>
          <p:nvPr/>
        </p:nvSpPr>
        <p:spPr>
          <a:xfrm>
            <a:off x="7181083" y="4028388"/>
            <a:ext cx="1430311" cy="249317"/>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chemeClr val="accent3">
                    <a:lumMod val="75000"/>
                  </a:schemeClr>
                </a:solidFill>
                <a:effectLst/>
                <a:uLnTx/>
                <a:uFillTx/>
                <a:cs typeface="+mn-ea"/>
                <a:sym typeface="+mn-lt"/>
              </a:rPr>
              <a:t>Your content is in</a:t>
            </a:r>
            <a:r>
              <a:rPr kumimoji="0" lang="zh-CN" altLang="en-US" sz="900" b="0" i="0" u="none" strike="noStrike" kern="0" cap="none" spc="0" normalizeH="0" baseline="0" noProof="0" dirty="0" smtClean="0">
                <a:ln>
                  <a:noFill/>
                </a:ln>
                <a:solidFill>
                  <a:schemeClr val="accent3">
                    <a:lumMod val="75000"/>
                  </a:schemeClr>
                </a:solidFill>
                <a:effectLst/>
                <a:uLnTx/>
                <a:uFillTx/>
                <a:cs typeface="+mn-ea"/>
                <a:sym typeface="+mn-lt"/>
              </a:rPr>
              <a:t>Over here</a:t>
            </a:r>
            <a:endParaRPr kumimoji="0" lang="zh-CN" altLang="en-US" sz="900" b="0" i="0" u="none" strike="noStrike" kern="0" cap="none" spc="0" normalizeH="0" baseline="0" noProof="0" dirty="0">
              <a:ln>
                <a:noFill/>
              </a:ln>
              <a:solidFill>
                <a:schemeClr val="accent3">
                  <a:lumMod val="75000"/>
                </a:schemeClr>
              </a:solidFill>
              <a:effectLst/>
              <a:uLnTx/>
              <a:uFillTx/>
              <a:cs typeface="+mn-ea"/>
              <a:sym typeface="+mn-lt"/>
            </a:endParaRPr>
          </a:p>
        </p:txBody>
      </p:sp>
      <p:sp>
        <p:nvSpPr>
          <p:cNvPr id="159" name="矩形 3"/>
          <p:cNvSpPr>
            <a:spLocks noChangeArrowheads="1"/>
          </p:cNvSpPr>
          <p:nvPr/>
        </p:nvSpPr>
        <p:spPr bwMode="auto">
          <a:xfrm>
            <a:off x="4111589" y="2922820"/>
            <a:ext cx="959115"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lIns="68582" tIns="34292" rIns="68582" bIns="34292">
            <a:spAutoFit/>
          </a:bodyPr>
          <a:lstStyle/>
          <a:p>
            <a:pPr algn="ctr"/>
            <a:r>
              <a:rPr lang="zh-CN" altLang="en-US" sz="2000" b="0" dirty="0">
                <a:solidFill>
                  <a:schemeClr val="bg1"/>
                </a:solidFill>
                <a:cs typeface="+mn-ea"/>
                <a:sym typeface="+mn-lt"/>
              </a:rPr>
              <a:t>Add a title</a:t>
            </a:r>
          </a:p>
        </p:txBody>
      </p:sp>
      <p:sp>
        <p:nvSpPr>
          <p:cNvPr id="160" name="矩形 3"/>
          <p:cNvSpPr>
            <a:spLocks noChangeArrowheads="1"/>
          </p:cNvSpPr>
          <p:nvPr/>
        </p:nvSpPr>
        <p:spPr bwMode="auto">
          <a:xfrm>
            <a:off x="3124414" y="240035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en-US" sz="800" b="0" dirty="0">
                <a:solidFill>
                  <a:schemeClr val="bg1"/>
                </a:solidFill>
                <a:cs typeface="+mn-ea"/>
                <a:sym typeface="+mn-lt"/>
              </a:rPr>
              <a:t>keyword</a:t>
            </a:r>
            <a:endParaRPr lang="en-US" altLang="zh-CN" sz="800" b="0" dirty="0">
              <a:solidFill>
                <a:schemeClr val="bg1"/>
              </a:solidFill>
              <a:cs typeface="+mn-ea"/>
              <a:sym typeface="+mn-lt"/>
            </a:endParaRPr>
          </a:p>
          <a:p>
            <a:r>
              <a:rPr lang="zh-CN" altLang="en-US" sz="800" b="0" dirty="0">
                <a:solidFill>
                  <a:schemeClr val="bg1"/>
                </a:solidFill>
                <a:cs typeface="+mn-ea"/>
                <a:sym typeface="+mn-lt"/>
              </a:rPr>
              <a:t>Ask</a:t>
            </a:r>
          </a:p>
        </p:txBody>
      </p:sp>
      <p:sp>
        <p:nvSpPr>
          <p:cNvPr id="161" name="矩形 3"/>
          <p:cNvSpPr>
            <a:spLocks noChangeArrowheads="1"/>
          </p:cNvSpPr>
          <p:nvPr/>
        </p:nvSpPr>
        <p:spPr bwMode="auto">
          <a:xfrm>
            <a:off x="3124414" y="370435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en-US" sz="800" b="0" dirty="0">
                <a:solidFill>
                  <a:schemeClr val="bg1"/>
                </a:solidFill>
                <a:cs typeface="+mn-ea"/>
                <a:sym typeface="+mn-lt"/>
              </a:rPr>
              <a:t>keyword</a:t>
            </a:r>
            <a:endParaRPr lang="en-US" altLang="zh-CN" sz="800" b="0" dirty="0">
              <a:solidFill>
                <a:schemeClr val="bg1"/>
              </a:solidFill>
              <a:cs typeface="+mn-ea"/>
              <a:sym typeface="+mn-lt"/>
            </a:endParaRPr>
          </a:p>
          <a:p>
            <a:r>
              <a:rPr lang="zh-CN" altLang="en-US" sz="800" b="0" dirty="0">
                <a:solidFill>
                  <a:schemeClr val="bg1"/>
                </a:solidFill>
                <a:cs typeface="+mn-ea"/>
                <a:sym typeface="+mn-lt"/>
              </a:rPr>
              <a:t>Ask</a:t>
            </a:r>
          </a:p>
        </p:txBody>
      </p:sp>
      <p:sp>
        <p:nvSpPr>
          <p:cNvPr id="162" name="矩形 3"/>
          <p:cNvSpPr>
            <a:spLocks noChangeArrowheads="1"/>
          </p:cNvSpPr>
          <p:nvPr/>
        </p:nvSpPr>
        <p:spPr bwMode="auto">
          <a:xfrm>
            <a:off x="5629489" y="240035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en-US" sz="800" b="0" dirty="0">
                <a:solidFill>
                  <a:schemeClr val="bg1"/>
                </a:solidFill>
                <a:cs typeface="+mn-ea"/>
                <a:sym typeface="+mn-lt"/>
              </a:rPr>
              <a:t>keyword</a:t>
            </a:r>
            <a:endParaRPr lang="en-US" altLang="zh-CN" sz="800" b="0" dirty="0">
              <a:solidFill>
                <a:schemeClr val="bg1"/>
              </a:solidFill>
              <a:cs typeface="+mn-ea"/>
              <a:sym typeface="+mn-lt"/>
            </a:endParaRPr>
          </a:p>
          <a:p>
            <a:r>
              <a:rPr lang="zh-CN" altLang="en-US" sz="800" b="0" dirty="0">
                <a:solidFill>
                  <a:schemeClr val="bg1"/>
                </a:solidFill>
                <a:cs typeface="+mn-ea"/>
                <a:sym typeface="+mn-lt"/>
              </a:rPr>
              <a:t>Ask</a:t>
            </a:r>
          </a:p>
        </p:txBody>
      </p:sp>
      <p:sp>
        <p:nvSpPr>
          <p:cNvPr id="163" name="矩形 3"/>
          <p:cNvSpPr>
            <a:spLocks noChangeArrowheads="1"/>
          </p:cNvSpPr>
          <p:nvPr/>
        </p:nvSpPr>
        <p:spPr bwMode="auto">
          <a:xfrm>
            <a:off x="5629489" y="370435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en-US" sz="800" b="0" dirty="0">
                <a:solidFill>
                  <a:schemeClr val="bg1"/>
                </a:solidFill>
                <a:cs typeface="+mn-ea"/>
                <a:sym typeface="+mn-lt"/>
              </a:rPr>
              <a:t>keyword</a:t>
            </a:r>
            <a:endParaRPr lang="en-US" altLang="zh-CN" sz="800" b="0" dirty="0">
              <a:solidFill>
                <a:schemeClr val="bg1"/>
              </a:solidFill>
              <a:cs typeface="+mn-ea"/>
              <a:sym typeface="+mn-lt"/>
            </a:endParaRPr>
          </a:p>
          <a:p>
            <a:r>
              <a:rPr lang="zh-CN" altLang="en-US" sz="800" b="0" dirty="0">
                <a:solidFill>
                  <a:schemeClr val="bg1"/>
                </a:solidFill>
                <a:cs typeface="+mn-ea"/>
                <a:sym typeface="+mn-lt"/>
              </a:rPr>
              <a:t>Ask</a:t>
            </a:r>
          </a:p>
        </p:txBody>
      </p:sp>
      <p:pic>
        <p:nvPicPr>
          <p:cNvPr id="164" name="Picture 3" descr="D:\360data\重要数据\桌面\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660" y="248515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D:\360data\重要数据\桌面\未标题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194" y="2456570"/>
            <a:ext cx="2293841" cy="3015593"/>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7744624" y="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Download </a:t>
            </a:r>
            <a:r>
              <a:rPr kumimoji="0" lang="en-US" altLang="zh-CN" sz="100" b="0" i="0" u="none" strike="noStrike" kern="0" cap="none" spc="0" normalizeH="0" baseline="0" noProof="0" dirty="0" smtClean="0">
                <a:ln>
                  <a:noFill/>
                </a:ln>
                <a:solidFill>
                  <a:schemeClr val="bg1">
                    <a:lumMod val="95000"/>
                  </a:schemeClr>
                </a:solidFill>
                <a:effectLst/>
                <a:uLnTx/>
                <a:uFillTx/>
              </a:rPr>
              <a:t>http://www.1ppt.com/xiazai/</a:t>
            </a:r>
          </a:p>
        </p:txBody>
      </p:sp>
    </p:spTree>
    <p:extLst>
      <p:ext uri="{BB962C8B-B14F-4D97-AF65-F5344CB8AC3E}">
        <p14:creationId xmlns:p14="http://schemas.microsoft.com/office/powerpoint/2010/main" val="268136589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fill="hold"/>
                                        <p:tgtEl>
                                          <p:spTgt spid="164"/>
                                        </p:tgtEl>
                                        <p:attrNameLst>
                                          <p:attrName>ppt_x</p:attrName>
                                        </p:attrNameLst>
                                      </p:cBhvr>
                                      <p:tavLst>
                                        <p:tav tm="0">
                                          <p:val>
                                            <p:strVal val="#ppt_x"/>
                                          </p:val>
                                        </p:tav>
                                        <p:tav tm="100000">
                                          <p:val>
                                            <p:strVal val="#ppt_x"/>
                                          </p:val>
                                        </p:tav>
                                      </p:tavLst>
                                    </p:anim>
                                    <p:anim calcmode="lin" valueType="num">
                                      <p:cBhvr additive="base">
                                        <p:cTn id="12" dur="500" fill="hold"/>
                                        <p:tgtEl>
                                          <p:spTgt spid="16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 calcmode="lin" valueType="num">
                                      <p:cBhvr additive="base">
                                        <p:cTn id="15" dur="500" fill="hold"/>
                                        <p:tgtEl>
                                          <p:spTgt spid="165"/>
                                        </p:tgtEl>
                                        <p:attrNameLst>
                                          <p:attrName>ppt_x</p:attrName>
                                        </p:attrNameLst>
                                      </p:cBhvr>
                                      <p:tavLst>
                                        <p:tav tm="0">
                                          <p:val>
                                            <p:strVal val="#ppt_x"/>
                                          </p:val>
                                        </p:tav>
                                        <p:tav tm="100000">
                                          <p:val>
                                            <p:strVal val="#ppt_x"/>
                                          </p:val>
                                        </p:tav>
                                      </p:tavLst>
                                    </p:anim>
                                    <p:anim calcmode="lin" valueType="num">
                                      <p:cBhvr additive="base">
                                        <p:cTn id="16" dur="500" fill="hold"/>
                                        <p:tgtEl>
                                          <p:spTgt spid="165"/>
                                        </p:tgtEl>
                                        <p:attrNameLst>
                                          <p:attrName>ppt_y</p:attrName>
                                        </p:attrNameLst>
                                      </p:cBhvr>
                                      <p:tavLst>
                                        <p:tav tm="0">
                                          <p:val>
                                            <p:strVal val="1+#ppt_h/2"/>
                                          </p:val>
                                        </p:tav>
                                        <p:tav tm="100000">
                                          <p:val>
                                            <p:strVal val="#ppt_y"/>
                                          </p:val>
                                        </p:tav>
                                      </p:tavLst>
                                    </p:anim>
                                  </p:childTnLst>
                                </p:cTn>
                              </p:par>
                              <p:par>
                                <p:cTn id="17" presetID="63" presetClass="path" presetSubtype="0" fill="hold" nodeType="withEffect">
                                  <p:stCondLst>
                                    <p:cond delay="500"/>
                                  </p:stCondLst>
                                  <p:childTnLst>
                                    <p:animMotion origin="layout" path="M 5E-6 0.00617 L 0.25001 0.00617 " pathEditMode="relative" rAng="0" ptsTypes="AA">
                                      <p:cBhvr>
                                        <p:cTn id="18" dur="500" fill="hold"/>
                                        <p:tgtEl>
                                          <p:spTgt spid="164"/>
                                        </p:tgtEl>
                                        <p:attrNameLst>
                                          <p:attrName>ppt_x</p:attrName>
                                          <p:attrName>ppt_y</p:attrName>
                                        </p:attrNameLst>
                                      </p:cBhvr>
                                      <p:rCtr x="12500" y="0"/>
                                    </p:animMotion>
                                  </p:childTnLst>
                                </p:cTn>
                              </p:par>
                              <p:par>
                                <p:cTn id="19" presetID="35" presetClass="path" presetSubtype="0" fill="hold" nodeType="withEffect">
                                  <p:stCondLst>
                                    <p:cond delay="500"/>
                                  </p:stCondLst>
                                  <p:childTnLst>
                                    <p:animMotion origin="layout" path="M 0 0 L -0.25 0 E" pathEditMode="relative" ptsTypes="">
                                      <p:cBhvr>
                                        <p:cTn id="20" dur="500" fill="hold"/>
                                        <p:tgtEl>
                                          <p:spTgt spid="165"/>
                                        </p:tgtEl>
                                        <p:attrNameLst>
                                          <p:attrName>ppt_x</p:attrName>
                                          <p:attrName>ppt_y</p:attrName>
                                        </p:attrNameLst>
                                      </p:cBhvr>
                                    </p:animMotion>
                                  </p:childTnLst>
                                </p:cTn>
                              </p:par>
                              <p:par>
                                <p:cTn id="21" presetID="10" presetClass="exit" presetSubtype="0" fill="hold" nodeType="withEffect">
                                  <p:stCondLst>
                                    <p:cond delay="700"/>
                                  </p:stCondLst>
                                  <p:childTnLst>
                                    <p:animEffect transition="out" filter="fade">
                                      <p:cBhvr>
                                        <p:cTn id="22" dur="300"/>
                                        <p:tgtEl>
                                          <p:spTgt spid="165"/>
                                        </p:tgtEl>
                                      </p:cBhvr>
                                    </p:animEffect>
                                    <p:set>
                                      <p:cBhvr>
                                        <p:cTn id="23" dur="1" fill="hold">
                                          <p:stCondLst>
                                            <p:cond delay="299"/>
                                          </p:stCondLst>
                                        </p:cTn>
                                        <p:tgtEl>
                                          <p:spTgt spid="165"/>
                                        </p:tgtEl>
                                        <p:attrNameLst>
                                          <p:attrName>style.visibility</p:attrName>
                                        </p:attrNameLst>
                                      </p:cBhvr>
                                      <p:to>
                                        <p:strVal val="hidden"/>
                                      </p:to>
                                    </p:set>
                                  </p:childTnLst>
                                </p:cTn>
                              </p:par>
                              <p:par>
                                <p:cTn id="24" presetID="10" presetClass="exit" presetSubtype="0" fill="hold" nodeType="withEffect">
                                  <p:stCondLst>
                                    <p:cond delay="700"/>
                                  </p:stCondLst>
                                  <p:childTnLst>
                                    <p:animEffect transition="out" filter="fade">
                                      <p:cBhvr>
                                        <p:cTn id="25" dur="300"/>
                                        <p:tgtEl>
                                          <p:spTgt spid="164"/>
                                        </p:tgtEl>
                                      </p:cBhvr>
                                    </p:animEffect>
                                    <p:set>
                                      <p:cBhvr>
                                        <p:cTn id="26" dur="1" fill="hold">
                                          <p:stCondLst>
                                            <p:cond delay="299"/>
                                          </p:stCondLst>
                                        </p:cTn>
                                        <p:tgtEl>
                                          <p:spTgt spid="164"/>
                                        </p:tgtEl>
                                        <p:attrNameLst>
                                          <p:attrName>style.visibility</p:attrName>
                                        </p:attrNameLst>
                                      </p:cBhvr>
                                      <p:to>
                                        <p:strVal val="hidden"/>
                                      </p:to>
                                    </p:set>
                                  </p:childTnLst>
                                </p:cTn>
                              </p:par>
                              <p:par>
                                <p:cTn id="27" presetID="53" presetClass="entr" presetSubtype="16" fill="hold" nodeType="withEffect">
                                  <p:stCondLst>
                                    <p:cond delay="70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Effect transition="in" filter="fade">
                                      <p:cBhvr>
                                        <p:cTn id="31" dur="500"/>
                                        <p:tgtEl>
                                          <p:spTgt spid="104"/>
                                        </p:tgtEl>
                                      </p:cBhvr>
                                    </p:animEffect>
                                  </p:childTnLst>
                                </p:cTn>
                              </p:par>
                              <p:par>
                                <p:cTn id="32" presetID="21" presetClass="entr" presetSubtype="1" fill="hold" grpId="0" nodeType="withEffect">
                                  <p:stCondLst>
                                    <p:cond delay="700"/>
                                  </p:stCondLst>
                                  <p:childTnLst>
                                    <p:set>
                                      <p:cBhvr>
                                        <p:cTn id="33" dur="1" fill="hold">
                                          <p:stCondLst>
                                            <p:cond delay="0"/>
                                          </p:stCondLst>
                                        </p:cTn>
                                        <p:tgtEl>
                                          <p:spTgt spid="107"/>
                                        </p:tgtEl>
                                        <p:attrNameLst>
                                          <p:attrName>style.visibility</p:attrName>
                                        </p:attrNameLst>
                                      </p:cBhvr>
                                      <p:to>
                                        <p:strVal val="visible"/>
                                      </p:to>
                                    </p:set>
                                    <p:animEffect transition="in" filter="wheel(1)">
                                      <p:cBhvr>
                                        <p:cTn id="34" dur="1000"/>
                                        <p:tgtEl>
                                          <p:spTgt spid="107"/>
                                        </p:tgtEl>
                                      </p:cBhvr>
                                    </p:animEffect>
                                  </p:childTnLst>
                                </p:cTn>
                              </p:par>
                            </p:childTnLst>
                          </p:cTn>
                        </p:par>
                        <p:par>
                          <p:cTn id="35" fill="hold">
                            <p:stCondLst>
                              <p:cond delay="2200"/>
                            </p:stCondLst>
                            <p:childTnLst>
                              <p:par>
                                <p:cTn id="36" presetID="22" presetClass="entr" presetSubtype="8" fill="hold" grpId="0" nodeType="afterEffect">
                                  <p:stCondLst>
                                    <p:cond delay="0"/>
                                  </p:stCondLst>
                                  <p:childTnLst>
                                    <p:set>
                                      <p:cBhvr>
                                        <p:cTn id="37" dur="1" fill="hold">
                                          <p:stCondLst>
                                            <p:cond delay="0"/>
                                          </p:stCondLst>
                                        </p:cTn>
                                        <p:tgtEl>
                                          <p:spTgt spid="159"/>
                                        </p:tgtEl>
                                        <p:attrNameLst>
                                          <p:attrName>style.visibility</p:attrName>
                                        </p:attrNameLst>
                                      </p:cBhvr>
                                      <p:to>
                                        <p:strVal val="visible"/>
                                      </p:to>
                                    </p:set>
                                    <p:animEffect transition="in" filter="wipe(left)">
                                      <p:cBhvr>
                                        <p:cTn id="38" dur="500"/>
                                        <p:tgtEl>
                                          <p:spTgt spid="159"/>
                                        </p:tgtEl>
                                      </p:cBhvr>
                                    </p:animEffect>
                                  </p:childTnLst>
                                </p:cTn>
                              </p:par>
                            </p:childTnLst>
                          </p:cTn>
                        </p:par>
                        <p:par>
                          <p:cTn id="39" fill="hold">
                            <p:stCondLst>
                              <p:cond delay="2700"/>
                            </p:stCondLst>
                            <p:childTnLst>
                              <p:par>
                                <p:cTn id="40" presetID="47" presetClass="entr" presetSubtype="0" fill="hold" grpId="0" nodeType="after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300"/>
                                        <p:tgtEl>
                                          <p:spTgt spid="103"/>
                                        </p:tgtEl>
                                      </p:cBhvr>
                                    </p:animEffect>
                                    <p:anim calcmode="lin" valueType="num">
                                      <p:cBhvr>
                                        <p:cTn id="43" dur="300" fill="hold"/>
                                        <p:tgtEl>
                                          <p:spTgt spid="103"/>
                                        </p:tgtEl>
                                        <p:attrNameLst>
                                          <p:attrName>ppt_x</p:attrName>
                                        </p:attrNameLst>
                                      </p:cBhvr>
                                      <p:tavLst>
                                        <p:tav tm="0">
                                          <p:val>
                                            <p:strVal val="#ppt_x"/>
                                          </p:val>
                                        </p:tav>
                                        <p:tav tm="100000">
                                          <p:val>
                                            <p:strVal val="#ppt_x"/>
                                          </p:val>
                                        </p:tav>
                                      </p:tavLst>
                                    </p:anim>
                                    <p:anim calcmode="lin" valueType="num">
                                      <p:cBhvr>
                                        <p:cTn id="44" dur="300" fill="hold"/>
                                        <p:tgtEl>
                                          <p:spTgt spid="103"/>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108"/>
                                        </p:tgtEl>
                                        <p:attrNameLst>
                                          <p:attrName>style.visibility</p:attrName>
                                        </p:attrNameLst>
                                      </p:cBhvr>
                                      <p:to>
                                        <p:strVal val="visible"/>
                                      </p:to>
                                    </p:set>
                                    <p:anim calcmode="lin" valueType="num">
                                      <p:cBhvr>
                                        <p:cTn id="56" dur="500" fill="hold"/>
                                        <p:tgtEl>
                                          <p:spTgt spid="108"/>
                                        </p:tgtEl>
                                        <p:attrNameLst>
                                          <p:attrName>ppt_w</p:attrName>
                                        </p:attrNameLst>
                                      </p:cBhvr>
                                      <p:tavLst>
                                        <p:tav tm="0">
                                          <p:val>
                                            <p:fltVal val="0"/>
                                          </p:val>
                                        </p:tav>
                                        <p:tav tm="100000">
                                          <p:val>
                                            <p:strVal val="#ppt_w"/>
                                          </p:val>
                                        </p:tav>
                                      </p:tavLst>
                                    </p:anim>
                                    <p:anim calcmode="lin" valueType="num">
                                      <p:cBhvr>
                                        <p:cTn id="57" dur="500" fill="hold"/>
                                        <p:tgtEl>
                                          <p:spTgt spid="108"/>
                                        </p:tgtEl>
                                        <p:attrNameLst>
                                          <p:attrName>ppt_h</p:attrName>
                                        </p:attrNameLst>
                                      </p:cBhvr>
                                      <p:tavLst>
                                        <p:tav tm="0">
                                          <p:val>
                                            <p:fltVal val="0"/>
                                          </p:val>
                                        </p:tav>
                                        <p:tav tm="100000">
                                          <p:val>
                                            <p:strVal val="#ppt_h"/>
                                          </p:val>
                                        </p:tav>
                                      </p:tavLst>
                                    </p:anim>
                                    <p:animEffect transition="in" filter="fade">
                                      <p:cBhvr>
                                        <p:cTn id="58" dur="500"/>
                                        <p:tgtEl>
                                          <p:spTgt spid="108"/>
                                        </p:tgtEl>
                                      </p:cBhvr>
                                    </p:animEffect>
                                  </p:childTnLst>
                                </p:cTn>
                              </p:par>
                              <p:par>
                                <p:cTn id="59" presetID="53" presetClass="entr" presetSubtype="16" fill="hold" nodeType="withEffect">
                                  <p:stCondLst>
                                    <p:cond delay="0"/>
                                  </p:stCondLst>
                                  <p:childTnLst>
                                    <p:set>
                                      <p:cBhvr>
                                        <p:cTn id="60" dur="1" fill="hold">
                                          <p:stCondLst>
                                            <p:cond delay="0"/>
                                          </p:stCondLst>
                                        </p:cTn>
                                        <p:tgtEl>
                                          <p:spTgt spid="111"/>
                                        </p:tgtEl>
                                        <p:attrNameLst>
                                          <p:attrName>style.visibility</p:attrName>
                                        </p:attrNameLst>
                                      </p:cBhvr>
                                      <p:to>
                                        <p:strVal val="visible"/>
                                      </p:to>
                                    </p:set>
                                    <p:anim calcmode="lin" valueType="num">
                                      <p:cBhvr>
                                        <p:cTn id="61" dur="500" fill="hold"/>
                                        <p:tgtEl>
                                          <p:spTgt spid="111"/>
                                        </p:tgtEl>
                                        <p:attrNameLst>
                                          <p:attrName>ppt_w</p:attrName>
                                        </p:attrNameLst>
                                      </p:cBhvr>
                                      <p:tavLst>
                                        <p:tav tm="0">
                                          <p:val>
                                            <p:fltVal val="0"/>
                                          </p:val>
                                        </p:tav>
                                        <p:tav tm="100000">
                                          <p:val>
                                            <p:strVal val="#ppt_w"/>
                                          </p:val>
                                        </p:tav>
                                      </p:tavLst>
                                    </p:anim>
                                    <p:anim calcmode="lin" valueType="num">
                                      <p:cBhvr>
                                        <p:cTn id="62" dur="500" fill="hold"/>
                                        <p:tgtEl>
                                          <p:spTgt spid="111"/>
                                        </p:tgtEl>
                                        <p:attrNameLst>
                                          <p:attrName>ppt_h</p:attrName>
                                        </p:attrNameLst>
                                      </p:cBhvr>
                                      <p:tavLst>
                                        <p:tav tm="0">
                                          <p:val>
                                            <p:fltVal val="0"/>
                                          </p:val>
                                        </p:tav>
                                        <p:tav tm="100000">
                                          <p:val>
                                            <p:strVal val="#ppt_h"/>
                                          </p:val>
                                        </p:tav>
                                      </p:tavLst>
                                    </p:anim>
                                    <p:animEffect transition="in" filter="fade">
                                      <p:cBhvr>
                                        <p:cTn id="63" dur="500"/>
                                        <p:tgtEl>
                                          <p:spTgt spid="111"/>
                                        </p:tgtEl>
                                      </p:cBhvr>
                                    </p:animEffect>
                                  </p:childTnLst>
                                </p:cTn>
                              </p:par>
                              <p:par>
                                <p:cTn id="64" presetID="53" presetClass="entr" presetSubtype="16" fill="hold" nodeType="withEffect">
                                  <p:stCondLst>
                                    <p:cond delay="0"/>
                                  </p:stCondLst>
                                  <p:childTnLst>
                                    <p:set>
                                      <p:cBhvr>
                                        <p:cTn id="65" dur="1" fill="hold">
                                          <p:stCondLst>
                                            <p:cond delay="0"/>
                                          </p:stCondLst>
                                        </p:cTn>
                                        <p:tgtEl>
                                          <p:spTgt spid="114"/>
                                        </p:tgtEl>
                                        <p:attrNameLst>
                                          <p:attrName>style.visibility</p:attrName>
                                        </p:attrNameLst>
                                      </p:cBhvr>
                                      <p:to>
                                        <p:strVal val="visible"/>
                                      </p:to>
                                    </p:set>
                                    <p:anim calcmode="lin" valueType="num">
                                      <p:cBhvr>
                                        <p:cTn id="66" dur="500" fill="hold"/>
                                        <p:tgtEl>
                                          <p:spTgt spid="114"/>
                                        </p:tgtEl>
                                        <p:attrNameLst>
                                          <p:attrName>ppt_w</p:attrName>
                                        </p:attrNameLst>
                                      </p:cBhvr>
                                      <p:tavLst>
                                        <p:tav tm="0">
                                          <p:val>
                                            <p:fltVal val="0"/>
                                          </p:val>
                                        </p:tav>
                                        <p:tav tm="100000">
                                          <p:val>
                                            <p:strVal val="#ppt_w"/>
                                          </p:val>
                                        </p:tav>
                                      </p:tavLst>
                                    </p:anim>
                                    <p:anim calcmode="lin" valueType="num">
                                      <p:cBhvr>
                                        <p:cTn id="67" dur="500" fill="hold"/>
                                        <p:tgtEl>
                                          <p:spTgt spid="114"/>
                                        </p:tgtEl>
                                        <p:attrNameLst>
                                          <p:attrName>ppt_h</p:attrName>
                                        </p:attrNameLst>
                                      </p:cBhvr>
                                      <p:tavLst>
                                        <p:tav tm="0">
                                          <p:val>
                                            <p:fltVal val="0"/>
                                          </p:val>
                                        </p:tav>
                                        <p:tav tm="100000">
                                          <p:val>
                                            <p:strVal val="#ppt_h"/>
                                          </p:val>
                                        </p:tav>
                                      </p:tavLst>
                                    </p:anim>
                                    <p:animEffect transition="in" filter="fade">
                                      <p:cBhvr>
                                        <p:cTn id="68" dur="500"/>
                                        <p:tgtEl>
                                          <p:spTgt spid="114"/>
                                        </p:tgtEl>
                                      </p:cBhvr>
                                    </p:animEffect>
                                  </p:childTnLst>
                                </p:cTn>
                              </p:par>
                              <p:par>
                                <p:cTn id="69" presetID="53" presetClass="entr" presetSubtype="16" fill="hold" nodeType="with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500" fill="hold"/>
                                        <p:tgtEl>
                                          <p:spTgt spid="117"/>
                                        </p:tgtEl>
                                        <p:attrNameLst>
                                          <p:attrName>ppt_w</p:attrName>
                                        </p:attrNameLst>
                                      </p:cBhvr>
                                      <p:tavLst>
                                        <p:tav tm="0">
                                          <p:val>
                                            <p:fltVal val="0"/>
                                          </p:val>
                                        </p:tav>
                                        <p:tav tm="100000">
                                          <p:val>
                                            <p:strVal val="#ppt_w"/>
                                          </p:val>
                                        </p:tav>
                                      </p:tavLst>
                                    </p:anim>
                                    <p:anim calcmode="lin" valueType="num">
                                      <p:cBhvr>
                                        <p:cTn id="72" dur="500" fill="hold"/>
                                        <p:tgtEl>
                                          <p:spTgt spid="117"/>
                                        </p:tgtEl>
                                        <p:attrNameLst>
                                          <p:attrName>ppt_h</p:attrName>
                                        </p:attrNameLst>
                                      </p:cBhvr>
                                      <p:tavLst>
                                        <p:tav tm="0">
                                          <p:val>
                                            <p:fltVal val="0"/>
                                          </p:val>
                                        </p:tav>
                                        <p:tav tm="100000">
                                          <p:val>
                                            <p:strVal val="#ppt_h"/>
                                          </p:val>
                                        </p:tav>
                                      </p:tavLst>
                                    </p:anim>
                                    <p:animEffect transition="in" filter="fade">
                                      <p:cBhvr>
                                        <p:cTn id="73" dur="500"/>
                                        <p:tgtEl>
                                          <p:spTgt spid="117"/>
                                        </p:tgtEl>
                                      </p:cBhvr>
                                    </p:animEffect>
                                  </p:childTnLst>
                                </p:cTn>
                              </p:par>
                            </p:childTnLst>
                          </p:cTn>
                        </p:par>
                        <p:par>
                          <p:cTn id="74" fill="hold">
                            <p:stCondLst>
                              <p:cond delay="4500"/>
                            </p:stCondLst>
                            <p:childTnLst>
                              <p:par>
                                <p:cTn id="75" presetID="22" presetClass="entr" presetSubtype="8"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wipe(left)">
                                      <p:cBhvr>
                                        <p:cTn id="77" dur="500"/>
                                        <p:tgtEl>
                                          <p:spTgt spid="16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wipe(left)">
                                      <p:cBhvr>
                                        <p:cTn id="80" dur="500"/>
                                        <p:tgtEl>
                                          <p:spTgt spid="161"/>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62"/>
                                        </p:tgtEl>
                                        <p:attrNameLst>
                                          <p:attrName>style.visibility</p:attrName>
                                        </p:attrNameLst>
                                      </p:cBhvr>
                                      <p:to>
                                        <p:strVal val="visible"/>
                                      </p:to>
                                    </p:set>
                                    <p:animEffect transition="in" filter="wipe(left)">
                                      <p:cBhvr>
                                        <p:cTn id="83" dur="500"/>
                                        <p:tgtEl>
                                          <p:spTgt spid="16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wipe(left)">
                                      <p:cBhvr>
                                        <p:cTn id="86" dur="500"/>
                                        <p:tgtEl>
                                          <p:spTgt spid="163"/>
                                        </p:tgtEl>
                                      </p:cBhvr>
                                    </p:animEffect>
                                  </p:childTnLst>
                                </p:cTn>
                              </p:par>
                            </p:childTnLst>
                          </p:cTn>
                        </p:par>
                        <p:par>
                          <p:cTn id="87" fill="hold">
                            <p:stCondLst>
                              <p:cond delay="5000"/>
                            </p:stCondLst>
                            <p:childTnLst>
                              <p:par>
                                <p:cTn id="88" presetID="22" presetClass="entr" presetSubtype="2" fill="hold" nodeType="after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wipe(right)">
                                      <p:cBhvr>
                                        <p:cTn id="90" dur="500"/>
                                        <p:tgtEl>
                                          <p:spTgt spid="86"/>
                                        </p:tgtEl>
                                      </p:cBhvr>
                                    </p:animEffect>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wipe(left)">
                                      <p:cBhvr>
                                        <p:cTn id="94" dur="500"/>
                                        <p:tgtEl>
                                          <p:spTgt spid="91"/>
                                        </p:tgtEl>
                                      </p:cBhvr>
                                    </p:animEffect>
                                  </p:childTnLst>
                                </p:cTn>
                              </p:par>
                            </p:childTnLst>
                          </p:cTn>
                        </p:par>
                        <p:par>
                          <p:cTn id="95" fill="hold">
                            <p:stCondLst>
                              <p:cond delay="6000"/>
                            </p:stCondLst>
                            <p:childTnLst>
                              <p:par>
                                <p:cTn id="96" presetID="14" presetClass="entr" presetSubtype="10" fill="hold" nodeType="afterEffect">
                                  <p:stCondLst>
                                    <p:cond delay="0"/>
                                  </p:stCondLst>
                                  <p:childTnLst>
                                    <p:set>
                                      <p:cBhvr>
                                        <p:cTn id="97" dur="1" fill="hold">
                                          <p:stCondLst>
                                            <p:cond delay="0"/>
                                          </p:stCondLst>
                                        </p:cTn>
                                        <p:tgtEl>
                                          <p:spTgt spid="120"/>
                                        </p:tgtEl>
                                        <p:attrNameLst>
                                          <p:attrName>style.visibility</p:attrName>
                                        </p:attrNameLst>
                                      </p:cBhvr>
                                      <p:to>
                                        <p:strVal val="visible"/>
                                      </p:to>
                                    </p:set>
                                    <p:animEffect transition="in" filter="randombar(horizontal)">
                                      <p:cBhvr>
                                        <p:cTn id="98" dur="500"/>
                                        <p:tgtEl>
                                          <p:spTgt spid="120"/>
                                        </p:tgtEl>
                                      </p:cBhvr>
                                    </p:animEffect>
                                  </p:childTnLst>
                                </p:cTn>
                              </p:par>
                              <p:par>
                                <p:cTn id="99" presetID="14" presetClass="entr" presetSubtype="10" fill="hold" nodeType="withEffect">
                                  <p:stCondLst>
                                    <p:cond delay="0"/>
                                  </p:stCondLst>
                                  <p:childTnLst>
                                    <p:set>
                                      <p:cBhvr>
                                        <p:cTn id="100" dur="1" fill="hold">
                                          <p:stCondLst>
                                            <p:cond delay="0"/>
                                          </p:stCondLst>
                                        </p:cTn>
                                        <p:tgtEl>
                                          <p:spTgt spid="123"/>
                                        </p:tgtEl>
                                        <p:attrNameLst>
                                          <p:attrName>style.visibility</p:attrName>
                                        </p:attrNameLst>
                                      </p:cBhvr>
                                      <p:to>
                                        <p:strVal val="visible"/>
                                      </p:to>
                                    </p:set>
                                    <p:animEffect transition="in" filter="randombar(horizontal)">
                                      <p:cBhvr>
                                        <p:cTn id="101" dur="500"/>
                                        <p:tgtEl>
                                          <p:spTgt spid="123"/>
                                        </p:tgtEl>
                                      </p:cBhvr>
                                    </p:animEffect>
                                  </p:childTnLst>
                                </p:cTn>
                              </p:par>
                              <p:par>
                                <p:cTn id="102" presetID="14" presetClass="entr" presetSubtype="10" fill="hold" nodeType="withEffect">
                                  <p:stCondLst>
                                    <p:cond delay="0"/>
                                  </p:stCondLst>
                                  <p:childTnLst>
                                    <p:set>
                                      <p:cBhvr>
                                        <p:cTn id="103" dur="1" fill="hold">
                                          <p:stCondLst>
                                            <p:cond delay="0"/>
                                          </p:stCondLst>
                                        </p:cTn>
                                        <p:tgtEl>
                                          <p:spTgt spid="126"/>
                                        </p:tgtEl>
                                        <p:attrNameLst>
                                          <p:attrName>style.visibility</p:attrName>
                                        </p:attrNameLst>
                                      </p:cBhvr>
                                      <p:to>
                                        <p:strVal val="visible"/>
                                      </p:to>
                                    </p:set>
                                    <p:animEffect transition="in" filter="randombar(horizontal)">
                                      <p:cBhvr>
                                        <p:cTn id="104" dur="500"/>
                                        <p:tgtEl>
                                          <p:spTgt spid="126"/>
                                        </p:tgtEl>
                                      </p:cBhvr>
                                    </p:animEffect>
                                  </p:childTnLst>
                                </p:cTn>
                              </p:par>
                              <p:par>
                                <p:cTn id="105" presetID="14" presetClass="entr" presetSubtype="10" fill="hold" nodeType="withEffect">
                                  <p:stCondLst>
                                    <p:cond delay="0"/>
                                  </p:stCondLst>
                                  <p:childTnLst>
                                    <p:set>
                                      <p:cBhvr>
                                        <p:cTn id="106" dur="1" fill="hold">
                                          <p:stCondLst>
                                            <p:cond delay="0"/>
                                          </p:stCondLst>
                                        </p:cTn>
                                        <p:tgtEl>
                                          <p:spTgt spid="129"/>
                                        </p:tgtEl>
                                        <p:attrNameLst>
                                          <p:attrName>style.visibility</p:attrName>
                                        </p:attrNameLst>
                                      </p:cBhvr>
                                      <p:to>
                                        <p:strVal val="visible"/>
                                      </p:to>
                                    </p:set>
                                    <p:animEffect transition="in" filter="randombar(horizontal)">
                                      <p:cBhvr>
                                        <p:cTn id="107" dur="500"/>
                                        <p:tgtEl>
                                          <p:spTgt spid="129"/>
                                        </p:tgtEl>
                                      </p:cBhvr>
                                    </p:animEffect>
                                  </p:childTnLst>
                                </p:cTn>
                              </p:par>
                              <p:par>
                                <p:cTn id="108" presetID="14" presetClass="entr" presetSubtype="10" fill="hold" nodeType="withEffect">
                                  <p:stCondLst>
                                    <p:cond delay="0"/>
                                  </p:stCondLst>
                                  <p:childTnLst>
                                    <p:set>
                                      <p:cBhvr>
                                        <p:cTn id="109" dur="1" fill="hold">
                                          <p:stCondLst>
                                            <p:cond delay="0"/>
                                          </p:stCondLst>
                                        </p:cTn>
                                        <p:tgtEl>
                                          <p:spTgt spid="132"/>
                                        </p:tgtEl>
                                        <p:attrNameLst>
                                          <p:attrName>style.visibility</p:attrName>
                                        </p:attrNameLst>
                                      </p:cBhvr>
                                      <p:to>
                                        <p:strVal val="visible"/>
                                      </p:to>
                                    </p:set>
                                    <p:animEffect transition="in" filter="randombar(horizontal)">
                                      <p:cBhvr>
                                        <p:cTn id="110" dur="500"/>
                                        <p:tgtEl>
                                          <p:spTgt spid="132"/>
                                        </p:tgtEl>
                                      </p:cBhvr>
                                    </p:animEffect>
                                  </p:childTnLst>
                                </p:cTn>
                              </p:par>
                              <p:par>
                                <p:cTn id="111" presetID="14" presetClass="entr" presetSubtype="10" fill="hold" nodeType="withEffect">
                                  <p:stCondLst>
                                    <p:cond delay="0"/>
                                  </p:stCondLst>
                                  <p:childTnLst>
                                    <p:set>
                                      <p:cBhvr>
                                        <p:cTn id="112" dur="1" fill="hold">
                                          <p:stCondLst>
                                            <p:cond delay="0"/>
                                          </p:stCondLst>
                                        </p:cTn>
                                        <p:tgtEl>
                                          <p:spTgt spid="135"/>
                                        </p:tgtEl>
                                        <p:attrNameLst>
                                          <p:attrName>style.visibility</p:attrName>
                                        </p:attrNameLst>
                                      </p:cBhvr>
                                      <p:to>
                                        <p:strVal val="visible"/>
                                      </p:to>
                                    </p:set>
                                    <p:animEffect transition="in" filter="randombar(horizontal)">
                                      <p:cBhvr>
                                        <p:cTn id="113" dur="500"/>
                                        <p:tgtEl>
                                          <p:spTgt spid="135"/>
                                        </p:tgtEl>
                                      </p:cBhvr>
                                    </p:animEffect>
                                  </p:childTnLst>
                                </p:cTn>
                              </p:par>
                              <p:par>
                                <p:cTn id="114" presetID="14" presetClass="entr" presetSubtype="10" fill="hold" nodeType="withEffect">
                                  <p:stCondLst>
                                    <p:cond delay="0"/>
                                  </p:stCondLst>
                                  <p:childTnLst>
                                    <p:set>
                                      <p:cBhvr>
                                        <p:cTn id="115" dur="1" fill="hold">
                                          <p:stCondLst>
                                            <p:cond delay="0"/>
                                          </p:stCondLst>
                                        </p:cTn>
                                        <p:tgtEl>
                                          <p:spTgt spid="138"/>
                                        </p:tgtEl>
                                        <p:attrNameLst>
                                          <p:attrName>style.visibility</p:attrName>
                                        </p:attrNameLst>
                                      </p:cBhvr>
                                      <p:to>
                                        <p:strVal val="visible"/>
                                      </p:to>
                                    </p:set>
                                    <p:animEffect transition="in" filter="randombar(horizontal)">
                                      <p:cBhvr>
                                        <p:cTn id="116" dur="500"/>
                                        <p:tgtEl>
                                          <p:spTgt spid="138"/>
                                        </p:tgtEl>
                                      </p:cBhvr>
                                    </p:animEffect>
                                  </p:childTnLst>
                                </p:cTn>
                              </p:par>
                              <p:par>
                                <p:cTn id="117" presetID="14" presetClass="entr" presetSubtype="10" fill="hold" nodeType="withEffect">
                                  <p:stCondLst>
                                    <p:cond delay="0"/>
                                  </p:stCondLst>
                                  <p:childTnLst>
                                    <p:set>
                                      <p:cBhvr>
                                        <p:cTn id="118" dur="1" fill="hold">
                                          <p:stCondLst>
                                            <p:cond delay="0"/>
                                          </p:stCondLst>
                                        </p:cTn>
                                        <p:tgtEl>
                                          <p:spTgt spid="141"/>
                                        </p:tgtEl>
                                        <p:attrNameLst>
                                          <p:attrName>style.visibility</p:attrName>
                                        </p:attrNameLst>
                                      </p:cBhvr>
                                      <p:to>
                                        <p:strVal val="visible"/>
                                      </p:to>
                                    </p:set>
                                    <p:animEffect transition="in" filter="randombar(horizontal)">
                                      <p:cBhvr>
                                        <p:cTn id="119" dur="500"/>
                                        <p:tgtEl>
                                          <p:spTgt spid="141"/>
                                        </p:tgtEl>
                                      </p:cBhvr>
                                    </p:animEffect>
                                  </p:childTnLst>
                                </p:cTn>
                              </p:par>
                            </p:childTnLst>
                          </p:cTn>
                        </p:par>
                        <p:par>
                          <p:cTn id="120" fill="hold">
                            <p:stCondLst>
                              <p:cond delay="6500"/>
                            </p:stCondLst>
                            <p:childTnLst>
                              <p:par>
                                <p:cTn id="121" presetID="16" presetClass="entr" presetSubtype="21" fill="hold" grpId="0" nodeType="after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barn(inVertical)">
                                      <p:cBhvr>
                                        <p:cTn id="123" dur="500"/>
                                        <p:tgtEl>
                                          <p:spTgt spid="96"/>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44"/>
                                        </p:tgtEl>
                                        <p:attrNameLst>
                                          <p:attrName>style.visibility</p:attrName>
                                        </p:attrNameLst>
                                      </p:cBhvr>
                                      <p:to>
                                        <p:strVal val="visible"/>
                                      </p:to>
                                    </p:set>
                                    <p:animEffect transition="in" filter="randombar(horizontal)">
                                      <p:cBhvr>
                                        <p:cTn id="126" dur="500"/>
                                        <p:tgtEl>
                                          <p:spTgt spid="144"/>
                                        </p:tgtEl>
                                      </p:cBhvr>
                                    </p:animEffect>
                                  </p:childTnLst>
                                </p:cTn>
                              </p:par>
                            </p:childTnLst>
                          </p:cTn>
                        </p:par>
                        <p:par>
                          <p:cTn id="127" fill="hold">
                            <p:stCondLst>
                              <p:cond delay="7000"/>
                            </p:stCondLst>
                            <p:childTnLst>
                              <p:par>
                                <p:cTn id="128" presetID="16" presetClass="entr" presetSubtype="21" fill="hold" grpId="0" nodeType="afterEffect">
                                  <p:stCondLst>
                                    <p:cond delay="0"/>
                                  </p:stCondLst>
                                  <p:childTnLst>
                                    <p:set>
                                      <p:cBhvr>
                                        <p:cTn id="129" dur="1" fill="hold">
                                          <p:stCondLst>
                                            <p:cond delay="0"/>
                                          </p:stCondLst>
                                        </p:cTn>
                                        <p:tgtEl>
                                          <p:spTgt spid="145"/>
                                        </p:tgtEl>
                                        <p:attrNameLst>
                                          <p:attrName>style.visibility</p:attrName>
                                        </p:attrNameLst>
                                      </p:cBhvr>
                                      <p:to>
                                        <p:strVal val="visible"/>
                                      </p:to>
                                    </p:set>
                                    <p:animEffect transition="in" filter="barn(inVertical)">
                                      <p:cBhvr>
                                        <p:cTn id="130" dur="500"/>
                                        <p:tgtEl>
                                          <p:spTgt spid="145"/>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146"/>
                                        </p:tgtEl>
                                        <p:attrNameLst>
                                          <p:attrName>style.visibility</p:attrName>
                                        </p:attrNameLst>
                                      </p:cBhvr>
                                      <p:to>
                                        <p:strVal val="visible"/>
                                      </p:to>
                                    </p:set>
                                    <p:animEffect transition="in" filter="randombar(horizontal)">
                                      <p:cBhvr>
                                        <p:cTn id="133" dur="500"/>
                                        <p:tgtEl>
                                          <p:spTgt spid="146"/>
                                        </p:tgtEl>
                                      </p:cBhvr>
                                    </p:animEffect>
                                  </p:childTnLst>
                                </p:cTn>
                              </p:par>
                            </p:childTnLst>
                          </p:cTn>
                        </p:par>
                        <p:par>
                          <p:cTn id="134" fill="hold">
                            <p:stCondLst>
                              <p:cond delay="7500"/>
                            </p:stCondLst>
                            <p:childTnLst>
                              <p:par>
                                <p:cTn id="135" presetID="16" presetClass="entr" presetSubtype="21" fill="hold" grpId="0" nodeType="afterEffect">
                                  <p:stCondLst>
                                    <p:cond delay="0"/>
                                  </p:stCondLst>
                                  <p:childTnLst>
                                    <p:set>
                                      <p:cBhvr>
                                        <p:cTn id="136" dur="1" fill="hold">
                                          <p:stCondLst>
                                            <p:cond delay="0"/>
                                          </p:stCondLst>
                                        </p:cTn>
                                        <p:tgtEl>
                                          <p:spTgt spid="147"/>
                                        </p:tgtEl>
                                        <p:attrNameLst>
                                          <p:attrName>style.visibility</p:attrName>
                                        </p:attrNameLst>
                                      </p:cBhvr>
                                      <p:to>
                                        <p:strVal val="visible"/>
                                      </p:to>
                                    </p:set>
                                    <p:animEffect transition="in" filter="barn(inVertical)">
                                      <p:cBhvr>
                                        <p:cTn id="137" dur="500"/>
                                        <p:tgtEl>
                                          <p:spTgt spid="147"/>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48"/>
                                        </p:tgtEl>
                                        <p:attrNameLst>
                                          <p:attrName>style.visibility</p:attrName>
                                        </p:attrNameLst>
                                      </p:cBhvr>
                                      <p:to>
                                        <p:strVal val="visible"/>
                                      </p:to>
                                    </p:set>
                                    <p:animEffect transition="in" filter="randombar(horizontal)">
                                      <p:cBhvr>
                                        <p:cTn id="140" dur="500"/>
                                        <p:tgtEl>
                                          <p:spTgt spid="148"/>
                                        </p:tgtEl>
                                      </p:cBhvr>
                                    </p:animEffect>
                                  </p:childTnLst>
                                </p:cTn>
                              </p:par>
                            </p:childTnLst>
                          </p:cTn>
                        </p:par>
                        <p:par>
                          <p:cTn id="141" fill="hold">
                            <p:stCondLst>
                              <p:cond delay="8000"/>
                            </p:stCondLst>
                            <p:childTnLst>
                              <p:par>
                                <p:cTn id="142" presetID="16" presetClass="entr" presetSubtype="21" fill="hold" grpId="0" nodeType="afterEffect">
                                  <p:stCondLst>
                                    <p:cond delay="0"/>
                                  </p:stCondLst>
                                  <p:childTnLst>
                                    <p:set>
                                      <p:cBhvr>
                                        <p:cTn id="143" dur="1" fill="hold">
                                          <p:stCondLst>
                                            <p:cond delay="0"/>
                                          </p:stCondLst>
                                        </p:cTn>
                                        <p:tgtEl>
                                          <p:spTgt spid="149"/>
                                        </p:tgtEl>
                                        <p:attrNameLst>
                                          <p:attrName>style.visibility</p:attrName>
                                        </p:attrNameLst>
                                      </p:cBhvr>
                                      <p:to>
                                        <p:strVal val="visible"/>
                                      </p:to>
                                    </p:set>
                                    <p:animEffect transition="in" filter="barn(inVertical)">
                                      <p:cBhvr>
                                        <p:cTn id="144" dur="500"/>
                                        <p:tgtEl>
                                          <p:spTgt spid="149"/>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150"/>
                                        </p:tgtEl>
                                        <p:attrNameLst>
                                          <p:attrName>style.visibility</p:attrName>
                                        </p:attrNameLst>
                                      </p:cBhvr>
                                      <p:to>
                                        <p:strVal val="visible"/>
                                      </p:to>
                                    </p:set>
                                    <p:animEffect transition="in" filter="randombar(horizontal)">
                                      <p:cBhvr>
                                        <p:cTn id="147" dur="500"/>
                                        <p:tgtEl>
                                          <p:spTgt spid="150"/>
                                        </p:tgtEl>
                                      </p:cBhvr>
                                    </p:animEffect>
                                  </p:childTnLst>
                                </p:cTn>
                              </p:par>
                            </p:childTnLst>
                          </p:cTn>
                        </p:par>
                        <p:par>
                          <p:cTn id="148" fill="hold">
                            <p:stCondLst>
                              <p:cond delay="8500"/>
                            </p:stCondLst>
                            <p:childTnLst>
                              <p:par>
                                <p:cTn id="149" presetID="16" presetClass="entr" presetSubtype="21" fill="hold" grpId="0" nodeType="afterEffect">
                                  <p:stCondLst>
                                    <p:cond delay="0"/>
                                  </p:stCondLst>
                                  <p:childTnLst>
                                    <p:set>
                                      <p:cBhvr>
                                        <p:cTn id="150" dur="1" fill="hold">
                                          <p:stCondLst>
                                            <p:cond delay="0"/>
                                          </p:stCondLst>
                                        </p:cTn>
                                        <p:tgtEl>
                                          <p:spTgt spid="151"/>
                                        </p:tgtEl>
                                        <p:attrNameLst>
                                          <p:attrName>style.visibility</p:attrName>
                                        </p:attrNameLst>
                                      </p:cBhvr>
                                      <p:to>
                                        <p:strVal val="visible"/>
                                      </p:to>
                                    </p:set>
                                    <p:animEffect transition="in" filter="barn(inVertical)">
                                      <p:cBhvr>
                                        <p:cTn id="151" dur="500"/>
                                        <p:tgtEl>
                                          <p:spTgt spid="151"/>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152"/>
                                        </p:tgtEl>
                                        <p:attrNameLst>
                                          <p:attrName>style.visibility</p:attrName>
                                        </p:attrNameLst>
                                      </p:cBhvr>
                                      <p:to>
                                        <p:strVal val="visible"/>
                                      </p:to>
                                    </p:set>
                                    <p:animEffect transition="in" filter="randombar(horizontal)">
                                      <p:cBhvr>
                                        <p:cTn id="154" dur="500"/>
                                        <p:tgtEl>
                                          <p:spTgt spid="152"/>
                                        </p:tgtEl>
                                      </p:cBhvr>
                                    </p:animEffect>
                                  </p:childTnLst>
                                </p:cTn>
                              </p:par>
                            </p:childTnLst>
                          </p:cTn>
                        </p:par>
                        <p:par>
                          <p:cTn id="155" fill="hold">
                            <p:stCondLst>
                              <p:cond delay="9000"/>
                            </p:stCondLst>
                            <p:childTnLst>
                              <p:par>
                                <p:cTn id="156" presetID="16" presetClass="entr" presetSubtype="21" fill="hold" grpId="0" nodeType="afterEffect">
                                  <p:stCondLst>
                                    <p:cond delay="0"/>
                                  </p:stCondLst>
                                  <p:childTnLst>
                                    <p:set>
                                      <p:cBhvr>
                                        <p:cTn id="157" dur="1" fill="hold">
                                          <p:stCondLst>
                                            <p:cond delay="0"/>
                                          </p:stCondLst>
                                        </p:cTn>
                                        <p:tgtEl>
                                          <p:spTgt spid="153"/>
                                        </p:tgtEl>
                                        <p:attrNameLst>
                                          <p:attrName>style.visibility</p:attrName>
                                        </p:attrNameLst>
                                      </p:cBhvr>
                                      <p:to>
                                        <p:strVal val="visible"/>
                                      </p:to>
                                    </p:set>
                                    <p:animEffect transition="in" filter="barn(inVertical)">
                                      <p:cBhvr>
                                        <p:cTn id="158" dur="500"/>
                                        <p:tgtEl>
                                          <p:spTgt spid="153"/>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154"/>
                                        </p:tgtEl>
                                        <p:attrNameLst>
                                          <p:attrName>style.visibility</p:attrName>
                                        </p:attrNameLst>
                                      </p:cBhvr>
                                      <p:to>
                                        <p:strVal val="visible"/>
                                      </p:to>
                                    </p:set>
                                    <p:animEffect transition="in" filter="randombar(horizontal)">
                                      <p:cBhvr>
                                        <p:cTn id="161" dur="500"/>
                                        <p:tgtEl>
                                          <p:spTgt spid="154"/>
                                        </p:tgtEl>
                                      </p:cBhvr>
                                    </p:animEffect>
                                  </p:childTnLst>
                                </p:cTn>
                              </p:par>
                            </p:childTnLst>
                          </p:cTn>
                        </p:par>
                        <p:par>
                          <p:cTn id="162" fill="hold">
                            <p:stCondLst>
                              <p:cond delay="9500"/>
                            </p:stCondLst>
                            <p:childTnLst>
                              <p:par>
                                <p:cTn id="163" presetID="16" presetClass="entr" presetSubtype="21" fill="hold" grpId="0" nodeType="afterEffect">
                                  <p:stCondLst>
                                    <p:cond delay="0"/>
                                  </p:stCondLst>
                                  <p:childTnLst>
                                    <p:set>
                                      <p:cBhvr>
                                        <p:cTn id="164" dur="1" fill="hold">
                                          <p:stCondLst>
                                            <p:cond delay="0"/>
                                          </p:stCondLst>
                                        </p:cTn>
                                        <p:tgtEl>
                                          <p:spTgt spid="155"/>
                                        </p:tgtEl>
                                        <p:attrNameLst>
                                          <p:attrName>style.visibility</p:attrName>
                                        </p:attrNameLst>
                                      </p:cBhvr>
                                      <p:to>
                                        <p:strVal val="visible"/>
                                      </p:to>
                                    </p:set>
                                    <p:animEffect transition="in" filter="barn(inVertical)">
                                      <p:cBhvr>
                                        <p:cTn id="165" dur="500"/>
                                        <p:tgtEl>
                                          <p:spTgt spid="155"/>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156"/>
                                        </p:tgtEl>
                                        <p:attrNameLst>
                                          <p:attrName>style.visibility</p:attrName>
                                        </p:attrNameLst>
                                      </p:cBhvr>
                                      <p:to>
                                        <p:strVal val="visible"/>
                                      </p:to>
                                    </p:set>
                                    <p:animEffect transition="in" filter="randombar(horizontal)">
                                      <p:cBhvr>
                                        <p:cTn id="168" dur="500"/>
                                        <p:tgtEl>
                                          <p:spTgt spid="156"/>
                                        </p:tgtEl>
                                      </p:cBhvr>
                                    </p:animEffect>
                                  </p:childTnLst>
                                </p:cTn>
                              </p:par>
                            </p:childTnLst>
                          </p:cTn>
                        </p:par>
                        <p:par>
                          <p:cTn id="169" fill="hold">
                            <p:stCondLst>
                              <p:cond delay="10000"/>
                            </p:stCondLst>
                            <p:childTnLst>
                              <p:par>
                                <p:cTn id="170" presetID="16" presetClass="entr" presetSubtype="21" fill="hold" grpId="0" nodeType="afterEffect">
                                  <p:stCondLst>
                                    <p:cond delay="0"/>
                                  </p:stCondLst>
                                  <p:childTnLst>
                                    <p:set>
                                      <p:cBhvr>
                                        <p:cTn id="171" dur="1" fill="hold">
                                          <p:stCondLst>
                                            <p:cond delay="0"/>
                                          </p:stCondLst>
                                        </p:cTn>
                                        <p:tgtEl>
                                          <p:spTgt spid="157"/>
                                        </p:tgtEl>
                                        <p:attrNameLst>
                                          <p:attrName>style.visibility</p:attrName>
                                        </p:attrNameLst>
                                      </p:cBhvr>
                                      <p:to>
                                        <p:strVal val="visible"/>
                                      </p:to>
                                    </p:set>
                                    <p:animEffect transition="in" filter="barn(inVertical)">
                                      <p:cBhvr>
                                        <p:cTn id="172" dur="500"/>
                                        <p:tgtEl>
                                          <p:spTgt spid="157"/>
                                        </p:tgtEl>
                                      </p:cBhvr>
                                    </p:animEffect>
                                  </p:childTnLst>
                                </p:cTn>
                              </p:par>
                              <p:par>
                                <p:cTn id="173" presetID="14" presetClass="entr" presetSubtype="10" fill="hold" grpId="0" nodeType="withEffect">
                                  <p:stCondLst>
                                    <p:cond delay="0"/>
                                  </p:stCondLst>
                                  <p:childTnLst>
                                    <p:set>
                                      <p:cBhvr>
                                        <p:cTn id="174" dur="1" fill="hold">
                                          <p:stCondLst>
                                            <p:cond delay="0"/>
                                          </p:stCondLst>
                                        </p:cTn>
                                        <p:tgtEl>
                                          <p:spTgt spid="158"/>
                                        </p:tgtEl>
                                        <p:attrNameLst>
                                          <p:attrName>style.visibility</p:attrName>
                                        </p:attrNameLst>
                                      </p:cBhvr>
                                      <p:to>
                                        <p:strVal val="visible"/>
                                      </p:to>
                                    </p:set>
                                    <p:animEffect transition="in" filter="randombar(horizontal)">
                                      <p:cBhvr>
                                        <p:cTn id="175"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6" grpId="0"/>
      <p:bldP spid="103" grpId="0" animBg="1"/>
      <p:bldP spid="107"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grpSp>
        <p:nvGrpSpPr>
          <p:cNvPr id="71" name="组合 70"/>
          <p:cNvGrpSpPr/>
          <p:nvPr/>
        </p:nvGrpSpPr>
        <p:grpSpPr>
          <a:xfrm>
            <a:off x="4365058" y="1944568"/>
            <a:ext cx="1727780" cy="1727780"/>
            <a:chOff x="5820077" y="2154607"/>
            <a:chExt cx="2303707" cy="2303707"/>
          </a:xfrm>
        </p:grpSpPr>
        <p:grpSp>
          <p:nvGrpSpPr>
            <p:cNvPr id="72" name="组合 71"/>
            <p:cNvGrpSpPr/>
            <p:nvPr/>
          </p:nvGrpSpPr>
          <p:grpSpPr>
            <a:xfrm>
              <a:off x="5820077" y="2154607"/>
              <a:ext cx="2303707" cy="2303707"/>
              <a:chOff x="4926840" y="1732375"/>
              <a:chExt cx="1656097" cy="1656098"/>
            </a:xfrm>
          </p:grpSpPr>
          <p:sp>
            <p:nvSpPr>
              <p:cNvPr id="76" name="任意多边形 7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77" name="椭圆 76"/>
              <p:cNvSpPr/>
              <p:nvPr/>
            </p:nvSpPr>
            <p:spPr>
              <a:xfrm>
                <a:off x="5189938" y="1995474"/>
                <a:ext cx="1129900" cy="1129900"/>
              </a:xfrm>
              <a:prstGeom prst="ellipse">
                <a:avLst/>
              </a:prstGeom>
              <a:solidFill>
                <a:srgbClr val="F7000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8" name="椭圆 77"/>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73" name="组合 72"/>
            <p:cNvGrpSpPr/>
            <p:nvPr/>
          </p:nvGrpSpPr>
          <p:grpSpPr>
            <a:xfrm>
              <a:off x="6471870" y="2897276"/>
              <a:ext cx="1000117" cy="884969"/>
              <a:chOff x="4123036" y="1134371"/>
              <a:chExt cx="1000117" cy="884969"/>
            </a:xfrm>
          </p:grpSpPr>
          <p:sp>
            <p:nvSpPr>
              <p:cNvPr id="74" name="文本框 73"/>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FF0000"/>
                    </a:solidFill>
                    <a:cs typeface="+mn-ea"/>
                    <a:sym typeface="+mn-lt"/>
                  </a:rPr>
                  <a:t>01</a:t>
                </a:r>
                <a:endParaRPr lang="zh-CN" altLang="en-US" sz="3000" dirty="0">
                  <a:solidFill>
                    <a:srgbClr val="FF0000"/>
                  </a:solidFill>
                  <a:cs typeface="+mn-ea"/>
                  <a:sym typeface="+mn-lt"/>
                </a:endParaRPr>
              </a:p>
            </p:txBody>
          </p:sp>
          <p:sp>
            <p:nvSpPr>
              <p:cNvPr id="75" name="文本框 74"/>
              <p:cNvSpPr txBox="1"/>
              <p:nvPr/>
            </p:nvSpPr>
            <p:spPr>
              <a:xfrm>
                <a:off x="4164988" y="1711564"/>
                <a:ext cx="856452" cy="307776"/>
              </a:xfrm>
              <a:prstGeom prst="rect">
                <a:avLst/>
              </a:prstGeom>
              <a:noFill/>
            </p:spPr>
            <p:txBody>
              <a:bodyPr wrap="square" rtlCol="0">
                <a:spAutoFit/>
              </a:bodyPr>
              <a:lstStyle/>
              <a:p>
                <a:pPr algn="ctr"/>
                <a:r>
                  <a:rPr lang="en-US" altLang="zh-CN" sz="900" dirty="0">
                    <a:solidFill>
                      <a:schemeClr val="tx1">
                        <a:lumMod val="50000"/>
                        <a:lumOff val="50000"/>
                      </a:schemeClr>
                    </a:solidFill>
                    <a:cs typeface="+mn-ea"/>
                    <a:sym typeface="+mn-lt"/>
                  </a:rPr>
                  <a:t>OPTION</a:t>
                </a:r>
                <a:endParaRPr lang="zh-CN" altLang="en-US" sz="900" dirty="0">
                  <a:solidFill>
                    <a:schemeClr val="tx1">
                      <a:lumMod val="50000"/>
                      <a:lumOff val="50000"/>
                    </a:schemeClr>
                  </a:solidFill>
                  <a:cs typeface="+mn-ea"/>
                  <a:sym typeface="+mn-lt"/>
                </a:endParaRPr>
              </a:p>
            </p:txBody>
          </p:sp>
        </p:grpSp>
      </p:grpSp>
      <p:grpSp>
        <p:nvGrpSpPr>
          <p:cNvPr id="79" name="组合 78"/>
          <p:cNvGrpSpPr/>
          <p:nvPr/>
        </p:nvGrpSpPr>
        <p:grpSpPr>
          <a:xfrm>
            <a:off x="3020195" y="2216094"/>
            <a:ext cx="1258551" cy="1258551"/>
            <a:chOff x="4026926" y="2516642"/>
            <a:chExt cx="1678068" cy="1678068"/>
          </a:xfrm>
        </p:grpSpPr>
        <p:grpSp>
          <p:nvGrpSpPr>
            <p:cNvPr id="80" name="组合 79"/>
            <p:cNvGrpSpPr/>
            <p:nvPr/>
          </p:nvGrpSpPr>
          <p:grpSpPr>
            <a:xfrm>
              <a:off x="4026926" y="2516642"/>
              <a:ext cx="1678068" cy="1678068"/>
              <a:chOff x="4926840" y="1732375"/>
              <a:chExt cx="1656097" cy="1656098"/>
            </a:xfrm>
          </p:grpSpPr>
          <p:sp>
            <p:nvSpPr>
              <p:cNvPr id="84" name="任意多边形 8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85" name="椭圆 84"/>
              <p:cNvSpPr/>
              <p:nvPr/>
            </p:nvSpPr>
            <p:spPr>
              <a:xfrm>
                <a:off x="5189938" y="1995474"/>
                <a:ext cx="1129900" cy="1129900"/>
              </a:xfrm>
              <a:prstGeom prst="ellipse">
                <a:avLst/>
              </a:prstGeom>
              <a:solidFill>
                <a:srgbClr val="F7000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6" name="椭圆 85"/>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81" name="组合 80"/>
            <p:cNvGrpSpPr/>
            <p:nvPr/>
          </p:nvGrpSpPr>
          <p:grpSpPr>
            <a:xfrm>
              <a:off x="4365900" y="2973087"/>
              <a:ext cx="1000117" cy="831527"/>
              <a:chOff x="4123036" y="1134371"/>
              <a:chExt cx="1000117" cy="831527"/>
            </a:xfrm>
          </p:grpSpPr>
          <p:sp>
            <p:nvSpPr>
              <p:cNvPr id="82" name="文本框 81"/>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FF0000"/>
                    </a:solidFill>
                    <a:cs typeface="+mn-ea"/>
                    <a:sym typeface="+mn-lt"/>
                  </a:rPr>
                  <a:t>03</a:t>
                </a:r>
                <a:endParaRPr lang="zh-CN" altLang="en-US" sz="3000" dirty="0">
                  <a:solidFill>
                    <a:srgbClr val="FF0000"/>
                  </a:solidFill>
                  <a:cs typeface="+mn-ea"/>
                  <a:sym typeface="+mn-lt"/>
                </a:endParaRPr>
              </a:p>
            </p:txBody>
          </p:sp>
          <p:sp>
            <p:nvSpPr>
              <p:cNvPr id="83" name="文本框 82"/>
              <p:cNvSpPr txBox="1"/>
              <p:nvPr/>
            </p:nvSpPr>
            <p:spPr>
              <a:xfrm>
                <a:off x="4173585" y="1658122"/>
                <a:ext cx="876482" cy="307776"/>
              </a:xfrm>
              <a:prstGeom prst="rect">
                <a:avLst/>
              </a:prstGeom>
              <a:noFill/>
            </p:spPr>
            <p:txBody>
              <a:bodyPr wrap="square" rtlCol="0">
                <a:spAutoFit/>
              </a:bodyPr>
              <a:lstStyle/>
              <a:p>
                <a:pPr algn="ctr"/>
                <a:r>
                  <a:rPr lang="en-US" altLang="zh-CN" sz="900" dirty="0">
                    <a:solidFill>
                      <a:schemeClr val="tx1">
                        <a:lumMod val="50000"/>
                        <a:lumOff val="50000"/>
                      </a:schemeClr>
                    </a:solidFill>
                    <a:cs typeface="+mn-ea"/>
                    <a:sym typeface="+mn-lt"/>
                  </a:rPr>
                  <a:t>OPTION</a:t>
                </a:r>
                <a:endParaRPr lang="zh-CN" altLang="en-US" sz="900" dirty="0">
                  <a:solidFill>
                    <a:schemeClr val="tx1">
                      <a:lumMod val="50000"/>
                      <a:lumOff val="50000"/>
                    </a:schemeClr>
                  </a:solidFill>
                  <a:cs typeface="+mn-ea"/>
                  <a:sym typeface="+mn-lt"/>
                </a:endParaRPr>
              </a:p>
            </p:txBody>
          </p:sp>
        </p:grpSp>
      </p:grpSp>
      <p:grpSp>
        <p:nvGrpSpPr>
          <p:cNvPr id="87" name="组合 86"/>
          <p:cNvGrpSpPr/>
          <p:nvPr/>
        </p:nvGrpSpPr>
        <p:grpSpPr>
          <a:xfrm>
            <a:off x="3685459" y="1198168"/>
            <a:ext cx="1093181" cy="1093181"/>
            <a:chOff x="4913945" y="1159406"/>
            <a:chExt cx="1457575" cy="1457575"/>
          </a:xfrm>
        </p:grpSpPr>
        <p:grpSp>
          <p:nvGrpSpPr>
            <p:cNvPr id="88" name="组合 87"/>
            <p:cNvGrpSpPr/>
            <p:nvPr/>
          </p:nvGrpSpPr>
          <p:grpSpPr>
            <a:xfrm>
              <a:off x="4913945" y="1159406"/>
              <a:ext cx="1457575" cy="1457575"/>
              <a:chOff x="4926840" y="1732375"/>
              <a:chExt cx="1656097" cy="1656098"/>
            </a:xfrm>
          </p:grpSpPr>
          <p:sp>
            <p:nvSpPr>
              <p:cNvPr id="92" name="任意多边形 9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93" name="椭圆 92"/>
              <p:cNvSpPr/>
              <p:nvPr/>
            </p:nvSpPr>
            <p:spPr>
              <a:xfrm>
                <a:off x="5189938" y="1995474"/>
                <a:ext cx="1129900" cy="1129900"/>
              </a:xfrm>
              <a:prstGeom prst="ellipse">
                <a:avLst/>
              </a:prstGeom>
              <a:solidFill>
                <a:srgbClr val="F7000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4" name="椭圆 93"/>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89" name="组合 88"/>
            <p:cNvGrpSpPr/>
            <p:nvPr/>
          </p:nvGrpSpPr>
          <p:grpSpPr>
            <a:xfrm>
              <a:off x="5133493" y="1514654"/>
              <a:ext cx="1000117" cy="760868"/>
              <a:chOff x="4123036" y="1134371"/>
              <a:chExt cx="1000117" cy="760868"/>
            </a:xfrm>
          </p:grpSpPr>
          <p:sp>
            <p:nvSpPr>
              <p:cNvPr id="90" name="文本框 89"/>
              <p:cNvSpPr txBox="1"/>
              <p:nvPr/>
            </p:nvSpPr>
            <p:spPr>
              <a:xfrm>
                <a:off x="4123036" y="1134371"/>
                <a:ext cx="1000117" cy="677109"/>
              </a:xfrm>
              <a:prstGeom prst="rect">
                <a:avLst/>
              </a:prstGeom>
              <a:noFill/>
            </p:spPr>
            <p:txBody>
              <a:bodyPr wrap="square" rtlCol="0">
                <a:spAutoFit/>
              </a:bodyPr>
              <a:lstStyle/>
              <a:p>
                <a:pPr algn="ctr"/>
                <a:r>
                  <a:rPr lang="en-US" altLang="zh-CN" sz="2700" dirty="0">
                    <a:solidFill>
                      <a:srgbClr val="FF0000"/>
                    </a:solidFill>
                    <a:cs typeface="+mn-ea"/>
                    <a:sym typeface="+mn-lt"/>
                  </a:rPr>
                  <a:t>02</a:t>
                </a:r>
                <a:endParaRPr lang="zh-CN" altLang="en-US" sz="2700" dirty="0">
                  <a:solidFill>
                    <a:srgbClr val="FF0000"/>
                  </a:solidFill>
                  <a:cs typeface="+mn-ea"/>
                  <a:sym typeface="+mn-lt"/>
                </a:endParaRPr>
              </a:p>
            </p:txBody>
          </p:sp>
          <p:sp>
            <p:nvSpPr>
              <p:cNvPr id="91" name="文本框 90"/>
              <p:cNvSpPr txBox="1"/>
              <p:nvPr/>
            </p:nvSpPr>
            <p:spPr>
              <a:xfrm>
                <a:off x="4198068" y="1587463"/>
                <a:ext cx="856452" cy="307776"/>
              </a:xfrm>
              <a:prstGeom prst="rect">
                <a:avLst/>
              </a:prstGeom>
              <a:noFill/>
            </p:spPr>
            <p:txBody>
              <a:bodyPr wrap="square" rtlCol="0">
                <a:spAutoFit/>
              </a:bodyPr>
              <a:lstStyle/>
              <a:p>
                <a:pPr algn="ctr"/>
                <a:r>
                  <a:rPr lang="en-US" altLang="zh-CN" sz="900" dirty="0">
                    <a:solidFill>
                      <a:schemeClr val="tx1">
                        <a:lumMod val="50000"/>
                        <a:lumOff val="50000"/>
                      </a:schemeClr>
                    </a:solidFill>
                    <a:cs typeface="+mn-ea"/>
                    <a:sym typeface="+mn-lt"/>
                  </a:rPr>
                  <a:t>OPTION</a:t>
                </a:r>
                <a:endParaRPr lang="zh-CN" altLang="en-US" sz="900" dirty="0">
                  <a:solidFill>
                    <a:schemeClr val="tx1">
                      <a:lumMod val="50000"/>
                      <a:lumOff val="50000"/>
                    </a:schemeClr>
                  </a:solidFill>
                  <a:cs typeface="+mn-ea"/>
                  <a:sym typeface="+mn-lt"/>
                </a:endParaRPr>
              </a:p>
            </p:txBody>
          </p:sp>
        </p:grpSp>
      </p:grpSp>
      <p:grpSp>
        <p:nvGrpSpPr>
          <p:cNvPr id="95" name="组合 94"/>
          <p:cNvGrpSpPr/>
          <p:nvPr/>
        </p:nvGrpSpPr>
        <p:grpSpPr>
          <a:xfrm>
            <a:off x="3555953" y="3384432"/>
            <a:ext cx="1370698" cy="1370698"/>
            <a:chOff x="4741270" y="4074426"/>
            <a:chExt cx="1827597" cy="1827597"/>
          </a:xfrm>
        </p:grpSpPr>
        <p:grpSp>
          <p:nvGrpSpPr>
            <p:cNvPr id="96" name="组合 95"/>
            <p:cNvGrpSpPr/>
            <p:nvPr/>
          </p:nvGrpSpPr>
          <p:grpSpPr>
            <a:xfrm>
              <a:off x="4741270" y="4074426"/>
              <a:ext cx="1827597" cy="1827597"/>
              <a:chOff x="4926840" y="1732375"/>
              <a:chExt cx="1656097" cy="1656098"/>
            </a:xfrm>
          </p:grpSpPr>
          <p:sp>
            <p:nvSpPr>
              <p:cNvPr id="100" name="任意多边形 9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101" name="椭圆 100"/>
              <p:cNvSpPr/>
              <p:nvPr/>
            </p:nvSpPr>
            <p:spPr>
              <a:xfrm>
                <a:off x="5189938" y="1995474"/>
                <a:ext cx="1129900" cy="1129900"/>
              </a:xfrm>
              <a:prstGeom prst="ellipse">
                <a:avLst/>
              </a:prstGeom>
              <a:solidFill>
                <a:srgbClr val="F70000"/>
              </a:solidFill>
              <a:ln>
                <a:gradFill flip="none" rotWithShape="1">
                  <a:gsLst>
                    <a:gs pos="0">
                      <a:schemeClr val="bg1">
                        <a:lumMod val="85000"/>
                      </a:schemeClr>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02" name="椭圆 101"/>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97" name="组合 96"/>
            <p:cNvGrpSpPr/>
            <p:nvPr/>
          </p:nvGrpSpPr>
          <p:grpSpPr>
            <a:xfrm>
              <a:off x="5155030" y="4608474"/>
              <a:ext cx="1000117" cy="841732"/>
              <a:chOff x="4123036" y="1134371"/>
              <a:chExt cx="1000117" cy="841732"/>
            </a:xfrm>
          </p:grpSpPr>
          <p:sp>
            <p:nvSpPr>
              <p:cNvPr id="98" name="文本框 97"/>
              <p:cNvSpPr txBox="1"/>
              <p:nvPr/>
            </p:nvSpPr>
            <p:spPr>
              <a:xfrm>
                <a:off x="4123036" y="1134371"/>
                <a:ext cx="1000117" cy="738664"/>
              </a:xfrm>
              <a:prstGeom prst="rect">
                <a:avLst/>
              </a:prstGeom>
              <a:noFill/>
            </p:spPr>
            <p:txBody>
              <a:bodyPr wrap="square" rtlCol="0">
                <a:spAutoFit/>
              </a:bodyPr>
              <a:lstStyle/>
              <a:p>
                <a:pPr algn="ctr"/>
                <a:r>
                  <a:rPr lang="en-US" altLang="zh-CN" sz="3000" dirty="0">
                    <a:solidFill>
                      <a:srgbClr val="FF0000"/>
                    </a:solidFill>
                    <a:cs typeface="+mn-ea"/>
                    <a:sym typeface="+mn-lt"/>
                  </a:rPr>
                  <a:t>04</a:t>
                </a:r>
                <a:endParaRPr lang="zh-CN" altLang="en-US" sz="3000" dirty="0">
                  <a:solidFill>
                    <a:srgbClr val="FF0000"/>
                  </a:solidFill>
                  <a:cs typeface="+mn-ea"/>
                  <a:sym typeface="+mn-lt"/>
                </a:endParaRPr>
              </a:p>
            </p:txBody>
          </p:sp>
          <p:sp>
            <p:nvSpPr>
              <p:cNvPr id="99" name="文本框 98"/>
              <p:cNvSpPr txBox="1"/>
              <p:nvPr/>
            </p:nvSpPr>
            <p:spPr>
              <a:xfrm>
                <a:off x="4176289" y="1668327"/>
                <a:ext cx="868894" cy="307776"/>
              </a:xfrm>
              <a:prstGeom prst="rect">
                <a:avLst/>
              </a:prstGeom>
              <a:noFill/>
            </p:spPr>
            <p:txBody>
              <a:bodyPr wrap="square" rtlCol="0">
                <a:spAutoFit/>
              </a:bodyPr>
              <a:lstStyle/>
              <a:p>
                <a:pPr algn="ctr"/>
                <a:r>
                  <a:rPr lang="en-US" altLang="zh-CN" sz="900" dirty="0">
                    <a:solidFill>
                      <a:schemeClr val="tx1">
                        <a:lumMod val="50000"/>
                        <a:lumOff val="50000"/>
                      </a:schemeClr>
                    </a:solidFill>
                    <a:cs typeface="+mn-ea"/>
                    <a:sym typeface="+mn-lt"/>
                  </a:rPr>
                  <a:t>OPTION</a:t>
                </a:r>
                <a:endParaRPr lang="zh-CN" altLang="en-US" sz="900" dirty="0">
                  <a:solidFill>
                    <a:schemeClr val="tx1">
                      <a:lumMod val="50000"/>
                      <a:lumOff val="50000"/>
                    </a:schemeClr>
                  </a:solidFill>
                  <a:cs typeface="+mn-ea"/>
                  <a:sym typeface="+mn-lt"/>
                </a:endParaRPr>
              </a:p>
            </p:txBody>
          </p:sp>
        </p:grpSp>
      </p:grpSp>
      <p:grpSp>
        <p:nvGrpSpPr>
          <p:cNvPr id="103" name="组合 102"/>
          <p:cNvGrpSpPr/>
          <p:nvPr/>
        </p:nvGrpSpPr>
        <p:grpSpPr>
          <a:xfrm>
            <a:off x="4629085" y="991893"/>
            <a:ext cx="2013686" cy="824656"/>
            <a:chOff x="6172112" y="884374"/>
            <a:chExt cx="2684915" cy="1099541"/>
          </a:xfrm>
        </p:grpSpPr>
        <p:grpSp>
          <p:nvGrpSpPr>
            <p:cNvPr id="104" name="组合 103"/>
            <p:cNvGrpSpPr/>
            <p:nvPr/>
          </p:nvGrpSpPr>
          <p:grpSpPr>
            <a:xfrm>
              <a:off x="6172112" y="884374"/>
              <a:ext cx="2684915" cy="1099541"/>
              <a:chOff x="5947699" y="908862"/>
              <a:chExt cx="2684915" cy="1099541"/>
            </a:xfrm>
          </p:grpSpPr>
          <p:grpSp>
            <p:nvGrpSpPr>
              <p:cNvPr id="109" name="组合 108"/>
              <p:cNvGrpSpPr/>
              <p:nvPr/>
            </p:nvGrpSpPr>
            <p:grpSpPr>
              <a:xfrm flipV="1">
                <a:off x="5947699" y="1317986"/>
                <a:ext cx="2684915" cy="333365"/>
                <a:chOff x="5272248" y="4626108"/>
                <a:chExt cx="2684915" cy="333365"/>
              </a:xfrm>
            </p:grpSpPr>
            <p:sp>
              <p:nvSpPr>
                <p:cNvPr id="112" name="椭圆 11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13" name="任意多边形 11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sp>
            <p:nvSpPr>
              <p:cNvPr id="110" name="文本框 109"/>
              <p:cNvSpPr txBox="1"/>
              <p:nvPr/>
            </p:nvSpPr>
            <p:spPr>
              <a:xfrm>
                <a:off x="6852147" y="908862"/>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a:t>
                </a:r>
                <a:r>
                  <a:rPr lang="zh-CN" altLang="en-US" sz="1500" dirty="0" smtClean="0">
                    <a:solidFill>
                      <a:srgbClr val="FF0000"/>
                    </a:solidFill>
                    <a:cs typeface="+mn-ea"/>
                    <a:sym typeface="+mn-lt"/>
                  </a:rPr>
                  <a:t>to title</a:t>
                </a:r>
                <a:endParaRPr lang="zh-CN" altLang="en-US" sz="1500" dirty="0">
                  <a:solidFill>
                    <a:srgbClr val="FF0000"/>
                  </a:solidFill>
                  <a:cs typeface="+mn-ea"/>
                  <a:sym typeface="+mn-lt"/>
                </a:endParaRPr>
              </a:p>
            </p:txBody>
          </p:sp>
          <p:sp>
            <p:nvSpPr>
              <p:cNvPr id="111" name="文本框 110"/>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nvGrpSpPr>
            <p:cNvPr id="105" name="Group 46"/>
            <p:cNvGrpSpPr>
              <a:grpSpLocks noChangeAspect="1"/>
            </p:cNvGrpSpPr>
            <p:nvPr/>
          </p:nvGrpSpPr>
          <p:grpSpPr bwMode="auto">
            <a:xfrm>
              <a:off x="6599037" y="916055"/>
              <a:ext cx="513393" cy="317847"/>
              <a:chOff x="3098" y="1701"/>
              <a:chExt cx="1486" cy="920"/>
            </a:xfrm>
            <a:solidFill>
              <a:schemeClr val="tx1">
                <a:lumMod val="50000"/>
                <a:lumOff val="50000"/>
                <a:alpha val="40000"/>
              </a:schemeClr>
            </a:solidFill>
          </p:grpSpPr>
          <p:sp>
            <p:nvSpPr>
              <p:cNvPr id="106" name="Freeform 47"/>
              <p:cNvSpPr>
                <a:spLocks/>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7" name="Freeform 48"/>
              <p:cNvSpPr>
                <a:spLocks/>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08" name="Freeform 49"/>
              <p:cNvSpPr>
                <a:spLocks/>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114" name="组合 113"/>
          <p:cNvGrpSpPr/>
          <p:nvPr/>
        </p:nvGrpSpPr>
        <p:grpSpPr>
          <a:xfrm>
            <a:off x="1171570" y="2024618"/>
            <a:ext cx="2013686" cy="847671"/>
            <a:chOff x="1562093" y="2261341"/>
            <a:chExt cx="2684915" cy="1130227"/>
          </a:xfrm>
        </p:grpSpPr>
        <p:grpSp>
          <p:nvGrpSpPr>
            <p:cNvPr id="115" name="组合 114"/>
            <p:cNvGrpSpPr/>
            <p:nvPr/>
          </p:nvGrpSpPr>
          <p:grpSpPr>
            <a:xfrm flipH="1">
              <a:off x="1562093" y="2292027"/>
              <a:ext cx="2684915" cy="1099541"/>
              <a:chOff x="5947699" y="908862"/>
              <a:chExt cx="2684915" cy="1099541"/>
            </a:xfrm>
          </p:grpSpPr>
          <p:grpSp>
            <p:nvGrpSpPr>
              <p:cNvPr id="121" name="组合 120"/>
              <p:cNvGrpSpPr/>
              <p:nvPr/>
            </p:nvGrpSpPr>
            <p:grpSpPr>
              <a:xfrm flipV="1">
                <a:off x="5947699" y="1317986"/>
                <a:ext cx="2684915" cy="333365"/>
                <a:chOff x="5272248" y="4626108"/>
                <a:chExt cx="2684915" cy="333365"/>
              </a:xfrm>
            </p:grpSpPr>
            <p:sp>
              <p:nvSpPr>
                <p:cNvPr id="124" name="椭圆 1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25" name="任意多边形 1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sp>
            <p:nvSpPr>
              <p:cNvPr id="122" name="文本框 121"/>
              <p:cNvSpPr txBox="1"/>
              <p:nvPr/>
            </p:nvSpPr>
            <p:spPr>
              <a:xfrm>
                <a:off x="6852147" y="908862"/>
                <a:ext cx="1780467" cy="430887"/>
              </a:xfrm>
              <a:prstGeom prst="rect">
                <a:avLst/>
              </a:prstGeom>
              <a:noFill/>
            </p:spPr>
            <p:txBody>
              <a:bodyPr wrap="square" rtlCol="0">
                <a:spAutoFit/>
              </a:bodyPr>
              <a:lstStyle/>
              <a:p>
                <a:r>
                  <a:rPr lang="zh-CN" altLang="en-US" sz="1500" dirty="0">
                    <a:solidFill>
                      <a:srgbClr val="FF0000"/>
                    </a:solidFill>
                    <a:cs typeface="+mn-ea"/>
                    <a:sym typeface="+mn-lt"/>
                  </a:rPr>
                  <a:t>Add </a:t>
                </a:r>
                <a:r>
                  <a:rPr lang="zh-CN" altLang="en-US" sz="1500" dirty="0" smtClean="0">
                    <a:solidFill>
                      <a:srgbClr val="FF0000"/>
                    </a:solidFill>
                    <a:cs typeface="+mn-ea"/>
                    <a:sym typeface="+mn-lt"/>
                  </a:rPr>
                  <a:t>t</a:t>
                </a:r>
                <a:r>
                  <a:rPr lang="en-US" altLang="zh-CN" sz="1500" dirty="0">
                    <a:solidFill>
                      <a:srgbClr val="FF0000"/>
                    </a:solidFill>
                    <a:cs typeface="+mn-ea"/>
                    <a:sym typeface="+mn-lt"/>
                  </a:rPr>
                  <a:t>o</a:t>
                </a:r>
                <a:r>
                  <a:rPr lang="zh-CN" altLang="en-US" sz="1500" dirty="0" smtClean="0">
                    <a:solidFill>
                      <a:srgbClr val="FF0000"/>
                    </a:solidFill>
                    <a:cs typeface="+mn-ea"/>
                    <a:sym typeface="+mn-lt"/>
                  </a:rPr>
                  <a:t> </a:t>
                </a:r>
                <a:r>
                  <a:rPr lang="zh-CN" altLang="en-US" sz="1500" dirty="0">
                    <a:solidFill>
                      <a:srgbClr val="FF0000"/>
                    </a:solidFill>
                    <a:cs typeface="+mn-ea"/>
                    <a:sym typeface="+mn-lt"/>
                  </a:rPr>
                  <a:t>title </a:t>
                </a:r>
              </a:p>
            </p:txBody>
          </p:sp>
          <p:sp>
            <p:nvSpPr>
              <p:cNvPr id="123" name="文本框 122"/>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nvGrpSpPr>
            <p:cNvPr id="116" name="Group 36"/>
            <p:cNvGrpSpPr>
              <a:grpSpLocks noChangeAspect="1"/>
            </p:cNvGrpSpPr>
            <p:nvPr/>
          </p:nvGrpSpPr>
          <p:grpSpPr bwMode="auto">
            <a:xfrm>
              <a:off x="3356548" y="2261341"/>
              <a:ext cx="435595" cy="376235"/>
              <a:chOff x="3321" y="1710"/>
              <a:chExt cx="1042" cy="900"/>
            </a:xfrm>
            <a:solidFill>
              <a:schemeClr val="tx1">
                <a:lumMod val="50000"/>
                <a:lumOff val="50000"/>
                <a:alpha val="40000"/>
              </a:schemeClr>
            </a:solidFill>
          </p:grpSpPr>
          <p:sp>
            <p:nvSpPr>
              <p:cNvPr id="11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8"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1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120" name="Freeform 42"/>
              <p:cNvSpPr>
                <a:spLocks/>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grpSp>
        <p:nvGrpSpPr>
          <p:cNvPr id="126" name="组合 125"/>
          <p:cNvGrpSpPr/>
          <p:nvPr/>
        </p:nvGrpSpPr>
        <p:grpSpPr>
          <a:xfrm>
            <a:off x="5904271" y="1856768"/>
            <a:ext cx="2013686" cy="853260"/>
            <a:chOff x="7872361" y="2037541"/>
            <a:chExt cx="2684915" cy="1137679"/>
          </a:xfrm>
        </p:grpSpPr>
        <p:grpSp>
          <p:nvGrpSpPr>
            <p:cNvPr id="127" name="组合 126"/>
            <p:cNvGrpSpPr/>
            <p:nvPr/>
          </p:nvGrpSpPr>
          <p:grpSpPr>
            <a:xfrm>
              <a:off x="7872361" y="2075679"/>
              <a:ext cx="2684915" cy="1099541"/>
              <a:chOff x="5947699" y="908862"/>
              <a:chExt cx="2684915" cy="1099541"/>
            </a:xfrm>
          </p:grpSpPr>
          <p:grpSp>
            <p:nvGrpSpPr>
              <p:cNvPr id="129" name="组合 128"/>
              <p:cNvGrpSpPr/>
              <p:nvPr/>
            </p:nvGrpSpPr>
            <p:grpSpPr>
              <a:xfrm flipV="1">
                <a:off x="5947699" y="1317986"/>
                <a:ext cx="2684915" cy="333365"/>
                <a:chOff x="5272248" y="4626108"/>
                <a:chExt cx="2684915" cy="333365"/>
              </a:xfrm>
            </p:grpSpPr>
            <p:sp>
              <p:nvSpPr>
                <p:cNvPr id="132" name="椭圆 13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33" name="任意多边形 13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sp>
            <p:nvSpPr>
              <p:cNvPr id="130" name="文本框 129"/>
              <p:cNvSpPr txBox="1"/>
              <p:nvPr/>
            </p:nvSpPr>
            <p:spPr>
              <a:xfrm>
                <a:off x="6852147" y="908862"/>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a:t>
                </a:r>
                <a:r>
                  <a:rPr lang="zh-CN" altLang="en-US" sz="1500" dirty="0" smtClean="0">
                    <a:solidFill>
                      <a:srgbClr val="FF0000"/>
                    </a:solidFill>
                    <a:cs typeface="+mn-ea"/>
                    <a:sym typeface="+mn-lt"/>
                  </a:rPr>
                  <a:t>to title</a:t>
                </a:r>
                <a:endParaRPr lang="zh-CN" altLang="en-US" sz="1500" dirty="0">
                  <a:solidFill>
                    <a:srgbClr val="FF0000"/>
                  </a:solidFill>
                  <a:cs typeface="+mn-ea"/>
                  <a:sym typeface="+mn-lt"/>
                </a:endParaRPr>
              </a:p>
            </p:txBody>
          </p:sp>
          <p:sp>
            <p:nvSpPr>
              <p:cNvPr id="131" name="文本框 130"/>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sp>
          <p:nvSpPr>
            <p:cNvPr id="128" name="Freeform 57"/>
            <p:cNvSpPr>
              <a:spLocks noEditPoints="1"/>
            </p:cNvSpPr>
            <p:nvPr/>
          </p:nvSpPr>
          <p:spPr bwMode="auto">
            <a:xfrm>
              <a:off x="8341660" y="2037541"/>
              <a:ext cx="394477" cy="395236"/>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013" dirty="0">
                <a:cs typeface="+mn-ea"/>
                <a:sym typeface="+mn-lt"/>
              </a:endParaRPr>
            </a:p>
          </p:txBody>
        </p:sp>
      </p:grpSp>
      <p:grpSp>
        <p:nvGrpSpPr>
          <p:cNvPr id="134" name="组合 133"/>
          <p:cNvGrpSpPr/>
          <p:nvPr/>
        </p:nvGrpSpPr>
        <p:grpSpPr>
          <a:xfrm>
            <a:off x="1628640" y="3522327"/>
            <a:ext cx="2013686" cy="851719"/>
            <a:chOff x="2171519" y="4258285"/>
            <a:chExt cx="2684915" cy="1135625"/>
          </a:xfrm>
        </p:grpSpPr>
        <p:sp>
          <p:nvSpPr>
            <p:cNvPr id="135" name="Freeform 53"/>
            <p:cNvSpPr>
              <a:spLocks noEditPoints="1"/>
            </p:cNvSpPr>
            <p:nvPr/>
          </p:nvSpPr>
          <p:spPr bwMode="auto">
            <a:xfrm>
              <a:off x="3900966" y="4258285"/>
              <a:ext cx="405877" cy="405877"/>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nvGrpSpPr>
            <p:cNvPr id="136" name="组合 135"/>
            <p:cNvGrpSpPr/>
            <p:nvPr/>
          </p:nvGrpSpPr>
          <p:grpSpPr>
            <a:xfrm flipH="1">
              <a:off x="2171519" y="4294369"/>
              <a:ext cx="2684915" cy="1099541"/>
              <a:chOff x="5947699" y="908862"/>
              <a:chExt cx="2684915" cy="1099541"/>
            </a:xfrm>
          </p:grpSpPr>
          <p:grpSp>
            <p:nvGrpSpPr>
              <p:cNvPr id="137" name="组合 136"/>
              <p:cNvGrpSpPr/>
              <p:nvPr/>
            </p:nvGrpSpPr>
            <p:grpSpPr>
              <a:xfrm flipV="1">
                <a:off x="5947699" y="1317986"/>
                <a:ext cx="2684915" cy="333365"/>
                <a:chOff x="5272248" y="4626108"/>
                <a:chExt cx="2684915" cy="333365"/>
              </a:xfrm>
            </p:grpSpPr>
            <p:sp>
              <p:nvSpPr>
                <p:cNvPr id="140" name="椭圆 13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sp>
              <p:nvSpPr>
                <p:cNvPr id="141" name="任意多边形 14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cs typeface="+mn-ea"/>
                    <a:sym typeface="+mn-lt"/>
                  </a:endParaRPr>
                </a:p>
              </p:txBody>
            </p:sp>
          </p:grpSp>
          <p:sp>
            <p:nvSpPr>
              <p:cNvPr id="138" name="文本框 137"/>
              <p:cNvSpPr txBox="1"/>
              <p:nvPr/>
            </p:nvSpPr>
            <p:spPr>
              <a:xfrm>
                <a:off x="6852147" y="908862"/>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a:t>
                </a:r>
                <a:r>
                  <a:rPr lang="zh-CN" altLang="en-US" sz="1500" dirty="0" smtClean="0">
                    <a:solidFill>
                      <a:srgbClr val="FF0000"/>
                    </a:solidFill>
                    <a:cs typeface="+mn-ea"/>
                    <a:sym typeface="+mn-lt"/>
                  </a:rPr>
                  <a:t>to title</a:t>
                </a:r>
                <a:endParaRPr lang="zh-CN" altLang="en-US" sz="1500" dirty="0">
                  <a:solidFill>
                    <a:srgbClr val="FF0000"/>
                  </a:solidFill>
                  <a:cs typeface="+mn-ea"/>
                  <a:sym typeface="+mn-lt"/>
                </a:endParaRPr>
              </a:p>
            </p:txBody>
          </p:sp>
          <p:sp>
            <p:nvSpPr>
              <p:cNvPr id="139" name="文本框 138"/>
              <p:cNvSpPr txBox="1"/>
              <p:nvPr/>
            </p:nvSpPr>
            <p:spPr>
              <a:xfrm>
                <a:off x="6290683" y="1331295"/>
                <a:ext cx="2341931" cy="677108"/>
              </a:xfrm>
              <a:prstGeom prst="rect">
                <a:avLst/>
              </a:prstGeom>
              <a:noFill/>
            </p:spPr>
            <p:txBody>
              <a:bodyPr wrap="square" rtlCol="0">
                <a:spAutoFit/>
              </a:bodyPr>
              <a:lstStyle/>
              <a:p>
                <a:pPr>
                  <a:lnSpc>
                    <a:spcPct val="150000"/>
                  </a:lnSpc>
                </a:pPr>
                <a:r>
                  <a:rPr lang="zh-CN" altLang="en-US" sz="900" dirty="0">
                    <a:solidFill>
                      <a:prstClr val="black">
                        <a:lumMod val="50000"/>
                        <a:lumOff val="50000"/>
                      </a:prstClr>
                    </a:solidFill>
                    <a:cs typeface="+mn-ea"/>
                    <a:sym typeface="+mn-lt"/>
                  </a:rPr>
                  <a:t>Click to add a text description or copy a text sticker</a:t>
                </a:r>
                <a:r>
                  <a:rPr lang="zh-CN" altLang="en-US" sz="900" dirty="0" smtClean="0">
                    <a:solidFill>
                      <a:prstClr val="black">
                        <a:lumMod val="50000"/>
                        <a:lumOff val="50000"/>
                      </a:prstClr>
                    </a:solidFill>
                    <a:cs typeface="+mn-ea"/>
                    <a:sym typeface="+mn-lt"/>
                  </a:rPr>
                  <a:t>Since then</a:t>
                </a:r>
                <a:endParaRPr lang="zh-CN" altLang="en-US" sz="900" dirty="0">
                  <a:solidFill>
                    <a:prstClr val="black">
                      <a:lumMod val="50000"/>
                      <a:lumOff val="50000"/>
                    </a:prstClr>
                  </a:solidFill>
                  <a:cs typeface="+mn-ea"/>
                  <a:sym typeface="+mn-lt"/>
                </a:endParaRPr>
              </a:p>
            </p:txBody>
          </p:sp>
        </p:grpSp>
      </p:grpSp>
    </p:spTree>
    <p:extLst>
      <p:ext uri="{BB962C8B-B14F-4D97-AF65-F5344CB8AC3E}">
        <p14:creationId xmlns:p14="http://schemas.microsoft.com/office/powerpoint/2010/main" val="241117536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a14="http://schemas.microsoft.com/office/drawing/2010/main"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42" presetClass="path" presetSubtype="0" fill="hold" nodeType="withEffect" p14:presetBounceEnd="50000">
                                      <p:stCondLst>
                                        <p:cond delay="0"/>
                                      </p:stCondLst>
                                      <p:childTnLst>
                                        <p:animMotion origin="layout" path="M -4.79167E-6 -4.44444E-6 L 0.3879 -0.00208 " pathEditMode="relative" rAng="0" ptsTypes="AA" p14:bounceEnd="50000">
                                          <p:cBhvr>
                                            <p:cTn id="12" dur="1000" spd="-100000" fill="hold"/>
                                            <p:tgtEl>
                                              <p:spTgt spid="71"/>
                                            </p:tgtEl>
                                            <p:attrNameLst>
                                              <p:attrName>ppt_x</p:attrName>
                                              <p:attrName>ppt_y</p:attrName>
                                            </p:attrNameLst>
                                          </p:cBhvr>
                                          <p:rCtr x="19388" y="-116"/>
                                        </p:animMotion>
                                      </p:childTnLst>
                                    </p:cTn>
                                  </p:par>
                                  <p:par>
                                    <p:cTn id="13" presetID="1" presetClass="entr" presetSubtype="0" fill="hold" nodeType="withEffect">
                                      <p:stCondLst>
                                        <p:cond delay="500"/>
                                      </p:stCondLst>
                                      <p:childTnLst>
                                        <p:set>
                                          <p:cBhvr>
                                            <p:cTn id="14" dur="1" fill="hold">
                                              <p:stCondLst>
                                                <p:cond delay="0"/>
                                              </p:stCondLst>
                                            </p:cTn>
                                            <p:tgtEl>
                                              <p:spTgt spid="126"/>
                                            </p:tgtEl>
                                            <p:attrNameLst>
                                              <p:attrName>style.visibility</p:attrName>
                                            </p:attrNameLst>
                                          </p:cBhvr>
                                          <p:to>
                                            <p:strVal val="visible"/>
                                          </p:to>
                                        </p:set>
                                      </p:childTnLst>
                                    </p:cTn>
                                  </p:par>
                                  <p:par>
                                    <p:cTn id="15" presetID="35" presetClass="emph" presetSubtype="0" repeatCount="2000" fill="hold" nodeType="withEffect">
                                      <p:stCondLst>
                                        <p:cond delay="500"/>
                                      </p:stCondLst>
                                      <p:childTnLst>
                                        <p:anim calcmode="discrete" valueType="str">
                                          <p:cBhvr>
                                            <p:cTn id="16" dur="250" fill="hold"/>
                                            <p:tgtEl>
                                              <p:spTgt spid="126"/>
                                            </p:tgtEl>
                                            <p:attrNameLst>
                                              <p:attrName>style.visibility</p:attrName>
                                            </p:attrNameLst>
                                          </p:cBhvr>
                                          <p:tavLst>
                                            <p:tav tm="0">
                                              <p:val>
                                                <p:strVal val="hidden"/>
                                              </p:val>
                                            </p:tav>
                                            <p:tav tm="50000">
                                              <p:val>
                                                <p:strVal val="visible"/>
                                              </p:val>
                                            </p:tav>
                                          </p:tavLst>
                                        </p:anim>
                                      </p:childTnLst>
                                    </p:cTn>
                                  </p:par>
                                  <p:par>
                                    <p:cTn id="17" presetID="1" presetClass="entr" presetSubtype="0"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childTnLst>
                                    </p:cTn>
                                  </p:par>
                                  <p:par>
                                    <p:cTn id="19" presetID="42" presetClass="path" presetSubtype="0" fill="hold" nodeType="withEffect" p14:presetBounceEnd="50000">
                                      <p:stCondLst>
                                        <p:cond delay="500"/>
                                      </p:stCondLst>
                                      <p:childTnLst>
                                        <p:animMotion origin="layout" path="M 1.875E-6 1.48148E-6 L 1.875E-6 -0.60324 " pathEditMode="relative" rAng="0" ptsTypes="AA" p14:bounceEnd="50000">
                                          <p:cBhvr>
                                            <p:cTn id="20" dur="1000" spd="-100000" fill="hold"/>
                                            <p:tgtEl>
                                              <p:spTgt spid="87"/>
                                            </p:tgtEl>
                                            <p:attrNameLst>
                                              <p:attrName>ppt_x</p:attrName>
                                              <p:attrName>ppt_y</p:attrName>
                                            </p:attrNameLst>
                                          </p:cBhvr>
                                          <p:rCtr x="0" y="-30162"/>
                                        </p:animMotion>
                                      </p:childTnLst>
                                    </p:cTn>
                                  </p:par>
                                  <p:par>
                                    <p:cTn id="21" presetID="1" presetClass="entr" presetSubtype="0" fill="hold" nodeType="withEffect">
                                      <p:stCondLst>
                                        <p:cond delay="1000"/>
                                      </p:stCondLst>
                                      <p:childTnLst>
                                        <p:set>
                                          <p:cBhvr>
                                            <p:cTn id="22" dur="1" fill="hold">
                                              <p:stCondLst>
                                                <p:cond delay="0"/>
                                              </p:stCondLst>
                                            </p:cTn>
                                            <p:tgtEl>
                                              <p:spTgt spid="103"/>
                                            </p:tgtEl>
                                            <p:attrNameLst>
                                              <p:attrName>style.visibility</p:attrName>
                                            </p:attrNameLst>
                                          </p:cBhvr>
                                          <p:to>
                                            <p:strVal val="visible"/>
                                          </p:to>
                                        </p:set>
                                      </p:childTnLst>
                                    </p:cTn>
                                  </p:par>
                                  <p:par>
                                    <p:cTn id="23" presetID="35" presetClass="emph" presetSubtype="0" repeatCount="2000" fill="hold" nodeType="withEffect">
                                      <p:stCondLst>
                                        <p:cond delay="1000"/>
                                      </p:stCondLst>
                                      <p:childTnLst>
                                        <p:anim calcmode="discrete" valueType="str">
                                          <p:cBhvr>
                                            <p:cTn id="24" dur="250" fill="hold"/>
                                            <p:tgtEl>
                                              <p:spTgt spid="103"/>
                                            </p:tgtEl>
                                            <p:attrNameLst>
                                              <p:attrName>style.visibility</p:attrName>
                                            </p:attrNameLst>
                                          </p:cBhvr>
                                          <p:tavLst>
                                            <p:tav tm="0">
                                              <p:val>
                                                <p:strVal val="hidden"/>
                                              </p:val>
                                            </p:tav>
                                            <p:tav tm="50000">
                                              <p:val>
                                                <p:strVal val="visible"/>
                                              </p:val>
                                            </p:tav>
                                          </p:tavLst>
                                        </p:anim>
                                      </p:childTnLst>
                                    </p:cTn>
                                  </p:par>
                                  <p:par>
                                    <p:cTn id="25" presetID="1" presetClass="entr" presetSubtype="0" fill="hold" nodeType="withEffect">
                                      <p:stCondLst>
                                        <p:cond delay="1000"/>
                                      </p:stCondLst>
                                      <p:childTnLst>
                                        <p:set>
                                          <p:cBhvr>
                                            <p:cTn id="26" dur="1" fill="hold">
                                              <p:stCondLst>
                                                <p:cond delay="0"/>
                                              </p:stCondLst>
                                            </p:cTn>
                                            <p:tgtEl>
                                              <p:spTgt spid="79"/>
                                            </p:tgtEl>
                                            <p:attrNameLst>
                                              <p:attrName>style.visibility</p:attrName>
                                            </p:attrNameLst>
                                          </p:cBhvr>
                                          <p:to>
                                            <p:strVal val="visible"/>
                                          </p:to>
                                        </p:set>
                                      </p:childTnLst>
                                    </p:cTn>
                                  </p:par>
                                  <p:par>
                                    <p:cTn id="27" presetID="42" presetClass="path" presetSubtype="0" fill="hold" nodeType="withEffect" p14:presetBounceEnd="50000">
                                      <p:stCondLst>
                                        <p:cond delay="1000"/>
                                      </p:stCondLst>
                                      <p:childTnLst>
                                        <p:animMotion origin="layout" path="M 1.45833E-6 -3.7037E-7 L -0.39909 -0.00023 " pathEditMode="relative" rAng="0" ptsTypes="AA" p14:bounceEnd="50000">
                                          <p:cBhvr>
                                            <p:cTn id="28" dur="1000" spd="-100000" fill="hold"/>
                                            <p:tgtEl>
                                              <p:spTgt spid="79"/>
                                            </p:tgtEl>
                                            <p:attrNameLst>
                                              <p:attrName>ppt_x</p:attrName>
                                              <p:attrName>ppt_y</p:attrName>
                                            </p:attrNameLst>
                                          </p:cBhvr>
                                          <p:rCtr x="-19961" y="-23"/>
                                        </p:animMotion>
                                      </p:childTnLst>
                                    </p:cTn>
                                  </p:par>
                                  <p:par>
                                    <p:cTn id="29" presetID="1" presetClass="entr" presetSubtype="0" fill="hold" nodeType="withEffect">
                                      <p:stCondLst>
                                        <p:cond delay="1500"/>
                                      </p:stCondLst>
                                      <p:childTnLst>
                                        <p:set>
                                          <p:cBhvr>
                                            <p:cTn id="30" dur="1" fill="hold">
                                              <p:stCondLst>
                                                <p:cond delay="0"/>
                                              </p:stCondLst>
                                            </p:cTn>
                                            <p:tgtEl>
                                              <p:spTgt spid="114"/>
                                            </p:tgtEl>
                                            <p:attrNameLst>
                                              <p:attrName>style.visibility</p:attrName>
                                            </p:attrNameLst>
                                          </p:cBhvr>
                                          <p:to>
                                            <p:strVal val="visible"/>
                                          </p:to>
                                        </p:set>
                                      </p:childTnLst>
                                    </p:cTn>
                                  </p:par>
                                  <p:par>
                                    <p:cTn id="31" presetID="35" presetClass="emph" presetSubtype="0" repeatCount="2000" fill="hold" nodeType="withEffect">
                                      <p:stCondLst>
                                        <p:cond delay="1500"/>
                                      </p:stCondLst>
                                      <p:childTnLst>
                                        <p:anim calcmode="discrete" valueType="str">
                                          <p:cBhvr>
                                            <p:cTn id="32" dur="250" fill="hold"/>
                                            <p:tgtEl>
                                              <p:spTgt spid="114"/>
                                            </p:tgtEl>
                                            <p:attrNameLst>
                                              <p:attrName>style.visibility</p:attrName>
                                            </p:attrNameLst>
                                          </p:cBhvr>
                                          <p:tavLst>
                                            <p:tav tm="0">
                                              <p:val>
                                                <p:strVal val="hidden"/>
                                              </p:val>
                                            </p:tav>
                                            <p:tav tm="50000">
                                              <p:val>
                                                <p:strVal val="visible"/>
                                              </p:val>
                                            </p:tav>
                                          </p:tavLst>
                                        </p:anim>
                                      </p:childTnLst>
                                    </p:cTn>
                                  </p:par>
                                  <p:par>
                                    <p:cTn id="33" presetID="1" presetClass="entr" presetSubtype="0" fill="hold" nodeType="withEffect">
                                      <p:stCondLst>
                                        <p:cond delay="2000"/>
                                      </p:stCondLst>
                                      <p:childTnLst>
                                        <p:set>
                                          <p:cBhvr>
                                            <p:cTn id="34" dur="1" fill="hold">
                                              <p:stCondLst>
                                                <p:cond delay="0"/>
                                              </p:stCondLst>
                                            </p:cTn>
                                            <p:tgtEl>
                                              <p:spTgt spid="95"/>
                                            </p:tgtEl>
                                            <p:attrNameLst>
                                              <p:attrName>style.visibility</p:attrName>
                                            </p:attrNameLst>
                                          </p:cBhvr>
                                          <p:to>
                                            <p:strVal val="visible"/>
                                          </p:to>
                                        </p:set>
                                      </p:childTnLst>
                                    </p:cTn>
                                  </p:par>
                                  <p:par>
                                    <p:cTn id="35" presetID="42" presetClass="path" presetSubtype="0" fill="hold" nodeType="withEffect" p14:presetBounceEnd="50000">
                                      <p:stCondLst>
                                        <p:cond delay="2000"/>
                                      </p:stCondLst>
                                      <p:childTnLst>
                                        <p:animMotion origin="layout" path="M -2.08333E-6 -4.81481E-6 L 0.00026 0.4588 " pathEditMode="relative" rAng="0" ptsTypes="AA" p14:bounceEnd="50000">
                                          <p:cBhvr>
                                            <p:cTn id="36" dur="1000" spd="-100000" fill="hold"/>
                                            <p:tgtEl>
                                              <p:spTgt spid="95"/>
                                            </p:tgtEl>
                                            <p:attrNameLst>
                                              <p:attrName>ppt_x</p:attrName>
                                              <p:attrName>ppt_y</p:attrName>
                                            </p:attrNameLst>
                                          </p:cBhvr>
                                          <p:rCtr x="13" y="22940"/>
                                        </p:animMotion>
                                      </p:childTnLst>
                                    </p:cTn>
                                  </p:par>
                                  <p:par>
                                    <p:cTn id="37" presetID="1" presetClass="entr" presetSubtype="0" fill="hold" nodeType="withEffect">
                                      <p:stCondLst>
                                        <p:cond delay="2250"/>
                                      </p:stCondLst>
                                      <p:childTnLst>
                                        <p:set>
                                          <p:cBhvr>
                                            <p:cTn id="38" dur="1" fill="hold">
                                              <p:stCondLst>
                                                <p:cond delay="0"/>
                                              </p:stCondLst>
                                            </p:cTn>
                                            <p:tgtEl>
                                              <p:spTgt spid="134"/>
                                            </p:tgtEl>
                                            <p:attrNameLst>
                                              <p:attrName>style.visibility</p:attrName>
                                            </p:attrNameLst>
                                          </p:cBhvr>
                                          <p:to>
                                            <p:strVal val="visible"/>
                                          </p:to>
                                        </p:set>
                                      </p:childTnLst>
                                    </p:cTn>
                                  </p:par>
                                  <p:par>
                                    <p:cTn id="39" presetID="35" presetClass="emph" presetSubtype="0" repeatCount="2000" fill="hold" nodeType="withEffect">
                                      <p:stCondLst>
                                        <p:cond delay="2250"/>
                                      </p:stCondLst>
                                      <p:childTnLst>
                                        <p:anim calcmode="discrete" valueType="str">
                                          <p:cBhvr>
                                            <p:cTn id="40" dur="250" fill="hold"/>
                                            <p:tgtEl>
                                              <p:spTgt spid="13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42" presetClass="path" presetSubtype="0" fill="hold" nodeType="withEffect">
                                      <p:stCondLst>
                                        <p:cond delay="0"/>
                                      </p:stCondLst>
                                      <p:childTnLst>
                                        <p:animMotion origin="layout" path="M -4.79167E-6 -4.44444E-6 L 0.3879 -0.00208 " pathEditMode="relative" rAng="0" ptsTypes="AA">
                                          <p:cBhvr>
                                            <p:cTn id="12" dur="1000" spd="-100000" fill="hold"/>
                                            <p:tgtEl>
                                              <p:spTgt spid="71"/>
                                            </p:tgtEl>
                                            <p:attrNameLst>
                                              <p:attrName>ppt_x</p:attrName>
                                              <p:attrName>ppt_y</p:attrName>
                                            </p:attrNameLst>
                                          </p:cBhvr>
                                          <p:rCtr x="19388" y="-116"/>
                                        </p:animMotion>
                                      </p:childTnLst>
                                    </p:cTn>
                                  </p:par>
                                  <p:par>
                                    <p:cTn id="13" presetID="1" presetClass="entr" presetSubtype="0" fill="hold" nodeType="withEffect">
                                      <p:stCondLst>
                                        <p:cond delay="500"/>
                                      </p:stCondLst>
                                      <p:childTnLst>
                                        <p:set>
                                          <p:cBhvr>
                                            <p:cTn id="14" dur="1" fill="hold">
                                              <p:stCondLst>
                                                <p:cond delay="0"/>
                                              </p:stCondLst>
                                            </p:cTn>
                                            <p:tgtEl>
                                              <p:spTgt spid="126"/>
                                            </p:tgtEl>
                                            <p:attrNameLst>
                                              <p:attrName>style.visibility</p:attrName>
                                            </p:attrNameLst>
                                          </p:cBhvr>
                                          <p:to>
                                            <p:strVal val="visible"/>
                                          </p:to>
                                        </p:set>
                                      </p:childTnLst>
                                    </p:cTn>
                                  </p:par>
                                  <p:par>
                                    <p:cTn id="15" presetID="35" presetClass="emph" presetSubtype="0" repeatCount="2000" fill="hold" nodeType="withEffect">
                                      <p:stCondLst>
                                        <p:cond delay="500"/>
                                      </p:stCondLst>
                                      <p:childTnLst>
                                        <p:anim calcmode="discrete" valueType="str">
                                          <p:cBhvr>
                                            <p:cTn id="16" dur="250" fill="hold"/>
                                            <p:tgtEl>
                                              <p:spTgt spid="126"/>
                                            </p:tgtEl>
                                            <p:attrNameLst>
                                              <p:attrName>style.visibility</p:attrName>
                                            </p:attrNameLst>
                                          </p:cBhvr>
                                          <p:tavLst>
                                            <p:tav tm="0">
                                              <p:val>
                                                <p:strVal val="hidden"/>
                                              </p:val>
                                            </p:tav>
                                            <p:tav tm="50000">
                                              <p:val>
                                                <p:strVal val="visible"/>
                                              </p:val>
                                            </p:tav>
                                          </p:tavLst>
                                        </p:anim>
                                      </p:childTnLst>
                                    </p:cTn>
                                  </p:par>
                                  <p:par>
                                    <p:cTn id="17" presetID="1" presetClass="entr" presetSubtype="0" fill="hold" nodeType="withEffect">
                                      <p:stCondLst>
                                        <p:cond delay="500"/>
                                      </p:stCondLst>
                                      <p:childTnLst>
                                        <p:set>
                                          <p:cBhvr>
                                            <p:cTn id="18" dur="1" fill="hold">
                                              <p:stCondLst>
                                                <p:cond delay="0"/>
                                              </p:stCondLst>
                                            </p:cTn>
                                            <p:tgtEl>
                                              <p:spTgt spid="87"/>
                                            </p:tgtEl>
                                            <p:attrNameLst>
                                              <p:attrName>style.visibility</p:attrName>
                                            </p:attrNameLst>
                                          </p:cBhvr>
                                          <p:to>
                                            <p:strVal val="visible"/>
                                          </p:to>
                                        </p:set>
                                      </p:childTnLst>
                                    </p:cTn>
                                  </p:par>
                                  <p:par>
                                    <p:cTn id="19" presetID="42" presetClass="path" presetSubtype="0" fill="hold" nodeType="withEffect">
                                      <p:stCondLst>
                                        <p:cond delay="500"/>
                                      </p:stCondLst>
                                      <p:childTnLst>
                                        <p:animMotion origin="layout" path="M 1.875E-6 1.48148E-6 L 1.875E-6 -0.60324 " pathEditMode="relative" rAng="0" ptsTypes="AA">
                                          <p:cBhvr>
                                            <p:cTn id="20" dur="1000" spd="-100000" fill="hold"/>
                                            <p:tgtEl>
                                              <p:spTgt spid="87"/>
                                            </p:tgtEl>
                                            <p:attrNameLst>
                                              <p:attrName>ppt_x</p:attrName>
                                              <p:attrName>ppt_y</p:attrName>
                                            </p:attrNameLst>
                                          </p:cBhvr>
                                          <p:rCtr x="0" y="-30162"/>
                                        </p:animMotion>
                                      </p:childTnLst>
                                    </p:cTn>
                                  </p:par>
                                  <p:par>
                                    <p:cTn id="21" presetID="1" presetClass="entr" presetSubtype="0" fill="hold" nodeType="withEffect">
                                      <p:stCondLst>
                                        <p:cond delay="1000"/>
                                      </p:stCondLst>
                                      <p:childTnLst>
                                        <p:set>
                                          <p:cBhvr>
                                            <p:cTn id="22" dur="1" fill="hold">
                                              <p:stCondLst>
                                                <p:cond delay="0"/>
                                              </p:stCondLst>
                                            </p:cTn>
                                            <p:tgtEl>
                                              <p:spTgt spid="103"/>
                                            </p:tgtEl>
                                            <p:attrNameLst>
                                              <p:attrName>style.visibility</p:attrName>
                                            </p:attrNameLst>
                                          </p:cBhvr>
                                          <p:to>
                                            <p:strVal val="visible"/>
                                          </p:to>
                                        </p:set>
                                      </p:childTnLst>
                                    </p:cTn>
                                  </p:par>
                                  <p:par>
                                    <p:cTn id="23" presetID="35" presetClass="emph" presetSubtype="0" repeatCount="2000" fill="hold" nodeType="withEffect">
                                      <p:stCondLst>
                                        <p:cond delay="1000"/>
                                      </p:stCondLst>
                                      <p:childTnLst>
                                        <p:anim calcmode="discrete" valueType="str">
                                          <p:cBhvr>
                                            <p:cTn id="24" dur="250" fill="hold"/>
                                            <p:tgtEl>
                                              <p:spTgt spid="103"/>
                                            </p:tgtEl>
                                            <p:attrNameLst>
                                              <p:attrName>style.visibility</p:attrName>
                                            </p:attrNameLst>
                                          </p:cBhvr>
                                          <p:tavLst>
                                            <p:tav tm="0">
                                              <p:val>
                                                <p:strVal val="hidden"/>
                                              </p:val>
                                            </p:tav>
                                            <p:tav tm="50000">
                                              <p:val>
                                                <p:strVal val="visible"/>
                                              </p:val>
                                            </p:tav>
                                          </p:tavLst>
                                        </p:anim>
                                      </p:childTnLst>
                                    </p:cTn>
                                  </p:par>
                                  <p:par>
                                    <p:cTn id="25" presetID="1" presetClass="entr" presetSubtype="0" fill="hold" nodeType="withEffect">
                                      <p:stCondLst>
                                        <p:cond delay="1000"/>
                                      </p:stCondLst>
                                      <p:childTnLst>
                                        <p:set>
                                          <p:cBhvr>
                                            <p:cTn id="26" dur="1" fill="hold">
                                              <p:stCondLst>
                                                <p:cond delay="0"/>
                                              </p:stCondLst>
                                            </p:cTn>
                                            <p:tgtEl>
                                              <p:spTgt spid="79"/>
                                            </p:tgtEl>
                                            <p:attrNameLst>
                                              <p:attrName>style.visibility</p:attrName>
                                            </p:attrNameLst>
                                          </p:cBhvr>
                                          <p:to>
                                            <p:strVal val="visible"/>
                                          </p:to>
                                        </p:set>
                                      </p:childTnLst>
                                    </p:cTn>
                                  </p:par>
                                  <p:par>
                                    <p:cTn id="27" presetID="42" presetClass="path" presetSubtype="0" fill="hold" nodeType="withEffect">
                                      <p:stCondLst>
                                        <p:cond delay="1000"/>
                                      </p:stCondLst>
                                      <p:childTnLst>
                                        <p:animMotion origin="layout" path="M 1.45833E-6 -3.7037E-7 L -0.39909 -0.00023 " pathEditMode="relative" rAng="0" ptsTypes="AA">
                                          <p:cBhvr>
                                            <p:cTn id="28" dur="1000" spd="-100000" fill="hold"/>
                                            <p:tgtEl>
                                              <p:spTgt spid="79"/>
                                            </p:tgtEl>
                                            <p:attrNameLst>
                                              <p:attrName>ppt_x</p:attrName>
                                              <p:attrName>ppt_y</p:attrName>
                                            </p:attrNameLst>
                                          </p:cBhvr>
                                          <p:rCtr x="-19961" y="-23"/>
                                        </p:animMotion>
                                      </p:childTnLst>
                                    </p:cTn>
                                  </p:par>
                                  <p:par>
                                    <p:cTn id="29" presetID="1" presetClass="entr" presetSubtype="0" fill="hold" nodeType="withEffect">
                                      <p:stCondLst>
                                        <p:cond delay="1500"/>
                                      </p:stCondLst>
                                      <p:childTnLst>
                                        <p:set>
                                          <p:cBhvr>
                                            <p:cTn id="30" dur="1" fill="hold">
                                              <p:stCondLst>
                                                <p:cond delay="0"/>
                                              </p:stCondLst>
                                            </p:cTn>
                                            <p:tgtEl>
                                              <p:spTgt spid="114"/>
                                            </p:tgtEl>
                                            <p:attrNameLst>
                                              <p:attrName>style.visibility</p:attrName>
                                            </p:attrNameLst>
                                          </p:cBhvr>
                                          <p:to>
                                            <p:strVal val="visible"/>
                                          </p:to>
                                        </p:set>
                                      </p:childTnLst>
                                    </p:cTn>
                                  </p:par>
                                  <p:par>
                                    <p:cTn id="31" presetID="35" presetClass="emph" presetSubtype="0" repeatCount="2000" fill="hold" nodeType="withEffect">
                                      <p:stCondLst>
                                        <p:cond delay="1500"/>
                                      </p:stCondLst>
                                      <p:childTnLst>
                                        <p:anim calcmode="discrete" valueType="str">
                                          <p:cBhvr>
                                            <p:cTn id="32" dur="250" fill="hold"/>
                                            <p:tgtEl>
                                              <p:spTgt spid="114"/>
                                            </p:tgtEl>
                                            <p:attrNameLst>
                                              <p:attrName>style.visibility</p:attrName>
                                            </p:attrNameLst>
                                          </p:cBhvr>
                                          <p:tavLst>
                                            <p:tav tm="0">
                                              <p:val>
                                                <p:strVal val="hidden"/>
                                              </p:val>
                                            </p:tav>
                                            <p:tav tm="50000">
                                              <p:val>
                                                <p:strVal val="visible"/>
                                              </p:val>
                                            </p:tav>
                                          </p:tavLst>
                                        </p:anim>
                                      </p:childTnLst>
                                    </p:cTn>
                                  </p:par>
                                  <p:par>
                                    <p:cTn id="33" presetID="1" presetClass="entr" presetSubtype="0" fill="hold" nodeType="withEffect">
                                      <p:stCondLst>
                                        <p:cond delay="2000"/>
                                      </p:stCondLst>
                                      <p:childTnLst>
                                        <p:set>
                                          <p:cBhvr>
                                            <p:cTn id="34" dur="1" fill="hold">
                                              <p:stCondLst>
                                                <p:cond delay="0"/>
                                              </p:stCondLst>
                                            </p:cTn>
                                            <p:tgtEl>
                                              <p:spTgt spid="95"/>
                                            </p:tgtEl>
                                            <p:attrNameLst>
                                              <p:attrName>style.visibility</p:attrName>
                                            </p:attrNameLst>
                                          </p:cBhvr>
                                          <p:to>
                                            <p:strVal val="visible"/>
                                          </p:to>
                                        </p:set>
                                      </p:childTnLst>
                                    </p:cTn>
                                  </p:par>
                                  <p:par>
                                    <p:cTn id="35" presetID="42" presetClass="path" presetSubtype="0" fill="hold" nodeType="withEffect">
                                      <p:stCondLst>
                                        <p:cond delay="2000"/>
                                      </p:stCondLst>
                                      <p:childTnLst>
                                        <p:animMotion origin="layout" path="M -2.08333E-6 -4.81481E-6 L 0.00026 0.4588 " pathEditMode="relative" rAng="0" ptsTypes="AA">
                                          <p:cBhvr>
                                            <p:cTn id="36" dur="1000" spd="-100000" fill="hold"/>
                                            <p:tgtEl>
                                              <p:spTgt spid="95"/>
                                            </p:tgtEl>
                                            <p:attrNameLst>
                                              <p:attrName>ppt_x</p:attrName>
                                              <p:attrName>ppt_y</p:attrName>
                                            </p:attrNameLst>
                                          </p:cBhvr>
                                          <p:rCtr x="13" y="22940"/>
                                        </p:animMotion>
                                      </p:childTnLst>
                                    </p:cTn>
                                  </p:par>
                                  <p:par>
                                    <p:cTn id="37" presetID="1" presetClass="entr" presetSubtype="0" fill="hold" nodeType="withEffect">
                                      <p:stCondLst>
                                        <p:cond delay="2250"/>
                                      </p:stCondLst>
                                      <p:childTnLst>
                                        <p:set>
                                          <p:cBhvr>
                                            <p:cTn id="38" dur="1" fill="hold">
                                              <p:stCondLst>
                                                <p:cond delay="0"/>
                                              </p:stCondLst>
                                            </p:cTn>
                                            <p:tgtEl>
                                              <p:spTgt spid="134"/>
                                            </p:tgtEl>
                                            <p:attrNameLst>
                                              <p:attrName>style.visibility</p:attrName>
                                            </p:attrNameLst>
                                          </p:cBhvr>
                                          <p:to>
                                            <p:strVal val="visible"/>
                                          </p:to>
                                        </p:set>
                                      </p:childTnLst>
                                    </p:cTn>
                                  </p:par>
                                  <p:par>
                                    <p:cTn id="39" presetID="35" presetClass="emph" presetSubtype="0" repeatCount="2000" fill="hold" nodeType="withEffect">
                                      <p:stCondLst>
                                        <p:cond delay="2250"/>
                                      </p:stCondLst>
                                      <p:childTnLst>
                                        <p:anim calcmode="discrete" valueType="str">
                                          <p:cBhvr>
                                            <p:cTn id="40" dur="250" fill="hold"/>
                                            <p:tgtEl>
                                              <p:spTgt spid="13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rgbClr val="F45159"/>
                </a:solidFill>
                <a:cs typeface="+mn-ea"/>
                <a:sym typeface="+mn-lt"/>
              </a:rPr>
              <a:t>Click to add a title</a:t>
            </a:r>
          </a:p>
        </p:txBody>
      </p:sp>
      <p:sp>
        <p:nvSpPr>
          <p:cNvPr id="3" name="任意多边形 2"/>
          <p:cNvSpPr/>
          <p:nvPr/>
        </p:nvSpPr>
        <p:spPr>
          <a:xfrm flipH="1">
            <a:off x="5501779" y="2324100"/>
            <a:ext cx="12192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 name="任意多边形 4"/>
          <p:cNvSpPr/>
          <p:nvPr/>
        </p:nvSpPr>
        <p:spPr>
          <a:xfrm flipH="1">
            <a:off x="5177929" y="1504950"/>
            <a:ext cx="1590675" cy="390525"/>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6" name="组合 5"/>
          <p:cNvGrpSpPr/>
          <p:nvPr/>
        </p:nvGrpSpPr>
        <p:grpSpPr>
          <a:xfrm>
            <a:off x="3087537" y="2483435"/>
            <a:ext cx="965586" cy="964941"/>
            <a:chOff x="8750295" y="3439159"/>
            <a:chExt cx="3222820" cy="3220668"/>
          </a:xfrm>
        </p:grpSpPr>
        <p:sp>
          <p:nvSpPr>
            <p:cNvPr id="7" name="任意多边形 6"/>
            <p:cNvSpPr/>
            <p:nvPr/>
          </p:nvSpPr>
          <p:spPr>
            <a:xfrm>
              <a:off x="8750295" y="3439159"/>
              <a:ext cx="3222820" cy="3220668"/>
            </a:xfrm>
            <a:custGeom>
              <a:avLst/>
              <a:gdLst>
                <a:gd name="connsiteX0" fmla="*/ 1915056 w 3943482"/>
                <a:gd name="connsiteY0" fmla="*/ 0 h 3940850"/>
                <a:gd name="connsiteX1" fmla="*/ 2028427 w 3943482"/>
                <a:gd name="connsiteY1" fmla="*/ 0 h 3940850"/>
                <a:gd name="connsiteX2" fmla="*/ 2056468 w 3943482"/>
                <a:gd name="connsiteY2" fmla="*/ 112163 h 3940850"/>
                <a:gd name="connsiteX3" fmla="*/ 2159501 w 3943482"/>
                <a:gd name="connsiteY3" fmla="*/ 117366 h 3940850"/>
                <a:gd name="connsiteX4" fmla="*/ 2202638 w 3943482"/>
                <a:gd name="connsiteY4" fmla="*/ 12751 h 3940850"/>
                <a:gd name="connsiteX5" fmla="*/ 2314801 w 3943482"/>
                <a:gd name="connsiteY5" fmla="*/ 29258 h 3940850"/>
                <a:gd name="connsiteX6" fmla="*/ 2325982 w 3943482"/>
                <a:gd name="connsiteY6" fmla="*/ 141996 h 3940850"/>
                <a:gd name="connsiteX7" fmla="*/ 2335353 w 3943482"/>
                <a:gd name="connsiteY7" fmla="*/ 143397 h 3940850"/>
                <a:gd name="connsiteX8" fmla="*/ 2426657 w 3943482"/>
                <a:gd name="connsiteY8" fmla="*/ 165685 h 3940850"/>
                <a:gd name="connsiteX9" fmla="*/ 2485298 w 3943482"/>
                <a:gd name="connsiteY9" fmla="*/ 67238 h 3940850"/>
                <a:gd name="connsiteX10" fmla="*/ 2593863 w 3943482"/>
                <a:gd name="connsiteY10" fmla="*/ 99899 h 3940850"/>
                <a:gd name="connsiteX11" fmla="*/ 2588454 w 3943482"/>
                <a:gd name="connsiteY11" fmla="*/ 214249 h 3940850"/>
                <a:gd name="connsiteX12" fmla="*/ 2644728 w 3943482"/>
                <a:gd name="connsiteY12" fmla="*/ 233323 h 3940850"/>
                <a:gd name="connsiteX13" fmla="*/ 2685013 w 3943482"/>
                <a:gd name="connsiteY13" fmla="*/ 250731 h 3940850"/>
                <a:gd name="connsiteX14" fmla="*/ 2757014 w 3943482"/>
                <a:gd name="connsiteY14" fmla="*/ 162301 h 3940850"/>
                <a:gd name="connsiteX15" fmla="*/ 2859665 w 3943482"/>
                <a:gd name="connsiteY15" fmla="*/ 210422 h 3940850"/>
                <a:gd name="connsiteX16" fmla="*/ 2837677 w 3943482"/>
                <a:gd name="connsiteY16" fmla="*/ 322703 h 3940850"/>
                <a:gd name="connsiteX17" fmla="*/ 2895287 w 3943482"/>
                <a:gd name="connsiteY17" fmla="*/ 352909 h 3940850"/>
                <a:gd name="connsiteX18" fmla="*/ 2926879 w 3943482"/>
                <a:gd name="connsiteY18" fmla="*/ 373835 h 3940850"/>
                <a:gd name="connsiteX19" fmla="*/ 3011992 w 3943482"/>
                <a:gd name="connsiteY19" fmla="*/ 295911 h 3940850"/>
                <a:gd name="connsiteX20" fmla="*/ 3106543 w 3943482"/>
                <a:gd name="connsiteY20" fmla="*/ 358465 h 3940850"/>
                <a:gd name="connsiteX21" fmla="*/ 3068081 w 3943482"/>
                <a:gd name="connsiteY21" fmla="*/ 467365 h 3940850"/>
                <a:gd name="connsiteX22" fmla="*/ 3096294 w 3943482"/>
                <a:gd name="connsiteY22" fmla="*/ 486053 h 3940850"/>
                <a:gd name="connsiteX23" fmla="*/ 3148414 w 3943482"/>
                <a:gd name="connsiteY23" fmla="*/ 530489 h 3940850"/>
                <a:gd name="connsiteX24" fmla="*/ 3244800 w 3943482"/>
                <a:gd name="connsiteY24" fmla="*/ 465224 h 3940850"/>
                <a:gd name="connsiteX25" fmla="*/ 3329235 w 3943482"/>
                <a:gd name="connsiteY25" fmla="*/ 540878 h 3940850"/>
                <a:gd name="connsiteX26" fmla="*/ 3275405 w 3943482"/>
                <a:gd name="connsiteY26" fmla="*/ 642870 h 3940850"/>
                <a:gd name="connsiteX27" fmla="*/ 3345159 w 3943482"/>
                <a:gd name="connsiteY27" fmla="*/ 717383 h 3940850"/>
                <a:gd name="connsiteX28" fmla="*/ 3450473 w 3943482"/>
                <a:gd name="connsiteY28" fmla="*/ 666628 h 3940850"/>
                <a:gd name="connsiteX29" fmla="*/ 3522993 w 3943482"/>
                <a:gd name="connsiteY29" fmla="*/ 753770 h 3940850"/>
                <a:gd name="connsiteX30" fmla="*/ 3454610 w 3943482"/>
                <a:gd name="connsiteY30" fmla="*/ 847216 h 3940850"/>
                <a:gd name="connsiteX31" fmla="*/ 3496065 w 3943482"/>
                <a:gd name="connsiteY31" fmla="*/ 901301 h 3940850"/>
                <a:gd name="connsiteX32" fmla="*/ 3514759 w 3943482"/>
                <a:gd name="connsiteY32" fmla="*/ 930179 h 3940850"/>
                <a:gd name="connsiteX33" fmla="*/ 3624631 w 3943482"/>
                <a:gd name="connsiteY33" fmla="*/ 895834 h 3940850"/>
                <a:gd name="connsiteX34" fmla="*/ 3683691 w 3943482"/>
                <a:gd name="connsiteY34" fmla="*/ 992607 h 3940850"/>
                <a:gd name="connsiteX35" fmla="*/ 3602636 w 3943482"/>
                <a:gd name="connsiteY35" fmla="*/ 1074892 h 3940850"/>
                <a:gd name="connsiteX36" fmla="*/ 3638012 w 3943482"/>
                <a:gd name="connsiteY36" fmla="*/ 1139673 h 3940850"/>
                <a:gd name="connsiteX37" fmla="*/ 3649326 w 3943482"/>
                <a:gd name="connsiteY37" fmla="*/ 1166020 h 3940850"/>
                <a:gd name="connsiteX38" fmla="*/ 3763560 w 3943482"/>
                <a:gd name="connsiteY38" fmla="*/ 1147954 h 3940850"/>
                <a:gd name="connsiteX39" fmla="*/ 3807900 w 3943482"/>
                <a:gd name="connsiteY39" fmla="*/ 1252295 h 3940850"/>
                <a:gd name="connsiteX40" fmla="*/ 3716131 w 3943482"/>
                <a:gd name="connsiteY40" fmla="*/ 1321596 h 3940850"/>
                <a:gd name="connsiteX41" fmla="*/ 3720852 w 3943482"/>
                <a:gd name="connsiteY41" fmla="*/ 1332589 h 3940850"/>
                <a:gd name="connsiteX42" fmla="*/ 3748078 w 3943482"/>
                <a:gd name="connsiteY42" fmla="*/ 1418863 h 3940850"/>
                <a:gd name="connsiteX43" fmla="*/ 3864299 w 3943482"/>
                <a:gd name="connsiteY43" fmla="*/ 1417616 h 3940850"/>
                <a:gd name="connsiteX44" fmla="*/ 3892975 w 3943482"/>
                <a:gd name="connsiteY44" fmla="*/ 1527300 h 3940850"/>
                <a:gd name="connsiteX45" fmla="*/ 3790754 w 3943482"/>
                <a:gd name="connsiteY45" fmla="*/ 1583235 h 3940850"/>
                <a:gd name="connsiteX46" fmla="*/ 3803659 w 3943482"/>
                <a:gd name="connsiteY46" fmla="*/ 1641191 h 3940850"/>
                <a:gd name="connsiteX47" fmla="*/ 3809245 w 3943482"/>
                <a:gd name="connsiteY47" fmla="*/ 1683343 h 3940850"/>
                <a:gd name="connsiteX48" fmla="*/ 3924702 w 3943482"/>
                <a:gd name="connsiteY48" fmla="*/ 1699071 h 3940850"/>
                <a:gd name="connsiteX49" fmla="*/ 3937102 w 3943482"/>
                <a:gd name="connsiteY49" fmla="*/ 1811762 h 3940850"/>
                <a:gd name="connsiteX50" fmla="*/ 3827257 w 3943482"/>
                <a:gd name="connsiteY50" fmla="*/ 1852428 h 3940850"/>
                <a:gd name="connsiteX51" fmla="*/ 3831718 w 3943482"/>
                <a:gd name="connsiteY51" fmla="*/ 1954001 h 3940850"/>
                <a:gd name="connsiteX52" fmla="*/ 3943482 w 3943482"/>
                <a:gd name="connsiteY52" fmla="*/ 1986322 h 3940850"/>
                <a:gd name="connsiteX53" fmla="*/ 3939342 w 3943482"/>
                <a:gd name="connsiteY53" fmla="*/ 2099618 h 3940850"/>
                <a:gd name="connsiteX54" fmla="*/ 3824507 w 3943482"/>
                <a:gd name="connsiteY54" fmla="*/ 2123907 h 3940850"/>
                <a:gd name="connsiteX55" fmla="*/ 3822748 w 3943482"/>
                <a:gd name="connsiteY55" fmla="*/ 2158733 h 3940850"/>
                <a:gd name="connsiteX56" fmla="*/ 3812944 w 3943482"/>
                <a:gd name="connsiteY56" fmla="*/ 2224348 h 3940850"/>
                <a:gd name="connsiteX57" fmla="*/ 3920236 w 3943482"/>
                <a:gd name="connsiteY57" fmla="*/ 2273247 h 3940850"/>
                <a:gd name="connsiteX58" fmla="*/ 3899644 w 3943482"/>
                <a:gd name="connsiteY58" fmla="*/ 2384732 h 3940850"/>
                <a:gd name="connsiteX59" fmla="*/ 3782019 w 3943482"/>
                <a:gd name="connsiteY59" fmla="*/ 2392072 h 3940850"/>
                <a:gd name="connsiteX60" fmla="*/ 3757679 w 3943482"/>
                <a:gd name="connsiteY60" fmla="*/ 2490535 h 3940850"/>
                <a:gd name="connsiteX61" fmla="*/ 3855462 w 3943482"/>
                <a:gd name="connsiteY61" fmla="*/ 2553729 h 3940850"/>
                <a:gd name="connsiteX62" fmla="*/ 3818857 w 3943482"/>
                <a:gd name="connsiteY62" fmla="*/ 2661028 h 3940850"/>
                <a:gd name="connsiteX63" fmla="*/ 3702658 w 3943482"/>
                <a:gd name="connsiteY63" fmla="*/ 2651268 h 3940850"/>
                <a:gd name="connsiteX64" fmla="*/ 3662175 w 3943482"/>
                <a:gd name="connsiteY64" fmla="*/ 2744308 h 3940850"/>
                <a:gd name="connsiteX65" fmla="*/ 3750540 w 3943482"/>
                <a:gd name="connsiteY65" fmla="*/ 2821791 h 3940850"/>
                <a:gd name="connsiteX66" fmla="*/ 3698702 w 3943482"/>
                <a:gd name="connsiteY66" fmla="*/ 2922617 h 3940850"/>
                <a:gd name="connsiteX67" fmla="*/ 3584889 w 3943482"/>
                <a:gd name="connsiteY67" fmla="*/ 2895978 h 3940850"/>
                <a:gd name="connsiteX68" fmla="*/ 3531498 w 3943482"/>
                <a:gd name="connsiteY68" fmla="*/ 2982119 h 3940850"/>
                <a:gd name="connsiteX69" fmla="*/ 3607705 w 3943482"/>
                <a:gd name="connsiteY69" fmla="*/ 3071719 h 3940850"/>
                <a:gd name="connsiteX70" fmla="*/ 3541739 w 3943482"/>
                <a:gd name="connsiteY70" fmla="*/ 3163922 h 3940850"/>
                <a:gd name="connsiteX71" fmla="*/ 3429706 w 3943482"/>
                <a:gd name="connsiteY71" fmla="*/ 3119689 h 3940850"/>
                <a:gd name="connsiteX72" fmla="*/ 3383625 w 3943482"/>
                <a:gd name="connsiteY72" fmla="*/ 3180349 h 3940850"/>
                <a:gd name="connsiteX73" fmla="*/ 3367137 w 3943482"/>
                <a:gd name="connsiteY73" fmla="*/ 3197620 h 3940850"/>
                <a:gd name="connsiteX74" fmla="*/ 3430003 w 3943482"/>
                <a:gd name="connsiteY74" fmla="*/ 3298187 h 3940850"/>
                <a:gd name="connsiteX75" fmla="*/ 3351315 w 3943482"/>
                <a:gd name="connsiteY75" fmla="*/ 3379803 h 3940850"/>
                <a:gd name="connsiteX76" fmla="*/ 3249272 w 3943482"/>
                <a:gd name="connsiteY76" fmla="*/ 3321085 h 3940850"/>
                <a:gd name="connsiteX77" fmla="*/ 3248150 w 3943482"/>
                <a:gd name="connsiteY77" fmla="*/ 3322261 h 3940850"/>
                <a:gd name="connsiteX78" fmla="*/ 3173221 w 3943482"/>
                <a:gd name="connsiteY78" fmla="*/ 3386699 h 3940850"/>
                <a:gd name="connsiteX79" fmla="*/ 3221221 w 3943482"/>
                <a:gd name="connsiteY79" fmla="*/ 3496369 h 3940850"/>
                <a:gd name="connsiteX80" fmla="*/ 3131488 w 3943482"/>
                <a:gd name="connsiteY80" fmla="*/ 3565658 h 3940850"/>
                <a:gd name="connsiteX81" fmla="*/ 3037497 w 3943482"/>
                <a:gd name="connsiteY81" fmla="*/ 3491456 h 3940850"/>
                <a:gd name="connsiteX82" fmla="*/ 2977645 w 3943482"/>
                <a:gd name="connsiteY82" fmla="*/ 3534024 h 3940850"/>
                <a:gd name="connsiteX83" fmla="*/ 2954614 w 3943482"/>
                <a:gd name="connsiteY83" fmla="*/ 3547743 h 3940850"/>
                <a:gd name="connsiteX84" fmla="*/ 2985808 w 3943482"/>
                <a:gd name="connsiteY84" fmla="*/ 3662039 h 3940850"/>
                <a:gd name="connsiteX85" fmla="*/ 2886943 w 3943482"/>
                <a:gd name="connsiteY85" fmla="*/ 3717525 h 3940850"/>
                <a:gd name="connsiteX86" fmla="*/ 2805378 w 3943482"/>
                <a:gd name="connsiteY86" fmla="*/ 3631085 h 3940850"/>
                <a:gd name="connsiteX87" fmla="*/ 2750230 w 3943482"/>
                <a:gd name="connsiteY87" fmla="*/ 3658912 h 3940850"/>
                <a:gd name="connsiteX88" fmla="*/ 2714455 w 3943482"/>
                <a:gd name="connsiteY88" fmla="*/ 3673163 h 3940850"/>
                <a:gd name="connsiteX89" fmla="*/ 2728782 w 3943482"/>
                <a:gd name="connsiteY89" fmla="*/ 3791668 h 3940850"/>
                <a:gd name="connsiteX90" fmla="*/ 2622892 w 3943482"/>
                <a:gd name="connsiteY90" fmla="*/ 3832167 h 3940850"/>
                <a:gd name="connsiteX91" fmla="*/ 2555041 w 3943482"/>
                <a:gd name="connsiteY91" fmla="*/ 3735145 h 3940850"/>
                <a:gd name="connsiteX92" fmla="*/ 2458730 w 3943482"/>
                <a:gd name="connsiteY92" fmla="*/ 3762012 h 3940850"/>
                <a:gd name="connsiteX93" fmla="*/ 2455621 w 3943482"/>
                <a:gd name="connsiteY93" fmla="*/ 3882491 h 3940850"/>
                <a:gd name="connsiteX94" fmla="*/ 2344963 w 3943482"/>
                <a:gd name="connsiteY94" fmla="*/ 3907141 h 3940850"/>
                <a:gd name="connsiteX95" fmla="*/ 2290880 w 3943482"/>
                <a:gd name="connsiteY95" fmla="*/ 3799113 h 3940850"/>
                <a:gd name="connsiteX96" fmla="*/ 2192498 w 3943482"/>
                <a:gd name="connsiteY96" fmla="*/ 3815372 h 3940850"/>
                <a:gd name="connsiteX97" fmla="*/ 2172148 w 3943482"/>
                <a:gd name="connsiteY97" fmla="*/ 3932575 h 3940850"/>
                <a:gd name="connsiteX98" fmla="*/ 2059079 w 3943482"/>
                <a:gd name="connsiteY98" fmla="*/ 3940850 h 3940850"/>
                <a:gd name="connsiteX99" fmla="*/ 2021400 w 3943482"/>
                <a:gd name="connsiteY99" fmla="*/ 3826396 h 3940850"/>
                <a:gd name="connsiteX100" fmla="*/ 1971742 w 3943482"/>
                <a:gd name="connsiteY100" fmla="*/ 3829108 h 3940850"/>
                <a:gd name="connsiteX101" fmla="*/ 1922016 w 3943482"/>
                <a:gd name="connsiteY101" fmla="*/ 3826597 h 3940850"/>
                <a:gd name="connsiteX102" fmla="*/ 1884402 w 3943482"/>
                <a:gd name="connsiteY102" fmla="*/ 3940850 h 3940850"/>
                <a:gd name="connsiteX103" fmla="*/ 1771334 w 3943482"/>
                <a:gd name="connsiteY103" fmla="*/ 3932575 h 3940850"/>
                <a:gd name="connsiteX104" fmla="*/ 1750890 w 3943482"/>
                <a:gd name="connsiteY104" fmla="*/ 3814830 h 3940850"/>
                <a:gd name="connsiteX105" fmla="*/ 1652269 w 3943482"/>
                <a:gd name="connsiteY105" fmla="*/ 3799778 h 3940850"/>
                <a:gd name="connsiteX106" fmla="*/ 1598519 w 3943482"/>
                <a:gd name="connsiteY106" fmla="*/ 3907141 h 3940850"/>
                <a:gd name="connsiteX107" fmla="*/ 1487860 w 3943482"/>
                <a:gd name="connsiteY107" fmla="*/ 3882491 h 3940850"/>
                <a:gd name="connsiteX108" fmla="*/ 1484784 w 3943482"/>
                <a:gd name="connsiteY108" fmla="*/ 3763253 h 3940850"/>
                <a:gd name="connsiteX109" fmla="*/ 1440358 w 3943482"/>
                <a:gd name="connsiteY109" fmla="*/ 3752123 h 3940850"/>
                <a:gd name="connsiteX110" fmla="*/ 1388885 w 3943482"/>
                <a:gd name="connsiteY110" fmla="*/ 3734510 h 3940850"/>
                <a:gd name="connsiteX111" fmla="*/ 1320590 w 3943482"/>
                <a:gd name="connsiteY111" fmla="*/ 3832167 h 3940850"/>
                <a:gd name="connsiteX112" fmla="*/ 1214699 w 3943482"/>
                <a:gd name="connsiteY112" fmla="*/ 3791667 h 3940850"/>
                <a:gd name="connsiteX113" fmla="*/ 1229008 w 3943482"/>
                <a:gd name="connsiteY113" fmla="*/ 3673322 h 3940850"/>
                <a:gd name="connsiteX114" fmla="*/ 1162549 w 3943482"/>
                <a:gd name="connsiteY114" fmla="*/ 3644405 h 3940850"/>
                <a:gd name="connsiteX115" fmla="*/ 1137837 w 3943482"/>
                <a:gd name="connsiteY115" fmla="*/ 3631369 h 3940850"/>
                <a:gd name="connsiteX116" fmla="*/ 1056538 w 3943482"/>
                <a:gd name="connsiteY116" fmla="*/ 3717524 h 3940850"/>
                <a:gd name="connsiteX117" fmla="*/ 957673 w 3943482"/>
                <a:gd name="connsiteY117" fmla="*/ 3662038 h 3940850"/>
                <a:gd name="connsiteX118" fmla="*/ 988970 w 3943482"/>
                <a:gd name="connsiteY118" fmla="*/ 3547373 h 3940850"/>
                <a:gd name="connsiteX119" fmla="*/ 938718 w 3943482"/>
                <a:gd name="connsiteY119" fmla="*/ 3516226 h 3940850"/>
                <a:gd name="connsiteX120" fmla="*/ 906047 w 3943482"/>
                <a:gd name="connsiteY120" fmla="*/ 3491407 h 3940850"/>
                <a:gd name="connsiteX121" fmla="*/ 811993 w 3943482"/>
                <a:gd name="connsiteY121" fmla="*/ 3565658 h 3940850"/>
                <a:gd name="connsiteX122" fmla="*/ 722260 w 3943482"/>
                <a:gd name="connsiteY122" fmla="*/ 3496368 h 3940850"/>
                <a:gd name="connsiteX123" fmla="*/ 769749 w 3943482"/>
                <a:gd name="connsiteY123" fmla="*/ 3387869 h 3940850"/>
                <a:gd name="connsiteX124" fmla="*/ 759890 w 3943482"/>
                <a:gd name="connsiteY124" fmla="*/ 3380379 h 3940850"/>
                <a:gd name="connsiteX125" fmla="*/ 696436 w 3943482"/>
                <a:gd name="connsiteY125" fmla="*/ 3319803 h 3940850"/>
                <a:gd name="connsiteX126" fmla="*/ 592166 w 3943482"/>
                <a:gd name="connsiteY126" fmla="*/ 3379803 h 3940850"/>
                <a:gd name="connsiteX127" fmla="*/ 513478 w 3943482"/>
                <a:gd name="connsiteY127" fmla="*/ 3298187 h 3940850"/>
                <a:gd name="connsiteX128" fmla="*/ 576983 w 3943482"/>
                <a:gd name="connsiteY128" fmla="*/ 3196598 h 3940850"/>
                <a:gd name="connsiteX129" fmla="*/ 512233 w 3943482"/>
                <a:gd name="connsiteY129" fmla="*/ 3120298 h 3940850"/>
                <a:gd name="connsiteX130" fmla="*/ 401743 w 3943482"/>
                <a:gd name="connsiteY130" fmla="*/ 3163921 h 3940850"/>
                <a:gd name="connsiteX131" fmla="*/ 335777 w 3943482"/>
                <a:gd name="connsiteY131" fmla="*/ 3071718 h 3940850"/>
                <a:gd name="connsiteX132" fmla="*/ 411789 w 3943482"/>
                <a:gd name="connsiteY132" fmla="*/ 2982348 h 3940850"/>
                <a:gd name="connsiteX133" fmla="*/ 406214 w 3943482"/>
                <a:gd name="connsiteY133" fmla="*/ 2974399 h 3940850"/>
                <a:gd name="connsiteX134" fmla="*/ 359390 w 3943482"/>
                <a:gd name="connsiteY134" fmla="*/ 2895791 h 3940850"/>
                <a:gd name="connsiteX135" fmla="*/ 244780 w 3943482"/>
                <a:gd name="connsiteY135" fmla="*/ 2922616 h 3940850"/>
                <a:gd name="connsiteX136" fmla="*/ 192942 w 3943482"/>
                <a:gd name="connsiteY136" fmla="*/ 2821790 h 3940850"/>
                <a:gd name="connsiteX137" fmla="*/ 280501 w 3943482"/>
                <a:gd name="connsiteY137" fmla="*/ 2745015 h 3940850"/>
                <a:gd name="connsiteX138" fmla="*/ 241200 w 3943482"/>
                <a:gd name="connsiteY138" fmla="*/ 2651236 h 3940850"/>
                <a:gd name="connsiteX139" fmla="*/ 124626 w 3943482"/>
                <a:gd name="connsiteY139" fmla="*/ 2661027 h 3940850"/>
                <a:gd name="connsiteX140" fmla="*/ 88020 w 3943482"/>
                <a:gd name="connsiteY140" fmla="*/ 2553728 h 3940850"/>
                <a:gd name="connsiteX141" fmla="*/ 186163 w 3943482"/>
                <a:gd name="connsiteY141" fmla="*/ 2490302 h 3940850"/>
                <a:gd name="connsiteX142" fmla="*/ 179464 w 3943482"/>
                <a:gd name="connsiteY142" fmla="*/ 2469871 h 3940850"/>
                <a:gd name="connsiteX143" fmla="*/ 160538 w 3943482"/>
                <a:gd name="connsiteY143" fmla="*/ 2392014 h 3940850"/>
                <a:gd name="connsiteX144" fmla="*/ 43837 w 3943482"/>
                <a:gd name="connsiteY144" fmla="*/ 2384731 h 3940850"/>
                <a:gd name="connsiteX145" fmla="*/ 23245 w 3943482"/>
                <a:gd name="connsiteY145" fmla="*/ 2273246 h 3940850"/>
                <a:gd name="connsiteX146" fmla="*/ 128714 w 3943482"/>
                <a:gd name="connsiteY146" fmla="*/ 2225178 h 3940850"/>
                <a:gd name="connsiteX147" fmla="*/ 128599 w 3943482"/>
                <a:gd name="connsiteY147" fmla="*/ 2224510 h 3940850"/>
                <a:gd name="connsiteX148" fmla="*/ 118228 w 3943482"/>
                <a:gd name="connsiteY148" fmla="*/ 2123749 h 3940850"/>
                <a:gd name="connsiteX149" fmla="*/ 4141 w 3943482"/>
                <a:gd name="connsiteY149" fmla="*/ 2099617 h 3940850"/>
                <a:gd name="connsiteX150" fmla="*/ 0 w 3943482"/>
                <a:gd name="connsiteY150" fmla="*/ 1986321 h 3940850"/>
                <a:gd name="connsiteX151" fmla="*/ 111817 w 3943482"/>
                <a:gd name="connsiteY151" fmla="*/ 1953986 h 3940850"/>
                <a:gd name="connsiteX152" fmla="*/ 116619 w 3943482"/>
                <a:gd name="connsiteY152" fmla="*/ 1852574 h 3940850"/>
                <a:gd name="connsiteX153" fmla="*/ 6380 w 3943482"/>
                <a:gd name="connsiteY153" fmla="*/ 1811761 h 3940850"/>
                <a:gd name="connsiteX154" fmla="*/ 18779 w 3943482"/>
                <a:gd name="connsiteY154" fmla="*/ 1699070 h 3940850"/>
                <a:gd name="connsiteX155" fmla="*/ 134519 w 3943482"/>
                <a:gd name="connsiteY155" fmla="*/ 1683304 h 3940850"/>
                <a:gd name="connsiteX156" fmla="*/ 142404 w 3943482"/>
                <a:gd name="connsiteY156" fmla="*/ 1626981 h 3940850"/>
                <a:gd name="connsiteX157" fmla="*/ 152435 w 3943482"/>
                <a:gd name="connsiteY157" fmla="*/ 1583074 h 3940850"/>
                <a:gd name="connsiteX158" fmla="*/ 50508 w 3943482"/>
                <a:gd name="connsiteY158" fmla="*/ 1527299 h 3940850"/>
                <a:gd name="connsiteX159" fmla="*/ 79183 w 3943482"/>
                <a:gd name="connsiteY159" fmla="*/ 1417615 h 3940850"/>
                <a:gd name="connsiteX160" fmla="*/ 195212 w 3943482"/>
                <a:gd name="connsiteY160" fmla="*/ 1418860 h 3940850"/>
                <a:gd name="connsiteX161" fmla="*/ 221811 w 3943482"/>
                <a:gd name="connsiteY161" fmla="*/ 1334855 h 3940850"/>
                <a:gd name="connsiteX162" fmla="*/ 227198 w 3943482"/>
                <a:gd name="connsiteY162" fmla="*/ 1321480 h 3940850"/>
                <a:gd name="connsiteX163" fmla="*/ 135583 w 3943482"/>
                <a:gd name="connsiteY163" fmla="*/ 1252294 h 3940850"/>
                <a:gd name="connsiteX164" fmla="*/ 179923 w 3943482"/>
                <a:gd name="connsiteY164" fmla="*/ 1147953 h 3940850"/>
                <a:gd name="connsiteX165" fmla="*/ 293847 w 3943482"/>
                <a:gd name="connsiteY165" fmla="*/ 1165971 h 3940850"/>
                <a:gd name="connsiteX166" fmla="*/ 327711 w 3943482"/>
                <a:gd name="connsiteY166" fmla="*/ 1096478 h 3940850"/>
                <a:gd name="connsiteX167" fmla="*/ 340898 w 3943482"/>
                <a:gd name="connsiteY167" fmla="*/ 1074943 h 3940850"/>
                <a:gd name="connsiteX168" fmla="*/ 259793 w 3943482"/>
                <a:gd name="connsiteY168" fmla="*/ 992606 h 3940850"/>
                <a:gd name="connsiteX169" fmla="*/ 318852 w 3943482"/>
                <a:gd name="connsiteY169" fmla="*/ 895833 h 3940850"/>
                <a:gd name="connsiteX170" fmla="*/ 429416 w 3943482"/>
                <a:gd name="connsiteY170" fmla="*/ 930396 h 3940850"/>
                <a:gd name="connsiteX171" fmla="*/ 445944 w 3943482"/>
                <a:gd name="connsiteY171" fmla="*/ 903407 h 3940850"/>
                <a:gd name="connsiteX172" fmla="*/ 489340 w 3943482"/>
                <a:gd name="connsiteY172" fmla="*/ 847854 h 3940850"/>
                <a:gd name="connsiteX173" fmla="*/ 420490 w 3943482"/>
                <a:gd name="connsiteY173" fmla="*/ 753770 h 3940850"/>
                <a:gd name="connsiteX174" fmla="*/ 493010 w 3943482"/>
                <a:gd name="connsiteY174" fmla="*/ 666627 h 3940850"/>
                <a:gd name="connsiteX175" fmla="*/ 597372 w 3943482"/>
                <a:gd name="connsiteY175" fmla="*/ 716923 h 3940850"/>
                <a:gd name="connsiteX176" fmla="*/ 668396 w 3943482"/>
                <a:gd name="connsiteY176" fmla="*/ 643473 h 3940850"/>
                <a:gd name="connsiteX177" fmla="*/ 614248 w 3943482"/>
                <a:gd name="connsiteY177" fmla="*/ 540877 h 3940850"/>
                <a:gd name="connsiteX178" fmla="*/ 698684 w 3943482"/>
                <a:gd name="connsiteY178" fmla="*/ 465223 h 3940850"/>
                <a:gd name="connsiteX179" fmla="*/ 793647 w 3943482"/>
                <a:gd name="connsiteY179" fmla="*/ 529526 h 3940850"/>
                <a:gd name="connsiteX180" fmla="*/ 816571 w 3943482"/>
                <a:gd name="connsiteY180" fmla="*/ 509822 h 3940850"/>
                <a:gd name="connsiteX181" fmla="*/ 875133 w 3943482"/>
                <a:gd name="connsiteY181" fmla="*/ 466606 h 3940850"/>
                <a:gd name="connsiteX182" fmla="*/ 836940 w 3943482"/>
                <a:gd name="connsiteY182" fmla="*/ 358464 h 3940850"/>
                <a:gd name="connsiteX183" fmla="*/ 931492 w 3943482"/>
                <a:gd name="connsiteY183" fmla="*/ 295910 h 3940850"/>
                <a:gd name="connsiteX184" fmla="*/ 1015428 w 3943482"/>
                <a:gd name="connsiteY184" fmla="*/ 372758 h 3940850"/>
                <a:gd name="connsiteX185" fmla="*/ 1030539 w 3943482"/>
                <a:gd name="connsiteY185" fmla="*/ 363154 h 3940850"/>
                <a:gd name="connsiteX186" fmla="*/ 1106058 w 3943482"/>
                <a:gd name="connsiteY186" fmla="*/ 323986 h 3940850"/>
                <a:gd name="connsiteX187" fmla="*/ 1083818 w 3943482"/>
                <a:gd name="connsiteY187" fmla="*/ 210421 h 3940850"/>
                <a:gd name="connsiteX188" fmla="*/ 1186470 w 3943482"/>
                <a:gd name="connsiteY188" fmla="*/ 162300 h 3940850"/>
                <a:gd name="connsiteX189" fmla="*/ 1259179 w 3943482"/>
                <a:gd name="connsiteY189" fmla="*/ 251602 h 3940850"/>
                <a:gd name="connsiteX190" fmla="*/ 1355026 w 3943482"/>
                <a:gd name="connsiteY190" fmla="*/ 214184 h 3940850"/>
                <a:gd name="connsiteX191" fmla="*/ 1349621 w 3943482"/>
                <a:gd name="connsiteY191" fmla="*/ 99899 h 3940850"/>
                <a:gd name="connsiteX192" fmla="*/ 1458185 w 3943482"/>
                <a:gd name="connsiteY192" fmla="*/ 67237 h 3940850"/>
                <a:gd name="connsiteX193" fmla="*/ 1517180 w 3943482"/>
                <a:gd name="connsiteY193" fmla="*/ 166278 h 3940850"/>
                <a:gd name="connsiteX194" fmla="*/ 1581028 w 3943482"/>
                <a:gd name="connsiteY194" fmla="*/ 148977 h 3940850"/>
                <a:gd name="connsiteX195" fmla="*/ 1617374 w 3943482"/>
                <a:gd name="connsiteY195" fmla="*/ 143269 h 3940850"/>
                <a:gd name="connsiteX196" fmla="*/ 1628682 w 3943482"/>
                <a:gd name="connsiteY196" fmla="*/ 29258 h 3940850"/>
                <a:gd name="connsiteX197" fmla="*/ 1740845 w 3943482"/>
                <a:gd name="connsiteY197" fmla="*/ 12751 h 3940850"/>
                <a:gd name="connsiteX198" fmla="*/ 1783982 w 3943482"/>
                <a:gd name="connsiteY198" fmla="*/ 117366 h 3940850"/>
                <a:gd name="connsiteX199" fmla="*/ 1887015 w 3943482"/>
                <a:gd name="connsiteY199" fmla="*/ 112163 h 39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43482" h="3940850">
                  <a:moveTo>
                    <a:pt x="1915056" y="0"/>
                  </a:moveTo>
                  <a:lnTo>
                    <a:pt x="2028427" y="0"/>
                  </a:lnTo>
                  <a:lnTo>
                    <a:pt x="2056468" y="112163"/>
                  </a:lnTo>
                  <a:lnTo>
                    <a:pt x="2159501" y="117366"/>
                  </a:lnTo>
                  <a:lnTo>
                    <a:pt x="2202638" y="12751"/>
                  </a:lnTo>
                  <a:lnTo>
                    <a:pt x="2314801" y="29258"/>
                  </a:lnTo>
                  <a:lnTo>
                    <a:pt x="2325982" y="141996"/>
                  </a:lnTo>
                  <a:lnTo>
                    <a:pt x="2335353" y="143397"/>
                  </a:lnTo>
                  <a:lnTo>
                    <a:pt x="2426657" y="165685"/>
                  </a:lnTo>
                  <a:lnTo>
                    <a:pt x="2485298" y="67238"/>
                  </a:lnTo>
                  <a:lnTo>
                    <a:pt x="2593863" y="99899"/>
                  </a:lnTo>
                  <a:lnTo>
                    <a:pt x="2588454" y="214249"/>
                  </a:lnTo>
                  <a:lnTo>
                    <a:pt x="2644728" y="233323"/>
                  </a:lnTo>
                  <a:lnTo>
                    <a:pt x="2685013" y="250731"/>
                  </a:lnTo>
                  <a:lnTo>
                    <a:pt x="2757014" y="162301"/>
                  </a:lnTo>
                  <a:lnTo>
                    <a:pt x="2859665" y="210422"/>
                  </a:lnTo>
                  <a:lnTo>
                    <a:pt x="2837677" y="322703"/>
                  </a:lnTo>
                  <a:lnTo>
                    <a:pt x="2895287" y="352909"/>
                  </a:lnTo>
                  <a:lnTo>
                    <a:pt x="2926879" y="373835"/>
                  </a:lnTo>
                  <a:lnTo>
                    <a:pt x="3011992" y="295911"/>
                  </a:lnTo>
                  <a:lnTo>
                    <a:pt x="3106543" y="358465"/>
                  </a:lnTo>
                  <a:lnTo>
                    <a:pt x="3068081" y="467365"/>
                  </a:lnTo>
                  <a:lnTo>
                    <a:pt x="3096294" y="486053"/>
                  </a:lnTo>
                  <a:lnTo>
                    <a:pt x="3148414" y="530489"/>
                  </a:lnTo>
                  <a:lnTo>
                    <a:pt x="3244800" y="465224"/>
                  </a:lnTo>
                  <a:lnTo>
                    <a:pt x="3329235" y="540878"/>
                  </a:lnTo>
                  <a:lnTo>
                    <a:pt x="3275405" y="642870"/>
                  </a:lnTo>
                  <a:lnTo>
                    <a:pt x="3345159" y="717383"/>
                  </a:lnTo>
                  <a:lnTo>
                    <a:pt x="3450473" y="666628"/>
                  </a:lnTo>
                  <a:lnTo>
                    <a:pt x="3522993" y="753770"/>
                  </a:lnTo>
                  <a:lnTo>
                    <a:pt x="3454610" y="847216"/>
                  </a:lnTo>
                  <a:lnTo>
                    <a:pt x="3496065" y="901301"/>
                  </a:lnTo>
                  <a:lnTo>
                    <a:pt x="3514759" y="930179"/>
                  </a:lnTo>
                  <a:lnTo>
                    <a:pt x="3624631" y="895834"/>
                  </a:lnTo>
                  <a:lnTo>
                    <a:pt x="3683691" y="992607"/>
                  </a:lnTo>
                  <a:lnTo>
                    <a:pt x="3602636" y="1074892"/>
                  </a:lnTo>
                  <a:lnTo>
                    <a:pt x="3638012" y="1139673"/>
                  </a:lnTo>
                  <a:lnTo>
                    <a:pt x="3649326" y="1166020"/>
                  </a:lnTo>
                  <a:lnTo>
                    <a:pt x="3763560" y="1147954"/>
                  </a:lnTo>
                  <a:lnTo>
                    <a:pt x="3807900" y="1252295"/>
                  </a:lnTo>
                  <a:lnTo>
                    <a:pt x="3716131" y="1321596"/>
                  </a:lnTo>
                  <a:lnTo>
                    <a:pt x="3720852" y="1332589"/>
                  </a:lnTo>
                  <a:lnTo>
                    <a:pt x="3748078" y="1418863"/>
                  </a:lnTo>
                  <a:lnTo>
                    <a:pt x="3864299" y="1417616"/>
                  </a:lnTo>
                  <a:lnTo>
                    <a:pt x="3892975" y="1527300"/>
                  </a:lnTo>
                  <a:lnTo>
                    <a:pt x="3790754" y="1583235"/>
                  </a:lnTo>
                  <a:lnTo>
                    <a:pt x="3803659" y="1641191"/>
                  </a:lnTo>
                  <a:lnTo>
                    <a:pt x="3809245" y="1683343"/>
                  </a:lnTo>
                  <a:lnTo>
                    <a:pt x="3924702" y="1699071"/>
                  </a:lnTo>
                  <a:lnTo>
                    <a:pt x="3937102" y="1811762"/>
                  </a:lnTo>
                  <a:lnTo>
                    <a:pt x="3827257" y="1852428"/>
                  </a:lnTo>
                  <a:lnTo>
                    <a:pt x="3831718" y="1954001"/>
                  </a:lnTo>
                  <a:lnTo>
                    <a:pt x="3943482" y="1986322"/>
                  </a:lnTo>
                  <a:lnTo>
                    <a:pt x="3939342" y="2099618"/>
                  </a:lnTo>
                  <a:lnTo>
                    <a:pt x="3824507" y="2123907"/>
                  </a:lnTo>
                  <a:lnTo>
                    <a:pt x="3822748" y="2158733"/>
                  </a:lnTo>
                  <a:lnTo>
                    <a:pt x="3812944" y="2224348"/>
                  </a:lnTo>
                  <a:lnTo>
                    <a:pt x="3920236" y="2273247"/>
                  </a:lnTo>
                  <a:lnTo>
                    <a:pt x="3899644" y="2384732"/>
                  </a:lnTo>
                  <a:lnTo>
                    <a:pt x="3782019" y="2392072"/>
                  </a:lnTo>
                  <a:lnTo>
                    <a:pt x="3757679" y="2490535"/>
                  </a:lnTo>
                  <a:lnTo>
                    <a:pt x="3855462" y="2553729"/>
                  </a:lnTo>
                  <a:lnTo>
                    <a:pt x="3818857" y="2661028"/>
                  </a:lnTo>
                  <a:lnTo>
                    <a:pt x="3702658" y="2651268"/>
                  </a:lnTo>
                  <a:lnTo>
                    <a:pt x="3662175" y="2744308"/>
                  </a:lnTo>
                  <a:lnTo>
                    <a:pt x="3750540" y="2821791"/>
                  </a:lnTo>
                  <a:lnTo>
                    <a:pt x="3698702" y="2922617"/>
                  </a:lnTo>
                  <a:lnTo>
                    <a:pt x="3584889" y="2895978"/>
                  </a:lnTo>
                  <a:lnTo>
                    <a:pt x="3531498" y="2982119"/>
                  </a:lnTo>
                  <a:lnTo>
                    <a:pt x="3607705" y="3071719"/>
                  </a:lnTo>
                  <a:lnTo>
                    <a:pt x="3541739" y="3163922"/>
                  </a:lnTo>
                  <a:lnTo>
                    <a:pt x="3429706" y="3119689"/>
                  </a:lnTo>
                  <a:lnTo>
                    <a:pt x="3383625" y="3180349"/>
                  </a:lnTo>
                  <a:lnTo>
                    <a:pt x="3367137" y="3197620"/>
                  </a:lnTo>
                  <a:lnTo>
                    <a:pt x="3430003" y="3298187"/>
                  </a:lnTo>
                  <a:lnTo>
                    <a:pt x="3351315" y="3379803"/>
                  </a:lnTo>
                  <a:lnTo>
                    <a:pt x="3249272" y="3321085"/>
                  </a:lnTo>
                  <a:lnTo>
                    <a:pt x="3248150" y="3322261"/>
                  </a:lnTo>
                  <a:lnTo>
                    <a:pt x="3173221" y="3386699"/>
                  </a:lnTo>
                  <a:lnTo>
                    <a:pt x="3221221" y="3496369"/>
                  </a:lnTo>
                  <a:lnTo>
                    <a:pt x="3131488" y="3565658"/>
                  </a:lnTo>
                  <a:lnTo>
                    <a:pt x="3037497" y="3491456"/>
                  </a:lnTo>
                  <a:lnTo>
                    <a:pt x="2977645" y="3534024"/>
                  </a:lnTo>
                  <a:lnTo>
                    <a:pt x="2954614" y="3547743"/>
                  </a:lnTo>
                  <a:lnTo>
                    <a:pt x="2985808" y="3662039"/>
                  </a:lnTo>
                  <a:lnTo>
                    <a:pt x="2886943" y="3717525"/>
                  </a:lnTo>
                  <a:lnTo>
                    <a:pt x="2805378" y="3631085"/>
                  </a:lnTo>
                  <a:lnTo>
                    <a:pt x="2750230" y="3658912"/>
                  </a:lnTo>
                  <a:lnTo>
                    <a:pt x="2714455" y="3673163"/>
                  </a:lnTo>
                  <a:lnTo>
                    <a:pt x="2728782" y="3791668"/>
                  </a:lnTo>
                  <a:lnTo>
                    <a:pt x="2622892" y="3832167"/>
                  </a:lnTo>
                  <a:lnTo>
                    <a:pt x="2555041" y="3735145"/>
                  </a:lnTo>
                  <a:lnTo>
                    <a:pt x="2458730" y="3762012"/>
                  </a:lnTo>
                  <a:lnTo>
                    <a:pt x="2455621" y="3882491"/>
                  </a:lnTo>
                  <a:lnTo>
                    <a:pt x="2344963" y="3907141"/>
                  </a:lnTo>
                  <a:lnTo>
                    <a:pt x="2290880" y="3799113"/>
                  </a:lnTo>
                  <a:lnTo>
                    <a:pt x="2192498" y="3815372"/>
                  </a:lnTo>
                  <a:lnTo>
                    <a:pt x="2172148" y="3932575"/>
                  </a:lnTo>
                  <a:lnTo>
                    <a:pt x="2059079" y="3940850"/>
                  </a:lnTo>
                  <a:lnTo>
                    <a:pt x="2021400" y="3826396"/>
                  </a:lnTo>
                  <a:lnTo>
                    <a:pt x="1971742" y="3829108"/>
                  </a:lnTo>
                  <a:lnTo>
                    <a:pt x="1922016" y="3826597"/>
                  </a:lnTo>
                  <a:lnTo>
                    <a:pt x="1884402" y="3940850"/>
                  </a:lnTo>
                  <a:lnTo>
                    <a:pt x="1771334" y="3932575"/>
                  </a:lnTo>
                  <a:lnTo>
                    <a:pt x="1750890" y="3814830"/>
                  </a:lnTo>
                  <a:lnTo>
                    <a:pt x="1652269" y="3799778"/>
                  </a:lnTo>
                  <a:lnTo>
                    <a:pt x="1598519" y="3907141"/>
                  </a:lnTo>
                  <a:lnTo>
                    <a:pt x="1487860" y="3882491"/>
                  </a:lnTo>
                  <a:lnTo>
                    <a:pt x="1484784" y="3763253"/>
                  </a:lnTo>
                  <a:lnTo>
                    <a:pt x="1440358" y="3752123"/>
                  </a:lnTo>
                  <a:lnTo>
                    <a:pt x="1388885" y="3734510"/>
                  </a:lnTo>
                  <a:lnTo>
                    <a:pt x="1320590" y="3832167"/>
                  </a:lnTo>
                  <a:lnTo>
                    <a:pt x="1214699" y="3791667"/>
                  </a:lnTo>
                  <a:lnTo>
                    <a:pt x="1229008" y="3673322"/>
                  </a:lnTo>
                  <a:lnTo>
                    <a:pt x="1162549" y="3644405"/>
                  </a:lnTo>
                  <a:lnTo>
                    <a:pt x="1137837" y="3631369"/>
                  </a:lnTo>
                  <a:lnTo>
                    <a:pt x="1056538" y="3717524"/>
                  </a:lnTo>
                  <a:lnTo>
                    <a:pt x="957673" y="3662038"/>
                  </a:lnTo>
                  <a:lnTo>
                    <a:pt x="988970" y="3547373"/>
                  </a:lnTo>
                  <a:lnTo>
                    <a:pt x="938718" y="3516226"/>
                  </a:lnTo>
                  <a:lnTo>
                    <a:pt x="906047" y="3491407"/>
                  </a:lnTo>
                  <a:lnTo>
                    <a:pt x="811993" y="3565658"/>
                  </a:lnTo>
                  <a:lnTo>
                    <a:pt x="722260" y="3496368"/>
                  </a:lnTo>
                  <a:lnTo>
                    <a:pt x="769749" y="3387869"/>
                  </a:lnTo>
                  <a:lnTo>
                    <a:pt x="759890" y="3380379"/>
                  </a:lnTo>
                  <a:lnTo>
                    <a:pt x="696436" y="3319803"/>
                  </a:lnTo>
                  <a:lnTo>
                    <a:pt x="592166" y="3379803"/>
                  </a:lnTo>
                  <a:lnTo>
                    <a:pt x="513478" y="3298187"/>
                  </a:lnTo>
                  <a:lnTo>
                    <a:pt x="576983" y="3196598"/>
                  </a:lnTo>
                  <a:lnTo>
                    <a:pt x="512233" y="3120298"/>
                  </a:lnTo>
                  <a:lnTo>
                    <a:pt x="401743" y="3163921"/>
                  </a:lnTo>
                  <a:lnTo>
                    <a:pt x="335777" y="3071718"/>
                  </a:lnTo>
                  <a:lnTo>
                    <a:pt x="411789" y="2982348"/>
                  </a:lnTo>
                  <a:lnTo>
                    <a:pt x="406214" y="2974399"/>
                  </a:lnTo>
                  <a:lnTo>
                    <a:pt x="359390" y="2895791"/>
                  </a:lnTo>
                  <a:lnTo>
                    <a:pt x="244780" y="2922616"/>
                  </a:lnTo>
                  <a:lnTo>
                    <a:pt x="192942" y="2821790"/>
                  </a:lnTo>
                  <a:lnTo>
                    <a:pt x="280501" y="2745015"/>
                  </a:lnTo>
                  <a:lnTo>
                    <a:pt x="241200" y="2651236"/>
                  </a:lnTo>
                  <a:lnTo>
                    <a:pt x="124626" y="2661027"/>
                  </a:lnTo>
                  <a:lnTo>
                    <a:pt x="88020" y="2553728"/>
                  </a:lnTo>
                  <a:lnTo>
                    <a:pt x="186163" y="2490302"/>
                  </a:lnTo>
                  <a:lnTo>
                    <a:pt x="179464" y="2469871"/>
                  </a:lnTo>
                  <a:lnTo>
                    <a:pt x="160538" y="2392014"/>
                  </a:lnTo>
                  <a:lnTo>
                    <a:pt x="43837" y="2384731"/>
                  </a:lnTo>
                  <a:lnTo>
                    <a:pt x="23245" y="2273246"/>
                  </a:lnTo>
                  <a:lnTo>
                    <a:pt x="128714" y="2225178"/>
                  </a:lnTo>
                  <a:lnTo>
                    <a:pt x="128599" y="2224510"/>
                  </a:lnTo>
                  <a:lnTo>
                    <a:pt x="118228" y="2123749"/>
                  </a:lnTo>
                  <a:lnTo>
                    <a:pt x="4141" y="2099617"/>
                  </a:lnTo>
                  <a:lnTo>
                    <a:pt x="0" y="1986321"/>
                  </a:lnTo>
                  <a:lnTo>
                    <a:pt x="111817" y="1953986"/>
                  </a:lnTo>
                  <a:lnTo>
                    <a:pt x="116619" y="1852574"/>
                  </a:lnTo>
                  <a:lnTo>
                    <a:pt x="6380" y="1811761"/>
                  </a:lnTo>
                  <a:lnTo>
                    <a:pt x="18779" y="1699070"/>
                  </a:lnTo>
                  <a:lnTo>
                    <a:pt x="134519" y="1683304"/>
                  </a:lnTo>
                  <a:lnTo>
                    <a:pt x="142404" y="1626981"/>
                  </a:lnTo>
                  <a:lnTo>
                    <a:pt x="152435" y="1583074"/>
                  </a:lnTo>
                  <a:lnTo>
                    <a:pt x="50508" y="1527299"/>
                  </a:lnTo>
                  <a:lnTo>
                    <a:pt x="79183" y="1417615"/>
                  </a:lnTo>
                  <a:lnTo>
                    <a:pt x="195212" y="1418860"/>
                  </a:lnTo>
                  <a:lnTo>
                    <a:pt x="221811" y="1334855"/>
                  </a:lnTo>
                  <a:lnTo>
                    <a:pt x="227198" y="1321480"/>
                  </a:lnTo>
                  <a:lnTo>
                    <a:pt x="135583" y="1252294"/>
                  </a:lnTo>
                  <a:lnTo>
                    <a:pt x="179923" y="1147953"/>
                  </a:lnTo>
                  <a:lnTo>
                    <a:pt x="293847" y="1165971"/>
                  </a:lnTo>
                  <a:lnTo>
                    <a:pt x="327711" y="1096478"/>
                  </a:lnTo>
                  <a:lnTo>
                    <a:pt x="340898" y="1074943"/>
                  </a:lnTo>
                  <a:lnTo>
                    <a:pt x="259793" y="992606"/>
                  </a:lnTo>
                  <a:lnTo>
                    <a:pt x="318852" y="895833"/>
                  </a:lnTo>
                  <a:lnTo>
                    <a:pt x="429416" y="930396"/>
                  </a:lnTo>
                  <a:lnTo>
                    <a:pt x="445944" y="903407"/>
                  </a:lnTo>
                  <a:lnTo>
                    <a:pt x="489340" y="847854"/>
                  </a:lnTo>
                  <a:lnTo>
                    <a:pt x="420490" y="753770"/>
                  </a:lnTo>
                  <a:lnTo>
                    <a:pt x="493010" y="666627"/>
                  </a:lnTo>
                  <a:lnTo>
                    <a:pt x="597372" y="716923"/>
                  </a:lnTo>
                  <a:lnTo>
                    <a:pt x="668396" y="643473"/>
                  </a:lnTo>
                  <a:lnTo>
                    <a:pt x="614248" y="540877"/>
                  </a:lnTo>
                  <a:lnTo>
                    <a:pt x="698684" y="465223"/>
                  </a:lnTo>
                  <a:lnTo>
                    <a:pt x="793647" y="529526"/>
                  </a:lnTo>
                  <a:lnTo>
                    <a:pt x="816571" y="509822"/>
                  </a:lnTo>
                  <a:lnTo>
                    <a:pt x="875133" y="466606"/>
                  </a:lnTo>
                  <a:lnTo>
                    <a:pt x="836940" y="358464"/>
                  </a:lnTo>
                  <a:lnTo>
                    <a:pt x="931492" y="295910"/>
                  </a:lnTo>
                  <a:lnTo>
                    <a:pt x="1015428" y="372758"/>
                  </a:lnTo>
                  <a:lnTo>
                    <a:pt x="1030539" y="363154"/>
                  </a:lnTo>
                  <a:lnTo>
                    <a:pt x="1106058" y="323986"/>
                  </a:lnTo>
                  <a:lnTo>
                    <a:pt x="1083818" y="210421"/>
                  </a:lnTo>
                  <a:lnTo>
                    <a:pt x="1186470" y="162300"/>
                  </a:lnTo>
                  <a:lnTo>
                    <a:pt x="1259179" y="251602"/>
                  </a:lnTo>
                  <a:lnTo>
                    <a:pt x="1355026" y="214184"/>
                  </a:lnTo>
                  <a:lnTo>
                    <a:pt x="1349621" y="99899"/>
                  </a:lnTo>
                  <a:lnTo>
                    <a:pt x="1458185" y="67237"/>
                  </a:lnTo>
                  <a:lnTo>
                    <a:pt x="1517180" y="166278"/>
                  </a:lnTo>
                  <a:lnTo>
                    <a:pt x="1581028" y="148977"/>
                  </a:lnTo>
                  <a:lnTo>
                    <a:pt x="1617374" y="143269"/>
                  </a:lnTo>
                  <a:lnTo>
                    <a:pt x="1628682" y="29258"/>
                  </a:lnTo>
                  <a:lnTo>
                    <a:pt x="1740845" y="12751"/>
                  </a:lnTo>
                  <a:lnTo>
                    <a:pt x="1783982" y="117366"/>
                  </a:lnTo>
                  <a:lnTo>
                    <a:pt x="1887015" y="112163"/>
                  </a:lnTo>
                  <a:close/>
                </a:path>
              </a:pathLst>
            </a:custGeom>
            <a:gradFill>
              <a:gsLst>
                <a:gs pos="100000">
                  <a:srgbClr val="E0E0E0"/>
                </a:gs>
                <a:gs pos="0">
                  <a:srgbClr val="F9F9F9"/>
                </a:gs>
              </a:gsLst>
              <a:lin ang="2700000" scaled="1"/>
            </a:gra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 name="椭圆 7"/>
            <p:cNvSpPr/>
            <p:nvPr/>
          </p:nvSpPr>
          <p:spPr>
            <a:xfrm>
              <a:off x="8960527" y="3646739"/>
              <a:ext cx="2802357" cy="2802357"/>
            </a:xfrm>
            <a:prstGeom prst="ellipse">
              <a:avLst/>
            </a:prstGeom>
            <a:solidFill>
              <a:schemeClr val="bg1">
                <a:lumMod val="95000"/>
              </a:schemeClr>
            </a:solidFill>
            <a:ln w="25400">
              <a:gradFill flip="none" rotWithShape="1">
                <a:gsLst>
                  <a:gs pos="0">
                    <a:schemeClr val="bg1">
                      <a:lumMod val="85000"/>
                    </a:schemeClr>
                  </a:gs>
                  <a:gs pos="100000">
                    <a:schemeClr val="bg1"/>
                  </a:gs>
                </a:gsLst>
                <a:lin ang="2700000" scaled="1"/>
                <a:tileRect/>
              </a:gradFill>
            </a:ln>
            <a:effectLst>
              <a:innerShdw blurRad="152400" dist="635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9" name="组合 8"/>
          <p:cNvGrpSpPr/>
          <p:nvPr/>
        </p:nvGrpSpPr>
        <p:grpSpPr>
          <a:xfrm>
            <a:off x="3121677" y="3531283"/>
            <a:ext cx="789725" cy="787885"/>
            <a:chOff x="5096275" y="2435252"/>
            <a:chExt cx="1999451" cy="1994792"/>
          </a:xfrm>
        </p:grpSpPr>
        <p:sp>
          <p:nvSpPr>
            <p:cNvPr id="10" name="任意多边形 9"/>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1" name="椭圆 10"/>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12" name="组合 11"/>
          <p:cNvGrpSpPr/>
          <p:nvPr/>
        </p:nvGrpSpPr>
        <p:grpSpPr>
          <a:xfrm>
            <a:off x="5470099" y="2336497"/>
            <a:ext cx="909225" cy="907106"/>
            <a:chOff x="5096275" y="2435252"/>
            <a:chExt cx="1999451" cy="1994792"/>
          </a:xfrm>
        </p:grpSpPr>
        <p:sp>
          <p:nvSpPr>
            <p:cNvPr id="13" name="任意多边形 1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4" name="椭圆 1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15" name="组合 14"/>
          <p:cNvGrpSpPr/>
          <p:nvPr/>
        </p:nvGrpSpPr>
        <p:grpSpPr>
          <a:xfrm>
            <a:off x="4291315" y="3416258"/>
            <a:ext cx="1008782" cy="1006431"/>
            <a:chOff x="5096275" y="2435252"/>
            <a:chExt cx="1999451" cy="1994792"/>
          </a:xfrm>
        </p:grpSpPr>
        <p:sp>
          <p:nvSpPr>
            <p:cNvPr id="16" name="任意多边形 15"/>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7" name="椭圆 16"/>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18" name="组合 17"/>
          <p:cNvGrpSpPr/>
          <p:nvPr/>
        </p:nvGrpSpPr>
        <p:grpSpPr>
          <a:xfrm>
            <a:off x="5680012" y="3297569"/>
            <a:ext cx="556151" cy="554856"/>
            <a:chOff x="5096275" y="2435252"/>
            <a:chExt cx="1999451" cy="1994792"/>
          </a:xfrm>
        </p:grpSpPr>
        <p:sp>
          <p:nvSpPr>
            <p:cNvPr id="19" name="任意多边形 18"/>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0" name="椭圆 19"/>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1" name="任意多边形 20"/>
          <p:cNvSpPr/>
          <p:nvPr/>
        </p:nvSpPr>
        <p:spPr>
          <a:xfrm flipH="1" flipV="1">
            <a:off x="5177929" y="3808990"/>
            <a:ext cx="1590675" cy="390525"/>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2" name="组合 21"/>
          <p:cNvGrpSpPr/>
          <p:nvPr/>
        </p:nvGrpSpPr>
        <p:grpSpPr>
          <a:xfrm>
            <a:off x="5329676" y="1721535"/>
            <a:ext cx="556151" cy="554856"/>
            <a:chOff x="5096275" y="2435252"/>
            <a:chExt cx="1999451" cy="1994792"/>
          </a:xfrm>
        </p:grpSpPr>
        <p:sp>
          <p:nvSpPr>
            <p:cNvPr id="23" name="任意多边形 22"/>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4" name="椭圆 23"/>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5" name="任意多边形 24"/>
          <p:cNvSpPr/>
          <p:nvPr/>
        </p:nvSpPr>
        <p:spPr>
          <a:xfrm flipH="1" flipV="1">
            <a:off x="5501779" y="3380365"/>
            <a:ext cx="12192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6" name="组合 25"/>
          <p:cNvGrpSpPr/>
          <p:nvPr/>
        </p:nvGrpSpPr>
        <p:grpSpPr>
          <a:xfrm>
            <a:off x="3609193" y="1527272"/>
            <a:ext cx="556151" cy="554856"/>
            <a:chOff x="5096275" y="2435252"/>
            <a:chExt cx="1999451" cy="1994792"/>
          </a:xfrm>
        </p:grpSpPr>
        <p:sp>
          <p:nvSpPr>
            <p:cNvPr id="27" name="任意多边形 26"/>
            <p:cNvSpPr/>
            <p:nvPr/>
          </p:nvSpPr>
          <p:spPr>
            <a:xfrm>
              <a:off x="5096275" y="2435252"/>
              <a:ext cx="1999451" cy="1994792"/>
            </a:xfrm>
            <a:custGeom>
              <a:avLst/>
              <a:gdLst>
                <a:gd name="connsiteX0" fmla="*/ 941301 w 1999451"/>
                <a:gd name="connsiteY0" fmla="*/ 0 h 1994792"/>
                <a:gd name="connsiteX1" fmla="*/ 1058149 w 1999451"/>
                <a:gd name="connsiteY1" fmla="*/ 0 h 1994792"/>
                <a:gd name="connsiteX2" fmla="*/ 1077100 w 1999451"/>
                <a:gd name="connsiteY2" fmla="*/ 99641 h 1994792"/>
                <a:gd name="connsiteX3" fmla="*/ 1091542 w 1999451"/>
                <a:gd name="connsiteY3" fmla="*/ 100371 h 1994792"/>
                <a:gd name="connsiteX4" fmla="*/ 1166114 w 1999451"/>
                <a:gd name="connsiteY4" fmla="*/ 115099 h 1994792"/>
                <a:gd name="connsiteX5" fmla="*/ 1212743 w 1999451"/>
                <a:gd name="connsiteY5" fmla="*/ 21249 h 1994792"/>
                <a:gd name="connsiteX6" fmla="*/ 1325258 w 1999451"/>
                <a:gd name="connsiteY6" fmla="*/ 52774 h 1994792"/>
                <a:gd name="connsiteX7" fmla="*/ 1316352 w 1999451"/>
                <a:gd name="connsiteY7" fmla="*/ 157011 h 1994792"/>
                <a:gd name="connsiteX8" fmla="*/ 1400099 w 1999451"/>
                <a:gd name="connsiteY8" fmla="*/ 190589 h 1994792"/>
                <a:gd name="connsiteX9" fmla="*/ 1468386 w 1999451"/>
                <a:gd name="connsiteY9" fmla="*/ 114943 h 1994792"/>
                <a:gd name="connsiteX10" fmla="*/ 1568223 w 1999451"/>
                <a:gd name="connsiteY10" fmla="*/ 175656 h 1994792"/>
                <a:gd name="connsiteX11" fmla="*/ 1532091 w 1999451"/>
                <a:gd name="connsiteY11" fmla="*/ 272114 h 1994792"/>
                <a:gd name="connsiteX12" fmla="*/ 1602707 w 1999451"/>
                <a:gd name="connsiteY12" fmla="*/ 328805 h 1994792"/>
                <a:gd name="connsiteX13" fmla="*/ 1689271 w 1999451"/>
                <a:gd name="connsiteY13" fmla="*/ 274135 h 1994792"/>
                <a:gd name="connsiteX14" fmla="*/ 1769026 w 1999451"/>
                <a:gd name="connsiteY14" fmla="*/ 359531 h 1994792"/>
                <a:gd name="connsiteX15" fmla="*/ 1706872 w 1999451"/>
                <a:gd name="connsiteY15" fmla="*/ 444491 h 1994792"/>
                <a:gd name="connsiteX16" fmla="*/ 1728128 w 1999451"/>
                <a:gd name="connsiteY16" fmla="*/ 468413 h 1994792"/>
                <a:gd name="connsiteX17" fmla="*/ 1757986 w 1999451"/>
                <a:gd name="connsiteY17" fmla="*/ 517179 h 1994792"/>
                <a:gd name="connsiteX18" fmla="*/ 1859015 w 1999451"/>
                <a:gd name="connsiteY18" fmla="*/ 487017 h 1994792"/>
                <a:gd name="connsiteX19" fmla="*/ 1912772 w 1999451"/>
                <a:gd name="connsiteY19" fmla="*/ 590765 h 1994792"/>
                <a:gd name="connsiteX20" fmla="*/ 1829333 w 1999451"/>
                <a:gd name="connsiteY20" fmla="*/ 656330 h 1994792"/>
                <a:gd name="connsiteX21" fmla="*/ 1852953 w 1999451"/>
                <a:gd name="connsiteY21" fmla="*/ 712915 h 1994792"/>
                <a:gd name="connsiteX22" fmla="*/ 1859446 w 1999451"/>
                <a:gd name="connsiteY22" fmla="*/ 739590 h 1994792"/>
                <a:gd name="connsiteX23" fmla="*/ 1965029 w 1999451"/>
                <a:gd name="connsiteY23" fmla="*/ 737801 h 1994792"/>
                <a:gd name="connsiteX24" fmla="*/ 1988802 w 1999451"/>
                <a:gd name="connsiteY24" fmla="*/ 852205 h 1994792"/>
                <a:gd name="connsiteX25" fmla="*/ 1889722 w 1999451"/>
                <a:gd name="connsiteY25" fmla="*/ 893261 h 1994792"/>
                <a:gd name="connsiteX26" fmla="*/ 1896720 w 1999451"/>
                <a:gd name="connsiteY26" fmla="*/ 980973 h 1994792"/>
                <a:gd name="connsiteX27" fmla="*/ 1999451 w 1999451"/>
                <a:gd name="connsiteY27" fmla="*/ 1007889 h 1994792"/>
                <a:gd name="connsiteX28" fmla="*/ 1991477 w 1999451"/>
                <a:gd name="connsiteY28" fmla="*/ 1124464 h 1994792"/>
                <a:gd name="connsiteX29" fmla="*/ 1885216 w 1999451"/>
                <a:gd name="connsiteY29" fmla="*/ 1137240 h 1994792"/>
                <a:gd name="connsiteX30" fmla="*/ 1879495 w 1999451"/>
                <a:gd name="connsiteY30" fmla="*/ 1174729 h 1994792"/>
                <a:gd name="connsiteX31" fmla="*/ 1865434 w 1999451"/>
                <a:gd name="connsiteY31" fmla="*/ 1222071 h 1994792"/>
                <a:gd name="connsiteX32" fmla="*/ 1959729 w 1999451"/>
                <a:gd name="connsiteY32" fmla="*/ 1277247 h 1994792"/>
                <a:gd name="connsiteX33" fmla="*/ 1920599 w 1999451"/>
                <a:gd name="connsiteY33" fmla="*/ 1387348 h 1994792"/>
                <a:gd name="connsiteX34" fmla="*/ 1811865 w 1999451"/>
                <a:gd name="connsiteY34" fmla="*/ 1370522 h 1994792"/>
                <a:gd name="connsiteX35" fmla="*/ 1773443 w 1999451"/>
                <a:gd name="connsiteY35" fmla="*/ 1447897 h 1994792"/>
                <a:gd name="connsiteX36" fmla="*/ 1848807 w 1999451"/>
                <a:gd name="connsiteY36" fmla="*/ 1525900 h 1994792"/>
                <a:gd name="connsiteX37" fmla="*/ 1781423 w 1999451"/>
                <a:gd name="connsiteY37" fmla="*/ 1621362 h 1994792"/>
                <a:gd name="connsiteX38" fmla="*/ 1681572 w 1999451"/>
                <a:gd name="connsiteY38" fmla="*/ 1575965 h 1994792"/>
                <a:gd name="connsiteX39" fmla="*/ 1627054 w 1999451"/>
                <a:gd name="connsiteY39" fmla="*/ 1636312 h 1994792"/>
                <a:gd name="connsiteX40" fmla="*/ 1623129 w 1999451"/>
                <a:gd name="connsiteY40" fmla="*/ 1639482 h 1994792"/>
                <a:gd name="connsiteX41" fmla="*/ 1674913 w 1999451"/>
                <a:gd name="connsiteY41" fmla="*/ 1735407 h 1994792"/>
                <a:gd name="connsiteX42" fmla="*/ 1584273 w 1999451"/>
                <a:gd name="connsiteY42" fmla="*/ 1809148 h 1994792"/>
                <a:gd name="connsiteX43" fmla="*/ 1500451 w 1999451"/>
                <a:gd name="connsiteY43" fmla="*/ 1738561 h 1994792"/>
                <a:gd name="connsiteX44" fmla="*/ 1495073 w 1999451"/>
                <a:gd name="connsiteY44" fmla="*/ 1742905 h 1994792"/>
                <a:gd name="connsiteX45" fmla="*/ 1426450 w 1999451"/>
                <a:gd name="connsiteY45" fmla="*/ 1781627 h 1994792"/>
                <a:gd name="connsiteX46" fmla="*/ 1450943 w 1999451"/>
                <a:gd name="connsiteY46" fmla="*/ 1890227 h 1994792"/>
                <a:gd name="connsiteX47" fmla="*/ 1343769 w 1999451"/>
                <a:gd name="connsiteY47" fmla="*/ 1936779 h 1994792"/>
                <a:gd name="connsiteX48" fmla="*/ 1281530 w 1999451"/>
                <a:gd name="connsiteY48" fmla="*/ 1845358 h 1994792"/>
                <a:gd name="connsiteX49" fmla="*/ 1262809 w 1999451"/>
                <a:gd name="connsiteY49" fmla="*/ 1852610 h 1994792"/>
                <a:gd name="connsiteX50" fmla="*/ 1199258 w 1999451"/>
                <a:gd name="connsiteY50" fmla="*/ 1867022 h 1994792"/>
                <a:gd name="connsiteX51" fmla="*/ 1193508 w 1999451"/>
                <a:gd name="connsiteY51" fmla="*/ 1978881 h 1994792"/>
                <a:gd name="connsiteX52" fmla="*/ 1077749 w 1999451"/>
                <a:gd name="connsiteY52" fmla="*/ 1994792 h 1994792"/>
                <a:gd name="connsiteX53" fmla="*/ 1042026 w 1999451"/>
                <a:gd name="connsiteY53" fmla="*/ 1888612 h 1994792"/>
                <a:gd name="connsiteX54" fmla="*/ 999725 w 1999451"/>
                <a:gd name="connsiteY54" fmla="*/ 1891762 h 1994792"/>
                <a:gd name="connsiteX55" fmla="*/ 957089 w 1999451"/>
                <a:gd name="connsiteY55" fmla="*/ 1889609 h 1994792"/>
                <a:gd name="connsiteX56" fmla="*/ 921702 w 1999451"/>
                <a:gd name="connsiteY56" fmla="*/ 1994792 h 1994792"/>
                <a:gd name="connsiteX57" fmla="*/ 805942 w 1999451"/>
                <a:gd name="connsiteY57" fmla="*/ 1978881 h 1994792"/>
                <a:gd name="connsiteX58" fmla="*/ 800282 w 1999451"/>
                <a:gd name="connsiteY58" fmla="*/ 1868771 h 1994792"/>
                <a:gd name="connsiteX59" fmla="*/ 732684 w 1999451"/>
                <a:gd name="connsiteY59" fmla="*/ 1851389 h 1994792"/>
                <a:gd name="connsiteX60" fmla="*/ 717862 w 1999451"/>
                <a:gd name="connsiteY60" fmla="*/ 1845445 h 1994792"/>
                <a:gd name="connsiteX61" fmla="*/ 655683 w 1999451"/>
                <a:gd name="connsiteY61" fmla="*/ 1936779 h 1994792"/>
                <a:gd name="connsiteX62" fmla="*/ 548508 w 1999451"/>
                <a:gd name="connsiteY62" fmla="*/ 1890227 h 1994792"/>
                <a:gd name="connsiteX63" fmla="*/ 572952 w 1999451"/>
                <a:gd name="connsiteY63" fmla="*/ 1781847 h 1994792"/>
                <a:gd name="connsiteX64" fmla="*/ 499708 w 1999451"/>
                <a:gd name="connsiteY64" fmla="*/ 1737965 h 1994792"/>
                <a:gd name="connsiteX65" fmla="*/ 415179 w 1999451"/>
                <a:gd name="connsiteY65" fmla="*/ 1809148 h 1994792"/>
                <a:gd name="connsiteX66" fmla="*/ 324539 w 1999451"/>
                <a:gd name="connsiteY66" fmla="*/ 1735407 h 1994792"/>
                <a:gd name="connsiteX67" fmla="*/ 376713 w 1999451"/>
                <a:gd name="connsiteY67" fmla="*/ 1638760 h 1994792"/>
                <a:gd name="connsiteX68" fmla="*/ 324235 w 1999451"/>
                <a:gd name="connsiteY68" fmla="*/ 1585494 h 1994792"/>
                <a:gd name="connsiteX69" fmla="*/ 317410 w 1999451"/>
                <a:gd name="connsiteY69" fmla="*/ 1576178 h 1994792"/>
                <a:gd name="connsiteX70" fmla="*/ 218029 w 1999451"/>
                <a:gd name="connsiteY70" fmla="*/ 1621362 h 1994792"/>
                <a:gd name="connsiteX71" fmla="*/ 150645 w 1999451"/>
                <a:gd name="connsiteY71" fmla="*/ 1525900 h 1994792"/>
                <a:gd name="connsiteX72" fmla="*/ 225969 w 1999451"/>
                <a:gd name="connsiteY72" fmla="*/ 1447938 h 1994792"/>
                <a:gd name="connsiteX73" fmla="*/ 188010 w 1999451"/>
                <a:gd name="connsiteY73" fmla="*/ 1370456 h 1994792"/>
                <a:gd name="connsiteX74" fmla="*/ 78852 w 1999451"/>
                <a:gd name="connsiteY74" fmla="*/ 1387348 h 1994792"/>
                <a:gd name="connsiteX75" fmla="*/ 39722 w 1999451"/>
                <a:gd name="connsiteY75" fmla="*/ 1277247 h 1994792"/>
                <a:gd name="connsiteX76" fmla="*/ 134561 w 1999451"/>
                <a:gd name="connsiteY76" fmla="*/ 1221753 h 1994792"/>
                <a:gd name="connsiteX77" fmla="*/ 116998 w 1999451"/>
                <a:gd name="connsiteY77" fmla="*/ 1159612 h 1994792"/>
                <a:gd name="connsiteX78" fmla="*/ 113873 w 1999451"/>
                <a:gd name="connsiteY78" fmla="*/ 1137196 h 1994792"/>
                <a:gd name="connsiteX79" fmla="*/ 7974 w 1999451"/>
                <a:gd name="connsiteY79" fmla="*/ 1124464 h 1994792"/>
                <a:gd name="connsiteX80" fmla="*/ 0 w 1999451"/>
                <a:gd name="connsiteY80" fmla="*/ 1007889 h 1994792"/>
                <a:gd name="connsiteX81" fmla="*/ 102311 w 1999451"/>
                <a:gd name="connsiteY81" fmla="*/ 981083 h 1994792"/>
                <a:gd name="connsiteX82" fmla="*/ 105790 w 1999451"/>
                <a:gd name="connsiteY82" fmla="*/ 907597 h 1994792"/>
                <a:gd name="connsiteX83" fmla="*/ 108534 w 1999451"/>
                <a:gd name="connsiteY83" fmla="*/ 892766 h 1994792"/>
                <a:gd name="connsiteX84" fmla="*/ 10648 w 1999451"/>
                <a:gd name="connsiteY84" fmla="*/ 852205 h 1994792"/>
                <a:gd name="connsiteX85" fmla="*/ 34421 w 1999451"/>
                <a:gd name="connsiteY85" fmla="*/ 737801 h 1994792"/>
                <a:gd name="connsiteX86" fmla="*/ 139326 w 1999451"/>
                <a:gd name="connsiteY86" fmla="*/ 739579 h 1994792"/>
                <a:gd name="connsiteX87" fmla="*/ 170385 w 1999451"/>
                <a:gd name="connsiteY87" fmla="*/ 656539 h 1994792"/>
                <a:gd name="connsiteX88" fmla="*/ 86679 w 1999451"/>
                <a:gd name="connsiteY88" fmla="*/ 590765 h 1994792"/>
                <a:gd name="connsiteX89" fmla="*/ 140437 w 1999451"/>
                <a:gd name="connsiteY89" fmla="*/ 487017 h 1994792"/>
                <a:gd name="connsiteX90" fmla="*/ 239495 w 1999451"/>
                <a:gd name="connsiteY90" fmla="*/ 516590 h 1994792"/>
                <a:gd name="connsiteX91" fmla="*/ 244191 w 1999451"/>
                <a:gd name="connsiteY91" fmla="*/ 508163 h 1994792"/>
                <a:gd name="connsiteX92" fmla="*/ 291472 w 1999451"/>
                <a:gd name="connsiteY92" fmla="*/ 442977 h 1994792"/>
                <a:gd name="connsiteX93" fmla="*/ 230426 w 1999451"/>
                <a:gd name="connsiteY93" fmla="*/ 359531 h 1994792"/>
                <a:gd name="connsiteX94" fmla="*/ 310181 w 1999451"/>
                <a:gd name="connsiteY94" fmla="*/ 274135 h 1994792"/>
                <a:gd name="connsiteX95" fmla="*/ 397526 w 1999451"/>
                <a:gd name="connsiteY95" fmla="*/ 329299 h 1994792"/>
                <a:gd name="connsiteX96" fmla="*/ 444095 w 1999451"/>
                <a:gd name="connsiteY96" fmla="*/ 288220 h 1994792"/>
                <a:gd name="connsiteX97" fmla="*/ 467432 w 1999451"/>
                <a:gd name="connsiteY97" fmla="*/ 272304 h 1994792"/>
                <a:gd name="connsiteX98" fmla="*/ 431228 w 1999451"/>
                <a:gd name="connsiteY98" fmla="*/ 175656 h 1994792"/>
                <a:gd name="connsiteX99" fmla="*/ 531065 w 1999451"/>
                <a:gd name="connsiteY99" fmla="*/ 114943 h 1994792"/>
                <a:gd name="connsiteX100" fmla="*/ 600331 w 1999451"/>
                <a:gd name="connsiteY100" fmla="*/ 191674 h 1994792"/>
                <a:gd name="connsiteX101" fmla="*/ 659559 w 1999451"/>
                <a:gd name="connsiteY101" fmla="*/ 162400 h 1994792"/>
                <a:gd name="connsiteX102" fmla="*/ 682905 w 1999451"/>
                <a:gd name="connsiteY102" fmla="*/ 154730 h 1994792"/>
                <a:gd name="connsiteX103" fmla="*/ 674194 w 1999451"/>
                <a:gd name="connsiteY103" fmla="*/ 52774 h 1994792"/>
                <a:gd name="connsiteX104" fmla="*/ 786708 w 1999451"/>
                <a:gd name="connsiteY104" fmla="*/ 21249 h 1994792"/>
                <a:gd name="connsiteX105" fmla="*/ 832580 w 1999451"/>
                <a:gd name="connsiteY105" fmla="*/ 113573 h 1994792"/>
                <a:gd name="connsiteX106" fmla="*/ 907909 w 1999451"/>
                <a:gd name="connsiteY106" fmla="*/ 100371 h 1994792"/>
                <a:gd name="connsiteX107" fmla="*/ 922350 w 1999451"/>
                <a:gd name="connsiteY107" fmla="*/ 99641 h 19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999451" h="1994792">
                  <a:moveTo>
                    <a:pt x="941301" y="0"/>
                  </a:moveTo>
                  <a:lnTo>
                    <a:pt x="1058149" y="0"/>
                  </a:lnTo>
                  <a:lnTo>
                    <a:pt x="1077100" y="99641"/>
                  </a:lnTo>
                  <a:lnTo>
                    <a:pt x="1091542" y="100371"/>
                  </a:lnTo>
                  <a:lnTo>
                    <a:pt x="1166114" y="115099"/>
                  </a:lnTo>
                  <a:lnTo>
                    <a:pt x="1212743" y="21249"/>
                  </a:lnTo>
                  <a:lnTo>
                    <a:pt x="1325258" y="52774"/>
                  </a:lnTo>
                  <a:lnTo>
                    <a:pt x="1316352" y="157011"/>
                  </a:lnTo>
                  <a:lnTo>
                    <a:pt x="1400099" y="190589"/>
                  </a:lnTo>
                  <a:lnTo>
                    <a:pt x="1468386" y="114943"/>
                  </a:lnTo>
                  <a:lnTo>
                    <a:pt x="1568223" y="175656"/>
                  </a:lnTo>
                  <a:lnTo>
                    <a:pt x="1532091" y="272114"/>
                  </a:lnTo>
                  <a:lnTo>
                    <a:pt x="1602707" y="328805"/>
                  </a:lnTo>
                  <a:lnTo>
                    <a:pt x="1689271" y="274135"/>
                  </a:lnTo>
                  <a:lnTo>
                    <a:pt x="1769026" y="359531"/>
                  </a:lnTo>
                  <a:lnTo>
                    <a:pt x="1706872" y="444491"/>
                  </a:lnTo>
                  <a:lnTo>
                    <a:pt x="1728128" y="468413"/>
                  </a:lnTo>
                  <a:lnTo>
                    <a:pt x="1757986" y="517179"/>
                  </a:lnTo>
                  <a:lnTo>
                    <a:pt x="1859015" y="487017"/>
                  </a:lnTo>
                  <a:lnTo>
                    <a:pt x="1912772" y="590765"/>
                  </a:lnTo>
                  <a:lnTo>
                    <a:pt x="1829333" y="656330"/>
                  </a:lnTo>
                  <a:lnTo>
                    <a:pt x="1852953" y="712915"/>
                  </a:lnTo>
                  <a:lnTo>
                    <a:pt x="1859446" y="739590"/>
                  </a:lnTo>
                  <a:lnTo>
                    <a:pt x="1965029" y="737801"/>
                  </a:lnTo>
                  <a:lnTo>
                    <a:pt x="1988802" y="852205"/>
                  </a:lnTo>
                  <a:lnTo>
                    <a:pt x="1889722" y="893261"/>
                  </a:lnTo>
                  <a:lnTo>
                    <a:pt x="1896720" y="980973"/>
                  </a:lnTo>
                  <a:lnTo>
                    <a:pt x="1999451" y="1007889"/>
                  </a:lnTo>
                  <a:lnTo>
                    <a:pt x="1991477" y="1124464"/>
                  </a:lnTo>
                  <a:lnTo>
                    <a:pt x="1885216" y="1137240"/>
                  </a:lnTo>
                  <a:lnTo>
                    <a:pt x="1879495" y="1174729"/>
                  </a:lnTo>
                  <a:lnTo>
                    <a:pt x="1865434" y="1222071"/>
                  </a:lnTo>
                  <a:lnTo>
                    <a:pt x="1959729" y="1277247"/>
                  </a:lnTo>
                  <a:lnTo>
                    <a:pt x="1920599" y="1387348"/>
                  </a:lnTo>
                  <a:lnTo>
                    <a:pt x="1811865" y="1370522"/>
                  </a:lnTo>
                  <a:lnTo>
                    <a:pt x="1773443" y="1447897"/>
                  </a:lnTo>
                  <a:lnTo>
                    <a:pt x="1848807" y="1525900"/>
                  </a:lnTo>
                  <a:lnTo>
                    <a:pt x="1781423" y="1621362"/>
                  </a:lnTo>
                  <a:lnTo>
                    <a:pt x="1681572" y="1575965"/>
                  </a:lnTo>
                  <a:lnTo>
                    <a:pt x="1627054" y="1636312"/>
                  </a:lnTo>
                  <a:lnTo>
                    <a:pt x="1623129" y="1639482"/>
                  </a:lnTo>
                  <a:lnTo>
                    <a:pt x="1674913" y="1735407"/>
                  </a:lnTo>
                  <a:lnTo>
                    <a:pt x="1584273" y="1809148"/>
                  </a:lnTo>
                  <a:lnTo>
                    <a:pt x="1500451" y="1738561"/>
                  </a:lnTo>
                  <a:lnTo>
                    <a:pt x="1495073" y="1742905"/>
                  </a:lnTo>
                  <a:lnTo>
                    <a:pt x="1426450" y="1781627"/>
                  </a:lnTo>
                  <a:lnTo>
                    <a:pt x="1450943" y="1890227"/>
                  </a:lnTo>
                  <a:lnTo>
                    <a:pt x="1343769" y="1936779"/>
                  </a:lnTo>
                  <a:lnTo>
                    <a:pt x="1281530" y="1845358"/>
                  </a:lnTo>
                  <a:lnTo>
                    <a:pt x="1262809" y="1852610"/>
                  </a:lnTo>
                  <a:lnTo>
                    <a:pt x="1199258" y="1867022"/>
                  </a:lnTo>
                  <a:lnTo>
                    <a:pt x="1193508" y="1978881"/>
                  </a:lnTo>
                  <a:lnTo>
                    <a:pt x="1077749" y="1994792"/>
                  </a:lnTo>
                  <a:lnTo>
                    <a:pt x="1042026" y="1888612"/>
                  </a:lnTo>
                  <a:lnTo>
                    <a:pt x="999725" y="1891762"/>
                  </a:lnTo>
                  <a:lnTo>
                    <a:pt x="957089" y="1889609"/>
                  </a:lnTo>
                  <a:lnTo>
                    <a:pt x="921702" y="1994792"/>
                  </a:lnTo>
                  <a:lnTo>
                    <a:pt x="805942" y="1978881"/>
                  </a:lnTo>
                  <a:lnTo>
                    <a:pt x="800282" y="1868771"/>
                  </a:lnTo>
                  <a:lnTo>
                    <a:pt x="732684" y="1851389"/>
                  </a:lnTo>
                  <a:lnTo>
                    <a:pt x="717862" y="1845445"/>
                  </a:lnTo>
                  <a:lnTo>
                    <a:pt x="655683" y="1936779"/>
                  </a:lnTo>
                  <a:lnTo>
                    <a:pt x="548508" y="1890227"/>
                  </a:lnTo>
                  <a:lnTo>
                    <a:pt x="572952" y="1781847"/>
                  </a:lnTo>
                  <a:lnTo>
                    <a:pt x="499708" y="1737965"/>
                  </a:lnTo>
                  <a:lnTo>
                    <a:pt x="415179" y="1809148"/>
                  </a:lnTo>
                  <a:lnTo>
                    <a:pt x="324539" y="1735407"/>
                  </a:lnTo>
                  <a:lnTo>
                    <a:pt x="376713" y="1638760"/>
                  </a:lnTo>
                  <a:lnTo>
                    <a:pt x="324235" y="1585494"/>
                  </a:lnTo>
                  <a:lnTo>
                    <a:pt x="317410" y="1576178"/>
                  </a:lnTo>
                  <a:lnTo>
                    <a:pt x="218029" y="1621362"/>
                  </a:lnTo>
                  <a:lnTo>
                    <a:pt x="150645" y="1525900"/>
                  </a:lnTo>
                  <a:lnTo>
                    <a:pt x="225969" y="1447938"/>
                  </a:lnTo>
                  <a:lnTo>
                    <a:pt x="188010" y="1370456"/>
                  </a:lnTo>
                  <a:lnTo>
                    <a:pt x="78852" y="1387348"/>
                  </a:lnTo>
                  <a:lnTo>
                    <a:pt x="39722" y="1277247"/>
                  </a:lnTo>
                  <a:lnTo>
                    <a:pt x="134561" y="1221753"/>
                  </a:lnTo>
                  <a:lnTo>
                    <a:pt x="116998" y="1159612"/>
                  </a:lnTo>
                  <a:lnTo>
                    <a:pt x="113873" y="1137196"/>
                  </a:lnTo>
                  <a:lnTo>
                    <a:pt x="7974" y="1124464"/>
                  </a:lnTo>
                  <a:lnTo>
                    <a:pt x="0" y="1007889"/>
                  </a:lnTo>
                  <a:lnTo>
                    <a:pt x="102311" y="981083"/>
                  </a:lnTo>
                  <a:lnTo>
                    <a:pt x="105790" y="907597"/>
                  </a:lnTo>
                  <a:lnTo>
                    <a:pt x="108534" y="892766"/>
                  </a:lnTo>
                  <a:lnTo>
                    <a:pt x="10648" y="852205"/>
                  </a:lnTo>
                  <a:lnTo>
                    <a:pt x="34421" y="737801"/>
                  </a:lnTo>
                  <a:lnTo>
                    <a:pt x="139326" y="739579"/>
                  </a:lnTo>
                  <a:lnTo>
                    <a:pt x="170385" y="656539"/>
                  </a:lnTo>
                  <a:lnTo>
                    <a:pt x="86679" y="590765"/>
                  </a:lnTo>
                  <a:lnTo>
                    <a:pt x="140437" y="487017"/>
                  </a:lnTo>
                  <a:lnTo>
                    <a:pt x="239495" y="516590"/>
                  </a:lnTo>
                  <a:lnTo>
                    <a:pt x="244191" y="508163"/>
                  </a:lnTo>
                  <a:lnTo>
                    <a:pt x="291472" y="442977"/>
                  </a:lnTo>
                  <a:lnTo>
                    <a:pt x="230426" y="359531"/>
                  </a:lnTo>
                  <a:lnTo>
                    <a:pt x="310181" y="274135"/>
                  </a:lnTo>
                  <a:lnTo>
                    <a:pt x="397526" y="329299"/>
                  </a:lnTo>
                  <a:lnTo>
                    <a:pt x="444095" y="288220"/>
                  </a:lnTo>
                  <a:lnTo>
                    <a:pt x="467432" y="272304"/>
                  </a:lnTo>
                  <a:lnTo>
                    <a:pt x="431228" y="175656"/>
                  </a:lnTo>
                  <a:lnTo>
                    <a:pt x="531065" y="114943"/>
                  </a:lnTo>
                  <a:lnTo>
                    <a:pt x="600331" y="191674"/>
                  </a:lnTo>
                  <a:lnTo>
                    <a:pt x="659559" y="162400"/>
                  </a:lnTo>
                  <a:lnTo>
                    <a:pt x="682905" y="154730"/>
                  </a:lnTo>
                  <a:lnTo>
                    <a:pt x="674194" y="52774"/>
                  </a:lnTo>
                  <a:lnTo>
                    <a:pt x="786708" y="21249"/>
                  </a:lnTo>
                  <a:lnTo>
                    <a:pt x="832580" y="113573"/>
                  </a:lnTo>
                  <a:lnTo>
                    <a:pt x="907909" y="100371"/>
                  </a:lnTo>
                  <a:lnTo>
                    <a:pt x="922350" y="99641"/>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8" name="椭圆 27"/>
            <p:cNvSpPr/>
            <p:nvPr/>
          </p:nvSpPr>
          <p:spPr>
            <a:xfrm>
              <a:off x="5397595" y="2734243"/>
              <a:ext cx="1396811" cy="1396811"/>
            </a:xfrm>
            <a:prstGeom prst="ellipse">
              <a:avLst/>
            </a:prstGeom>
            <a:solidFill>
              <a:schemeClr val="bg1">
                <a:lumMod val="95000"/>
              </a:schemeClr>
            </a:solid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29" name="任意多边形 28"/>
          <p:cNvSpPr/>
          <p:nvPr/>
        </p:nvSpPr>
        <p:spPr>
          <a:xfrm>
            <a:off x="2409825" y="2324100"/>
            <a:ext cx="12192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0" name="任意多边形 29"/>
          <p:cNvSpPr/>
          <p:nvPr/>
        </p:nvSpPr>
        <p:spPr>
          <a:xfrm flipV="1">
            <a:off x="2409825" y="3380365"/>
            <a:ext cx="1219200" cy="0"/>
          </a:xfrm>
          <a:custGeom>
            <a:avLst/>
            <a:gdLst>
              <a:gd name="connsiteX0" fmla="*/ 1625600 w 1625600"/>
              <a:gd name="connsiteY0" fmla="*/ 0 h 0"/>
              <a:gd name="connsiteX1" fmla="*/ 0 w 1625600"/>
              <a:gd name="connsiteY1" fmla="*/ 0 h 0"/>
            </a:gdLst>
            <a:ahLst/>
            <a:cxnLst>
              <a:cxn ang="0">
                <a:pos x="connsiteX0" y="connsiteY0"/>
              </a:cxn>
              <a:cxn ang="0">
                <a:pos x="connsiteX1" y="connsiteY1"/>
              </a:cxn>
            </a:cxnLst>
            <a:rect l="l" t="t" r="r" b="b"/>
            <a:pathLst>
              <a:path w="1625600">
                <a:moveTo>
                  <a:pt x="1625600" y="0"/>
                </a:move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1" name="任意多边形 30"/>
          <p:cNvSpPr/>
          <p:nvPr/>
        </p:nvSpPr>
        <p:spPr>
          <a:xfrm flipV="1">
            <a:off x="2362200" y="3808990"/>
            <a:ext cx="1590675" cy="390525"/>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2" name="任意多边形 31"/>
          <p:cNvSpPr/>
          <p:nvPr/>
        </p:nvSpPr>
        <p:spPr>
          <a:xfrm>
            <a:off x="2362200" y="1504950"/>
            <a:ext cx="1590675" cy="390525"/>
          </a:xfrm>
          <a:custGeom>
            <a:avLst/>
            <a:gdLst>
              <a:gd name="connsiteX0" fmla="*/ 2120900 w 2120900"/>
              <a:gd name="connsiteY0" fmla="*/ 520700 h 520700"/>
              <a:gd name="connsiteX1" fmla="*/ 1485900 w 2120900"/>
              <a:gd name="connsiteY1" fmla="*/ 0 h 520700"/>
              <a:gd name="connsiteX2" fmla="*/ 0 w 2120900"/>
              <a:gd name="connsiteY2" fmla="*/ 0 h 520700"/>
            </a:gdLst>
            <a:ahLst/>
            <a:cxnLst>
              <a:cxn ang="0">
                <a:pos x="connsiteX0" y="connsiteY0"/>
              </a:cxn>
              <a:cxn ang="0">
                <a:pos x="connsiteX1" y="connsiteY1"/>
              </a:cxn>
              <a:cxn ang="0">
                <a:pos x="connsiteX2" y="connsiteY2"/>
              </a:cxn>
            </a:cxnLst>
            <a:rect l="l" t="t" r="r" b="b"/>
            <a:pathLst>
              <a:path w="2120900" h="520700">
                <a:moveTo>
                  <a:pt x="2120900" y="520700"/>
                </a:moveTo>
                <a:lnTo>
                  <a:pt x="1485900" y="0"/>
                </a:lnTo>
                <a:lnTo>
                  <a:pt x="0" y="0"/>
                </a:lnTo>
              </a:path>
            </a:pathLst>
          </a:custGeom>
          <a:noFill/>
          <a:ln w="38100">
            <a:solidFill>
              <a:schemeClr val="bg1"/>
            </a:solidFill>
          </a:ln>
          <a:effectLst>
            <a:outerShdw blurRad="635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33" name="组合 32"/>
          <p:cNvGrpSpPr/>
          <p:nvPr/>
        </p:nvGrpSpPr>
        <p:grpSpPr>
          <a:xfrm>
            <a:off x="3380177" y="1646627"/>
            <a:ext cx="2383647" cy="2383647"/>
            <a:chOff x="4506902" y="2195502"/>
            <a:chExt cx="3178196" cy="3178196"/>
          </a:xfrm>
        </p:grpSpPr>
        <p:sp>
          <p:nvSpPr>
            <p:cNvPr id="34" name="任意多边形 33"/>
            <p:cNvSpPr/>
            <p:nvPr/>
          </p:nvSpPr>
          <p:spPr>
            <a:xfrm>
              <a:off x="4506902" y="2195502"/>
              <a:ext cx="3178196" cy="3178196"/>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419100" dist="177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3">
                <a:cs typeface="+mn-ea"/>
                <a:sym typeface="+mn-lt"/>
              </a:endParaRPr>
            </a:p>
          </p:txBody>
        </p:sp>
        <p:sp>
          <p:nvSpPr>
            <p:cNvPr id="35" name="椭圆 34"/>
            <p:cNvSpPr/>
            <p:nvPr/>
          </p:nvSpPr>
          <p:spPr>
            <a:xfrm>
              <a:off x="4932598" y="2621198"/>
              <a:ext cx="2326804" cy="2326804"/>
            </a:xfrm>
            <a:prstGeom prst="ellipse">
              <a:avLst/>
            </a:prstGeom>
            <a:noFill/>
            <a:ln w="381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36" name="组合 35"/>
          <p:cNvGrpSpPr/>
          <p:nvPr/>
        </p:nvGrpSpPr>
        <p:grpSpPr>
          <a:xfrm rot="1320000">
            <a:off x="3753241" y="2019691"/>
            <a:ext cx="1637519" cy="1637519"/>
            <a:chOff x="462756" y="1288258"/>
            <a:chExt cx="5551491" cy="5551485"/>
          </a:xfrm>
          <a:solidFill>
            <a:srgbClr val="F70000"/>
          </a:solidFill>
          <a:effectLst>
            <a:outerShdw blurRad="76200" dist="38100" dir="2700000" algn="tl" rotWithShape="0">
              <a:prstClr val="black">
                <a:alpha val="24000"/>
              </a:prstClr>
            </a:outerShdw>
          </a:effectLst>
        </p:grpSpPr>
        <p:sp>
          <p:nvSpPr>
            <p:cNvPr id="37" name="Freeform 9"/>
            <p:cNvSpPr>
              <a:spLocks/>
            </p:cNvSpPr>
            <p:nvPr/>
          </p:nvSpPr>
          <p:spPr bwMode="auto">
            <a:xfrm rot="5400000">
              <a:off x="2431257" y="1111250"/>
              <a:ext cx="1614487" cy="1968503"/>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8" name="Freeform 9"/>
            <p:cNvSpPr>
              <a:spLocks/>
            </p:cNvSpPr>
            <p:nvPr/>
          </p:nvSpPr>
          <p:spPr bwMode="auto">
            <a:xfrm rot="8100000">
              <a:off x="3823198" y="1687811"/>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39" name="Freeform 9"/>
            <p:cNvSpPr>
              <a:spLocks/>
            </p:cNvSpPr>
            <p:nvPr/>
          </p:nvSpPr>
          <p:spPr bwMode="auto">
            <a:xfrm rot="10800000">
              <a:off x="4399759" y="307974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0" name="Freeform 9"/>
            <p:cNvSpPr>
              <a:spLocks/>
            </p:cNvSpPr>
            <p:nvPr/>
          </p:nvSpPr>
          <p:spPr bwMode="auto">
            <a:xfrm rot="13500000">
              <a:off x="3823198" y="4471688"/>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1" name="Freeform 9"/>
            <p:cNvSpPr>
              <a:spLocks/>
            </p:cNvSpPr>
            <p:nvPr/>
          </p:nvSpPr>
          <p:spPr bwMode="auto">
            <a:xfrm rot="16200000">
              <a:off x="2431256" y="5048249"/>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2" name="Freeform 9"/>
            <p:cNvSpPr>
              <a:spLocks/>
            </p:cNvSpPr>
            <p:nvPr/>
          </p:nvSpPr>
          <p:spPr bwMode="auto">
            <a:xfrm rot="18900000">
              <a:off x="1039317" y="447168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3" name="Freeform 9"/>
            <p:cNvSpPr>
              <a:spLocks/>
            </p:cNvSpPr>
            <p:nvPr/>
          </p:nvSpPr>
          <p:spPr bwMode="auto">
            <a:xfrm>
              <a:off x="462756" y="3079749"/>
              <a:ext cx="1614488" cy="1968501"/>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sp>
          <p:nvSpPr>
            <p:cNvPr id="44" name="Freeform 9"/>
            <p:cNvSpPr>
              <a:spLocks/>
            </p:cNvSpPr>
            <p:nvPr/>
          </p:nvSpPr>
          <p:spPr bwMode="auto">
            <a:xfrm rot="2700000">
              <a:off x="1039317" y="1687811"/>
              <a:ext cx="1614487" cy="1968502"/>
            </a:xfrm>
            <a:custGeom>
              <a:avLst/>
              <a:gdLst>
                <a:gd name="T0" fmla="*/ 1369 w 8473"/>
                <a:gd name="T1" fmla="*/ 0 h 10324"/>
                <a:gd name="T2" fmla="*/ 1369 w 8473"/>
                <a:gd name="T3" fmla="*/ 10324 h 10324"/>
                <a:gd name="T4" fmla="*/ 8473 w 8473"/>
                <a:gd name="T5" fmla="*/ 7382 h 10324"/>
                <a:gd name="T6" fmla="*/ 8473 w 8473"/>
                <a:gd name="T7" fmla="*/ 2942 h 10324"/>
                <a:gd name="T8" fmla="*/ 1369 w 8473"/>
                <a:gd name="T9" fmla="*/ 0 h 10324"/>
              </a:gdLst>
              <a:ahLst/>
              <a:cxnLst>
                <a:cxn ang="0">
                  <a:pos x="T0" y="T1"/>
                </a:cxn>
                <a:cxn ang="0">
                  <a:pos x="T2" y="T3"/>
                </a:cxn>
                <a:cxn ang="0">
                  <a:pos x="T4" y="T5"/>
                </a:cxn>
                <a:cxn ang="0">
                  <a:pos x="T6" y="T7"/>
                </a:cxn>
                <a:cxn ang="0">
                  <a:pos x="T8" y="T9"/>
                </a:cxn>
              </a:cxnLst>
              <a:rect l="0" t="0" r="r" b="b"/>
              <a:pathLst>
                <a:path w="8473" h="10324">
                  <a:moveTo>
                    <a:pt x="1369" y="0"/>
                  </a:moveTo>
                  <a:cubicBezTo>
                    <a:pt x="0" y="3305"/>
                    <a:pt x="0" y="7019"/>
                    <a:pt x="1369" y="10324"/>
                  </a:cubicBezTo>
                  <a:lnTo>
                    <a:pt x="8473" y="7382"/>
                  </a:lnTo>
                  <a:cubicBezTo>
                    <a:pt x="7884" y="5960"/>
                    <a:pt x="7884" y="4364"/>
                    <a:pt x="8473" y="2942"/>
                  </a:cubicBezTo>
                  <a:lnTo>
                    <a:pt x="1369" y="0"/>
                  </a:lnTo>
                  <a:close/>
                </a:path>
              </a:pathLst>
            </a:custGeom>
            <a:grpFill/>
            <a:ln w="22225">
              <a:solidFill>
                <a:srgbClr val="F3F3F3"/>
              </a:solidFill>
              <a:prstDash val="solid"/>
              <a:round/>
              <a:headEnd/>
              <a:tailEnd/>
            </a:ln>
          </p:spPr>
          <p:txBody>
            <a:bodyPr vert="horz" wrap="square" lIns="68580" tIns="34290" rIns="68580" bIns="34290" numCol="1" anchor="t" anchorCtr="0" compatLnSpc="1">
              <a:prstTxWarp prst="textNoShape">
                <a:avLst/>
              </a:prstTxWarp>
            </a:bodyPr>
            <a:lstStyle/>
            <a:p>
              <a:endParaRPr lang="zh-CN" altLang="en-US" sz="1013">
                <a:cs typeface="+mn-ea"/>
                <a:sym typeface="+mn-lt"/>
              </a:endParaRPr>
            </a:p>
          </p:txBody>
        </p:sp>
      </p:grpSp>
      <p:grpSp>
        <p:nvGrpSpPr>
          <p:cNvPr id="45" name="组合 44"/>
          <p:cNvGrpSpPr/>
          <p:nvPr/>
        </p:nvGrpSpPr>
        <p:grpSpPr>
          <a:xfrm>
            <a:off x="4280948" y="2547398"/>
            <a:ext cx="582104" cy="582104"/>
            <a:chOff x="5707931" y="3040931"/>
            <a:chExt cx="776138" cy="776138"/>
          </a:xfrm>
        </p:grpSpPr>
        <p:sp>
          <p:nvSpPr>
            <p:cNvPr id="46" name="椭圆 45"/>
            <p:cNvSpPr/>
            <p:nvPr/>
          </p:nvSpPr>
          <p:spPr>
            <a:xfrm>
              <a:off x="5707931" y="3040931"/>
              <a:ext cx="776138" cy="776138"/>
            </a:xfrm>
            <a:prstGeom prst="ellipse">
              <a:avLst/>
            </a:prstGeom>
            <a:solidFill>
              <a:srgbClr val="F3F3F3"/>
            </a:solidFill>
            <a:ln w="19050">
              <a:gradFill flip="none" rotWithShape="1">
                <a:gsLst>
                  <a:gs pos="0">
                    <a:schemeClr val="bg1"/>
                  </a:gs>
                  <a:gs pos="100000">
                    <a:schemeClr val="bg1">
                      <a:lumMod val="85000"/>
                    </a:schemeClr>
                  </a:gs>
                </a:gsLst>
                <a:lin ang="2700000" scaled="1"/>
                <a:tileRect/>
              </a:gradFill>
            </a:ln>
            <a:effectLst>
              <a:outerShdw blurRad="508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47" name="椭圆 46"/>
            <p:cNvSpPr/>
            <p:nvPr/>
          </p:nvSpPr>
          <p:spPr>
            <a:xfrm>
              <a:off x="5779391" y="3112391"/>
              <a:ext cx="633218" cy="633218"/>
            </a:xfrm>
            <a:prstGeom prst="ellipse">
              <a:avLst/>
            </a:prstGeom>
            <a:solidFill>
              <a:schemeClr val="tx1">
                <a:lumMod val="50000"/>
                <a:lumOff val="50000"/>
              </a:schemeClr>
            </a:solidFill>
            <a:ln w="12700">
              <a:gradFill flip="none" rotWithShape="1">
                <a:gsLst>
                  <a:gs pos="100000">
                    <a:schemeClr val="bg1"/>
                  </a:gs>
                  <a:gs pos="0">
                    <a:schemeClr val="bg1">
                      <a:lumMod val="85000"/>
                    </a:schemeClr>
                  </a:gs>
                </a:gsLst>
                <a:lin ang="2700000" scaled="1"/>
                <a:tileRect/>
              </a:gradFill>
            </a:ln>
            <a:effectLst>
              <a:innerShdw blurRad="63500" dist="254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48" name="椭圆 47"/>
            <p:cNvSpPr/>
            <p:nvPr/>
          </p:nvSpPr>
          <p:spPr>
            <a:xfrm>
              <a:off x="5817611" y="3150611"/>
              <a:ext cx="556778" cy="556778"/>
            </a:xfrm>
            <a:prstGeom prst="ellipse">
              <a:avLst/>
            </a:prstGeom>
            <a:solidFill>
              <a:srgbClr val="F3F3F3"/>
            </a:solidFill>
            <a:ln w="15875">
              <a:gradFill flip="none" rotWithShape="1">
                <a:gsLst>
                  <a:gs pos="0">
                    <a:schemeClr val="bg1"/>
                  </a:gs>
                  <a:gs pos="100000">
                    <a:schemeClr val="bg1">
                      <a:lumMod val="85000"/>
                    </a:schemeClr>
                  </a:gs>
                </a:gsLst>
                <a:lin ang="2700000" scaled="1"/>
                <a:tileRect/>
              </a:gradFill>
            </a:ln>
            <a:effectLst>
              <a:outerShdw blurRad="38100" dist="25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sp>
        <p:nvSpPr>
          <p:cNvPr id="49" name="文本框 48"/>
          <p:cNvSpPr txBox="1"/>
          <p:nvPr/>
        </p:nvSpPr>
        <p:spPr>
          <a:xfrm>
            <a:off x="4540369" y="2103490"/>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08</a:t>
            </a:r>
            <a:endParaRPr lang="zh-CN" altLang="en-US" sz="1800" dirty="0">
              <a:solidFill>
                <a:schemeClr val="bg1"/>
              </a:solidFill>
              <a:cs typeface="+mn-ea"/>
              <a:sym typeface="+mn-lt"/>
            </a:endParaRPr>
          </a:p>
        </p:txBody>
      </p:sp>
      <p:sp>
        <p:nvSpPr>
          <p:cNvPr id="50" name="文本框 49"/>
          <p:cNvSpPr txBox="1"/>
          <p:nvPr/>
        </p:nvSpPr>
        <p:spPr>
          <a:xfrm>
            <a:off x="4862749" y="2420292"/>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07</a:t>
            </a:r>
            <a:endParaRPr lang="zh-CN" altLang="en-US" sz="1800" dirty="0">
              <a:solidFill>
                <a:schemeClr val="bg1"/>
              </a:solidFill>
              <a:cs typeface="+mn-ea"/>
              <a:sym typeface="+mn-lt"/>
            </a:endParaRPr>
          </a:p>
        </p:txBody>
      </p:sp>
      <p:sp>
        <p:nvSpPr>
          <p:cNvPr id="51" name="文本框 50"/>
          <p:cNvSpPr txBox="1"/>
          <p:nvPr/>
        </p:nvSpPr>
        <p:spPr>
          <a:xfrm>
            <a:off x="4866693" y="2872262"/>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06</a:t>
            </a:r>
            <a:endParaRPr lang="zh-CN" altLang="en-US" sz="1800" dirty="0">
              <a:solidFill>
                <a:schemeClr val="bg1"/>
              </a:solidFill>
              <a:cs typeface="+mn-ea"/>
              <a:sym typeface="+mn-lt"/>
            </a:endParaRPr>
          </a:p>
        </p:txBody>
      </p:sp>
      <p:sp>
        <p:nvSpPr>
          <p:cNvPr id="52" name="文本框 51"/>
          <p:cNvSpPr txBox="1"/>
          <p:nvPr/>
        </p:nvSpPr>
        <p:spPr>
          <a:xfrm>
            <a:off x="4549892" y="3194642"/>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05</a:t>
            </a:r>
            <a:endParaRPr lang="zh-CN" altLang="en-US" sz="1800" dirty="0">
              <a:solidFill>
                <a:schemeClr val="bg1"/>
              </a:solidFill>
              <a:cs typeface="+mn-ea"/>
              <a:sym typeface="+mn-lt"/>
            </a:endParaRPr>
          </a:p>
        </p:txBody>
      </p:sp>
      <p:sp>
        <p:nvSpPr>
          <p:cNvPr id="53" name="文本框 52"/>
          <p:cNvSpPr txBox="1"/>
          <p:nvPr/>
        </p:nvSpPr>
        <p:spPr>
          <a:xfrm>
            <a:off x="4097921" y="3198587"/>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04</a:t>
            </a:r>
            <a:endParaRPr lang="zh-CN" altLang="en-US" sz="1800" dirty="0">
              <a:solidFill>
                <a:schemeClr val="bg1"/>
              </a:solidFill>
              <a:cs typeface="+mn-ea"/>
              <a:sym typeface="+mn-lt"/>
            </a:endParaRPr>
          </a:p>
        </p:txBody>
      </p:sp>
      <p:sp>
        <p:nvSpPr>
          <p:cNvPr id="54" name="文本框 53"/>
          <p:cNvSpPr txBox="1"/>
          <p:nvPr/>
        </p:nvSpPr>
        <p:spPr>
          <a:xfrm>
            <a:off x="3775541" y="2881785"/>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03</a:t>
            </a:r>
            <a:endParaRPr lang="zh-CN" altLang="en-US" sz="1800" dirty="0">
              <a:solidFill>
                <a:schemeClr val="bg1"/>
              </a:solidFill>
              <a:cs typeface="+mn-ea"/>
              <a:sym typeface="+mn-lt"/>
            </a:endParaRPr>
          </a:p>
        </p:txBody>
      </p:sp>
      <p:sp>
        <p:nvSpPr>
          <p:cNvPr id="55" name="文本框 54"/>
          <p:cNvSpPr txBox="1"/>
          <p:nvPr/>
        </p:nvSpPr>
        <p:spPr>
          <a:xfrm>
            <a:off x="3771596" y="2429815"/>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02</a:t>
            </a:r>
            <a:endParaRPr lang="zh-CN" altLang="en-US" sz="1800" dirty="0">
              <a:solidFill>
                <a:schemeClr val="bg1"/>
              </a:solidFill>
              <a:cs typeface="+mn-ea"/>
              <a:sym typeface="+mn-lt"/>
            </a:endParaRPr>
          </a:p>
        </p:txBody>
      </p:sp>
      <p:sp>
        <p:nvSpPr>
          <p:cNvPr id="56" name="文本框 55"/>
          <p:cNvSpPr txBox="1"/>
          <p:nvPr/>
        </p:nvSpPr>
        <p:spPr>
          <a:xfrm>
            <a:off x="4088399" y="2107434"/>
            <a:ext cx="486660" cy="369332"/>
          </a:xfrm>
          <a:prstGeom prst="rect">
            <a:avLst/>
          </a:prstGeom>
          <a:noFill/>
        </p:spPr>
        <p:txBody>
          <a:bodyPr wrap="square" rtlCol="0">
            <a:spAutoFit/>
          </a:bodyPr>
          <a:lstStyle/>
          <a:p>
            <a:pPr algn="ctr"/>
            <a:r>
              <a:rPr lang="en-US" altLang="zh-CN" sz="1800" dirty="0">
                <a:solidFill>
                  <a:schemeClr val="bg1"/>
                </a:solidFill>
                <a:cs typeface="+mn-ea"/>
                <a:sym typeface="+mn-lt"/>
              </a:rPr>
              <a:t>01</a:t>
            </a:r>
            <a:endParaRPr lang="zh-CN" altLang="en-US" sz="1800" dirty="0">
              <a:solidFill>
                <a:schemeClr val="bg1"/>
              </a:solidFill>
              <a:cs typeface="+mn-ea"/>
              <a:sym typeface="+mn-lt"/>
            </a:endParaRPr>
          </a:p>
        </p:txBody>
      </p:sp>
      <p:grpSp>
        <p:nvGrpSpPr>
          <p:cNvPr id="57" name="组合 56"/>
          <p:cNvGrpSpPr/>
          <p:nvPr/>
        </p:nvGrpSpPr>
        <p:grpSpPr>
          <a:xfrm>
            <a:off x="982908" y="1121386"/>
            <a:ext cx="1473098" cy="754718"/>
            <a:chOff x="1310544" y="1495182"/>
            <a:chExt cx="1964130" cy="1006290"/>
          </a:xfrm>
        </p:grpSpPr>
        <p:grpSp>
          <p:nvGrpSpPr>
            <p:cNvPr id="58" name="组合 57"/>
            <p:cNvGrpSpPr/>
            <p:nvPr/>
          </p:nvGrpSpPr>
          <p:grpSpPr>
            <a:xfrm>
              <a:off x="1310544" y="1495182"/>
              <a:ext cx="1964130" cy="1006290"/>
              <a:chOff x="1464128" y="1520824"/>
              <a:chExt cx="4005943" cy="1582058"/>
            </a:xfrm>
          </p:grpSpPr>
          <p:sp>
            <p:nvSpPr>
              <p:cNvPr id="62" name="圆角矩形 61"/>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63" name="圆角矩形 62"/>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59" name="组合 58"/>
            <p:cNvGrpSpPr/>
            <p:nvPr/>
          </p:nvGrpSpPr>
          <p:grpSpPr>
            <a:xfrm>
              <a:off x="1413231" y="1541035"/>
              <a:ext cx="1780467" cy="602103"/>
              <a:chOff x="7488048" y="2621083"/>
              <a:chExt cx="1780467" cy="602103"/>
            </a:xfrm>
          </p:grpSpPr>
          <p:sp>
            <p:nvSpPr>
              <p:cNvPr id="60" name="文本框 59"/>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61" name="文本框 60"/>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64" name="组合 63"/>
          <p:cNvGrpSpPr/>
          <p:nvPr/>
        </p:nvGrpSpPr>
        <p:grpSpPr>
          <a:xfrm>
            <a:off x="982908" y="2014522"/>
            <a:ext cx="1473098" cy="754718"/>
            <a:chOff x="1310544" y="2686030"/>
            <a:chExt cx="1964130" cy="1006290"/>
          </a:xfrm>
        </p:grpSpPr>
        <p:grpSp>
          <p:nvGrpSpPr>
            <p:cNvPr id="65" name="组合 64"/>
            <p:cNvGrpSpPr/>
            <p:nvPr/>
          </p:nvGrpSpPr>
          <p:grpSpPr>
            <a:xfrm>
              <a:off x="1310544" y="2686030"/>
              <a:ext cx="1964130" cy="1006290"/>
              <a:chOff x="1464128" y="1520824"/>
              <a:chExt cx="4005943" cy="1582058"/>
            </a:xfrm>
          </p:grpSpPr>
          <p:sp>
            <p:nvSpPr>
              <p:cNvPr id="69" name="圆角矩形 68"/>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0" name="圆角矩形 69"/>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66" name="组合 65"/>
            <p:cNvGrpSpPr/>
            <p:nvPr/>
          </p:nvGrpSpPr>
          <p:grpSpPr>
            <a:xfrm>
              <a:off x="1413231" y="2734234"/>
              <a:ext cx="1780467" cy="602103"/>
              <a:chOff x="7488048" y="2621083"/>
              <a:chExt cx="1780467" cy="602103"/>
            </a:xfrm>
          </p:grpSpPr>
          <p:sp>
            <p:nvSpPr>
              <p:cNvPr id="67" name="文本框 66"/>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68" name="文本框 67"/>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71" name="组合 70"/>
          <p:cNvGrpSpPr/>
          <p:nvPr/>
        </p:nvGrpSpPr>
        <p:grpSpPr>
          <a:xfrm>
            <a:off x="982908" y="2907658"/>
            <a:ext cx="1473098" cy="754718"/>
            <a:chOff x="1310544" y="3876878"/>
            <a:chExt cx="1964130" cy="1006290"/>
          </a:xfrm>
        </p:grpSpPr>
        <p:grpSp>
          <p:nvGrpSpPr>
            <p:cNvPr id="72" name="组合 71"/>
            <p:cNvGrpSpPr/>
            <p:nvPr/>
          </p:nvGrpSpPr>
          <p:grpSpPr>
            <a:xfrm>
              <a:off x="1310544" y="3876878"/>
              <a:ext cx="1964130" cy="1006290"/>
              <a:chOff x="1464128" y="1520824"/>
              <a:chExt cx="4005943" cy="1582058"/>
            </a:xfrm>
          </p:grpSpPr>
          <p:sp>
            <p:nvSpPr>
              <p:cNvPr id="76" name="圆角矩形 75"/>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7" name="圆角矩形 76"/>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73" name="组合 72"/>
            <p:cNvGrpSpPr/>
            <p:nvPr/>
          </p:nvGrpSpPr>
          <p:grpSpPr>
            <a:xfrm>
              <a:off x="1413231" y="3925082"/>
              <a:ext cx="1780467" cy="602103"/>
              <a:chOff x="7488048" y="2621083"/>
              <a:chExt cx="1780467" cy="602103"/>
            </a:xfrm>
          </p:grpSpPr>
          <p:sp>
            <p:nvSpPr>
              <p:cNvPr id="74" name="文本框 73"/>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75" name="文本框 74"/>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78" name="组合 77"/>
          <p:cNvGrpSpPr/>
          <p:nvPr/>
        </p:nvGrpSpPr>
        <p:grpSpPr>
          <a:xfrm>
            <a:off x="982908" y="3800796"/>
            <a:ext cx="1473098" cy="754718"/>
            <a:chOff x="1310544" y="5067728"/>
            <a:chExt cx="1964130" cy="1006290"/>
          </a:xfrm>
        </p:grpSpPr>
        <p:grpSp>
          <p:nvGrpSpPr>
            <p:cNvPr id="79" name="组合 78"/>
            <p:cNvGrpSpPr/>
            <p:nvPr/>
          </p:nvGrpSpPr>
          <p:grpSpPr>
            <a:xfrm>
              <a:off x="1310544" y="5067728"/>
              <a:ext cx="1964130" cy="1006290"/>
              <a:chOff x="1464128" y="1520824"/>
              <a:chExt cx="4005943" cy="1582058"/>
            </a:xfrm>
          </p:grpSpPr>
          <p:sp>
            <p:nvSpPr>
              <p:cNvPr id="83" name="圆角矩形 82"/>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84" name="圆角矩形 83"/>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80" name="组合 79"/>
            <p:cNvGrpSpPr/>
            <p:nvPr/>
          </p:nvGrpSpPr>
          <p:grpSpPr>
            <a:xfrm>
              <a:off x="1413231" y="5115932"/>
              <a:ext cx="1780467" cy="602103"/>
              <a:chOff x="7488048" y="2621083"/>
              <a:chExt cx="1780467" cy="602103"/>
            </a:xfrm>
          </p:grpSpPr>
          <p:sp>
            <p:nvSpPr>
              <p:cNvPr id="81" name="文本框 80"/>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82" name="文本框 81"/>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85" name="组合 84"/>
          <p:cNvGrpSpPr/>
          <p:nvPr/>
        </p:nvGrpSpPr>
        <p:grpSpPr>
          <a:xfrm>
            <a:off x="6687994" y="1121386"/>
            <a:ext cx="1473098" cy="754718"/>
            <a:chOff x="8917326" y="1495182"/>
            <a:chExt cx="1964130" cy="1006290"/>
          </a:xfrm>
        </p:grpSpPr>
        <p:grpSp>
          <p:nvGrpSpPr>
            <p:cNvPr id="86" name="组合 85"/>
            <p:cNvGrpSpPr/>
            <p:nvPr/>
          </p:nvGrpSpPr>
          <p:grpSpPr>
            <a:xfrm>
              <a:off x="8917326" y="1495182"/>
              <a:ext cx="1964130" cy="1006290"/>
              <a:chOff x="1464128" y="1520824"/>
              <a:chExt cx="4005943" cy="1582058"/>
            </a:xfrm>
          </p:grpSpPr>
          <p:sp>
            <p:nvSpPr>
              <p:cNvPr id="90" name="圆角矩形 89"/>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1" name="圆角矩形 90"/>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87" name="组合 86"/>
            <p:cNvGrpSpPr/>
            <p:nvPr/>
          </p:nvGrpSpPr>
          <p:grpSpPr>
            <a:xfrm>
              <a:off x="9020013" y="1541035"/>
              <a:ext cx="1780467" cy="602103"/>
              <a:chOff x="7488048" y="2621083"/>
              <a:chExt cx="1780467" cy="602103"/>
            </a:xfrm>
          </p:grpSpPr>
          <p:sp>
            <p:nvSpPr>
              <p:cNvPr id="88" name="文本框 87"/>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89" name="文本框 88"/>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92" name="组合 91"/>
          <p:cNvGrpSpPr/>
          <p:nvPr/>
        </p:nvGrpSpPr>
        <p:grpSpPr>
          <a:xfrm>
            <a:off x="6687994" y="2014522"/>
            <a:ext cx="1473098" cy="754718"/>
            <a:chOff x="8917326" y="2686030"/>
            <a:chExt cx="1964130" cy="1006290"/>
          </a:xfrm>
        </p:grpSpPr>
        <p:grpSp>
          <p:nvGrpSpPr>
            <p:cNvPr id="93" name="组合 92"/>
            <p:cNvGrpSpPr/>
            <p:nvPr/>
          </p:nvGrpSpPr>
          <p:grpSpPr>
            <a:xfrm>
              <a:off x="8917326" y="2686030"/>
              <a:ext cx="1964130" cy="1006290"/>
              <a:chOff x="1464128" y="1520824"/>
              <a:chExt cx="4005943" cy="1582058"/>
            </a:xfrm>
          </p:grpSpPr>
          <p:sp>
            <p:nvSpPr>
              <p:cNvPr id="97" name="圆角矩形 96"/>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8" name="圆角矩形 97"/>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94" name="组合 93"/>
            <p:cNvGrpSpPr/>
            <p:nvPr/>
          </p:nvGrpSpPr>
          <p:grpSpPr>
            <a:xfrm>
              <a:off x="9020013" y="2734234"/>
              <a:ext cx="1780467" cy="602103"/>
              <a:chOff x="7488048" y="2621083"/>
              <a:chExt cx="1780467" cy="602103"/>
            </a:xfrm>
          </p:grpSpPr>
          <p:sp>
            <p:nvSpPr>
              <p:cNvPr id="95" name="文本框 94"/>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96" name="文本框 95"/>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99" name="组合 98"/>
          <p:cNvGrpSpPr/>
          <p:nvPr/>
        </p:nvGrpSpPr>
        <p:grpSpPr>
          <a:xfrm>
            <a:off x="6687994" y="2907658"/>
            <a:ext cx="1473098" cy="754718"/>
            <a:chOff x="8917326" y="3876878"/>
            <a:chExt cx="1964130" cy="1006290"/>
          </a:xfrm>
        </p:grpSpPr>
        <p:grpSp>
          <p:nvGrpSpPr>
            <p:cNvPr id="100" name="组合 99"/>
            <p:cNvGrpSpPr/>
            <p:nvPr/>
          </p:nvGrpSpPr>
          <p:grpSpPr>
            <a:xfrm>
              <a:off x="8917326" y="3876878"/>
              <a:ext cx="1964130" cy="1006290"/>
              <a:chOff x="1464128" y="1520824"/>
              <a:chExt cx="4005943" cy="1582058"/>
            </a:xfrm>
          </p:grpSpPr>
          <p:sp>
            <p:nvSpPr>
              <p:cNvPr id="104" name="圆角矩形 103"/>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05" name="圆角矩形 104"/>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101" name="组合 100"/>
            <p:cNvGrpSpPr/>
            <p:nvPr/>
          </p:nvGrpSpPr>
          <p:grpSpPr>
            <a:xfrm>
              <a:off x="9020013" y="3925082"/>
              <a:ext cx="1780467" cy="602103"/>
              <a:chOff x="7488048" y="2621083"/>
              <a:chExt cx="1780467" cy="602103"/>
            </a:xfrm>
          </p:grpSpPr>
          <p:sp>
            <p:nvSpPr>
              <p:cNvPr id="102" name="文本框 101"/>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103" name="文本框 102"/>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grpSp>
        <p:nvGrpSpPr>
          <p:cNvPr id="106" name="组合 105"/>
          <p:cNvGrpSpPr/>
          <p:nvPr/>
        </p:nvGrpSpPr>
        <p:grpSpPr>
          <a:xfrm>
            <a:off x="6687994" y="3800796"/>
            <a:ext cx="1473098" cy="754718"/>
            <a:chOff x="8917326" y="5067728"/>
            <a:chExt cx="1964130" cy="1006290"/>
          </a:xfrm>
        </p:grpSpPr>
        <p:grpSp>
          <p:nvGrpSpPr>
            <p:cNvPr id="107" name="组合 106"/>
            <p:cNvGrpSpPr/>
            <p:nvPr/>
          </p:nvGrpSpPr>
          <p:grpSpPr>
            <a:xfrm>
              <a:off x="8917326" y="5067728"/>
              <a:ext cx="1964130" cy="1006290"/>
              <a:chOff x="1464128" y="1520824"/>
              <a:chExt cx="4005943" cy="1582058"/>
            </a:xfrm>
          </p:grpSpPr>
          <p:sp>
            <p:nvSpPr>
              <p:cNvPr id="111" name="圆角矩形 110"/>
              <p:cNvSpPr/>
              <p:nvPr/>
            </p:nvSpPr>
            <p:spPr>
              <a:xfrm>
                <a:off x="1464128" y="1520825"/>
                <a:ext cx="4005943" cy="1582057"/>
              </a:xfrm>
              <a:prstGeom prst="roundRect">
                <a:avLst>
                  <a:gd name="adj" fmla="val 13915"/>
                </a:avLst>
              </a:prstGeom>
              <a:gradFill>
                <a:gsLst>
                  <a:gs pos="100000">
                    <a:srgbClr val="D1D1D1"/>
                  </a:gs>
                  <a:gs pos="0">
                    <a:schemeClr val="bg1"/>
                  </a:gs>
                </a:gsLst>
                <a:lin ang="2700000" scaled="1"/>
              </a:gradFill>
              <a:ln>
                <a:noFill/>
              </a:ln>
              <a:effectLst>
                <a:outerShdw blurRad="1016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112" name="圆角矩形 111"/>
              <p:cNvSpPr/>
              <p:nvPr/>
            </p:nvSpPr>
            <p:spPr>
              <a:xfrm>
                <a:off x="1464128" y="1520824"/>
                <a:ext cx="4005943" cy="1582057"/>
              </a:xfrm>
              <a:prstGeom prst="roundRect">
                <a:avLst>
                  <a:gd name="adj" fmla="val 13915"/>
                </a:avLst>
              </a:prstGeom>
              <a:solidFill>
                <a:schemeClr val="bg1">
                  <a:lumMod val="9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grpSp>
          <p:nvGrpSpPr>
            <p:cNvPr id="108" name="组合 107"/>
            <p:cNvGrpSpPr/>
            <p:nvPr/>
          </p:nvGrpSpPr>
          <p:grpSpPr>
            <a:xfrm>
              <a:off x="9020013" y="5115932"/>
              <a:ext cx="1780467" cy="602103"/>
              <a:chOff x="7488048" y="2621083"/>
              <a:chExt cx="1780467" cy="602103"/>
            </a:xfrm>
          </p:grpSpPr>
          <p:sp>
            <p:nvSpPr>
              <p:cNvPr id="109" name="文本框 108"/>
              <p:cNvSpPr txBox="1"/>
              <p:nvPr/>
            </p:nvSpPr>
            <p:spPr>
              <a:xfrm>
                <a:off x="7488048" y="2621083"/>
                <a:ext cx="1780467" cy="430887"/>
              </a:xfrm>
              <a:prstGeom prst="rect">
                <a:avLst/>
              </a:prstGeom>
              <a:noFill/>
            </p:spPr>
            <p:txBody>
              <a:bodyPr wrap="square" rtlCol="0">
                <a:spAutoFit/>
              </a:bodyPr>
              <a:lstStyle/>
              <a:p>
                <a:r>
                  <a:rPr lang="zh-CN" altLang="en-US" sz="1500" dirty="0" smtClean="0">
                    <a:solidFill>
                      <a:srgbClr val="FF0000"/>
                    </a:solidFill>
                    <a:cs typeface="+mn-ea"/>
                    <a:sym typeface="+mn-lt"/>
                  </a:rPr>
                  <a:t>Add to</a:t>
                </a:r>
                <a:r>
                  <a:rPr lang="zh-CN" altLang="en-US" sz="1500" dirty="0">
                    <a:solidFill>
                      <a:srgbClr val="FF0000"/>
                    </a:solidFill>
                    <a:cs typeface="+mn-ea"/>
                    <a:sym typeface="+mn-lt"/>
                  </a:rPr>
                  <a:t>title</a:t>
                </a:r>
              </a:p>
            </p:txBody>
          </p:sp>
          <p:sp>
            <p:nvSpPr>
              <p:cNvPr id="110" name="文本框 109"/>
              <p:cNvSpPr txBox="1"/>
              <p:nvPr/>
            </p:nvSpPr>
            <p:spPr>
              <a:xfrm>
                <a:off x="7506385" y="2930798"/>
                <a:ext cx="1704572" cy="292388"/>
              </a:xfrm>
              <a:prstGeom prst="rect">
                <a:avLst/>
              </a:prstGeom>
              <a:noFill/>
            </p:spPr>
            <p:txBody>
              <a:bodyPr wrap="square" rtlCol="0">
                <a:spAutoFit/>
              </a:bodyPr>
              <a:lstStyle/>
              <a:p>
                <a:r>
                  <a:rPr lang="zh-CN" altLang="en-US" sz="825" dirty="0">
                    <a:solidFill>
                      <a:prstClr val="black">
                        <a:lumMod val="50000"/>
                        <a:lumOff val="50000"/>
                      </a:prstClr>
                    </a:solidFill>
                    <a:cs typeface="+mn-ea"/>
                    <a:sym typeface="+mn-lt"/>
                  </a:rPr>
                  <a:t>Click to add text</a:t>
                </a:r>
                <a:r>
                  <a:rPr lang="zh-CN" altLang="en-US" sz="825" dirty="0" smtClean="0">
                    <a:solidFill>
                      <a:prstClr val="black">
                        <a:lumMod val="50000"/>
                        <a:lumOff val="50000"/>
                      </a:prstClr>
                    </a:solidFill>
                    <a:cs typeface="+mn-ea"/>
                    <a:sym typeface="+mn-lt"/>
                  </a:rPr>
                  <a:t>illustrate</a:t>
                </a:r>
                <a:endParaRPr lang="zh-CN" altLang="en-US" sz="825" dirty="0">
                  <a:solidFill>
                    <a:prstClr val="black">
                      <a:lumMod val="50000"/>
                      <a:lumOff val="50000"/>
                    </a:prstClr>
                  </a:solidFill>
                  <a:cs typeface="+mn-ea"/>
                  <a:sym typeface="+mn-lt"/>
                </a:endParaRPr>
              </a:p>
            </p:txBody>
          </p:sp>
        </p:grpSp>
      </p:grpSp>
    </p:spTree>
    <p:extLst>
      <p:ext uri="{BB962C8B-B14F-4D97-AF65-F5344CB8AC3E}">
        <p14:creationId xmlns:p14="http://schemas.microsoft.com/office/powerpoint/2010/main" val="49996141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style.rotation</p:attrName>
                                            </p:attrNameLst>
                                          </p:cBhvr>
                                          <p:tavLst>
                                            <p:tav tm="0">
                                              <p:val>
                                                <p:fltVal val="90"/>
                                              </p:val>
                                            </p:tav>
                                            <p:tav tm="100000">
                                              <p:val>
                                                <p:fltVal val="0"/>
                                              </p:val>
                                            </p:tav>
                                          </p:tavLst>
                                        </p:anim>
                                        <p:animEffect transition="in" filter="fade">
                                          <p:cBhvr>
                                            <p:cTn id="14" dur="1000"/>
                                            <p:tgtEl>
                                              <p:spTgt spid="26"/>
                                            </p:tgtEl>
                                          </p:cBhvr>
                                        </p:animEffect>
                                      </p:childTnLst>
                                    </p:cTn>
                                  </p:par>
                                  <p:par>
                                    <p:cTn id="15" presetID="3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par>
                                    <p:cTn id="45" presetID="3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par>
                                    <p:cTn id="57" presetID="53" presetClass="entr" presetSubtype="16" fill="hold" nodeType="withEffect">
                                      <p:stCondLst>
                                        <p:cond delay="25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50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par>
                              <p:cTn id="67" fill="hold">
                                <p:stCondLst>
                                  <p:cond delay="2500"/>
                                </p:stCondLst>
                                <p:childTnLst>
                                  <p:par>
                                    <p:cTn id="68" presetID="8" presetClass="emph" presetSubtype="0" fill="hold" nodeType="afterEffect">
                                      <p:stCondLst>
                                        <p:cond delay="0"/>
                                      </p:stCondLst>
                                      <p:childTnLst>
                                        <p:animRot by="21600000">
                                          <p:cBhvr>
                                            <p:cTn id="69" dur="2000" fill="hold"/>
                                            <p:tgtEl>
                                              <p:spTgt spid="36"/>
                                            </p:tgtEl>
                                            <p:attrNameLst>
                                              <p:attrName>r</p:attrName>
                                            </p:attrNameLst>
                                          </p:cBhvr>
                                        </p:animRot>
                                      </p:childTnLst>
                                    </p:cTn>
                                  </p:par>
                                </p:childTnLst>
                              </p:cTn>
                            </p:par>
                            <p:par>
                              <p:cTn id="70" fill="hold">
                                <p:stCondLst>
                                  <p:cond delay="4500"/>
                                </p:stCondLst>
                                <p:childTnLst>
                                  <p:par>
                                    <p:cTn id="71" presetID="14" presetClass="entr" presetSubtype="1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randombar(horizontal)">
                                          <p:cBhvr>
                                            <p:cTn id="73" dur="500"/>
                                            <p:tgtEl>
                                              <p:spTgt spid="5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randombar(horizontal)">
                                          <p:cBhvr>
                                            <p:cTn id="76" dur="500"/>
                                            <p:tgtEl>
                                              <p:spTgt spid="4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randombar(horizontal)">
                                          <p:cBhvr>
                                            <p:cTn id="79" dur="500"/>
                                            <p:tgtEl>
                                              <p:spTgt spid="5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randombar(horizontal)">
                                          <p:cBhvr>
                                            <p:cTn id="82" dur="500"/>
                                            <p:tgtEl>
                                              <p:spTgt spid="51"/>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randombar(horizontal)">
                                          <p:cBhvr>
                                            <p:cTn id="85" dur="500"/>
                                            <p:tgtEl>
                                              <p:spTgt spid="5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500"/>
                                            <p:tgtEl>
                                              <p:spTgt spid="5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randombar(horizontal)">
                                          <p:cBhvr>
                                            <p:cTn id="91" dur="500"/>
                                            <p:tgtEl>
                                              <p:spTgt spid="5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randombar(horizontal)">
                                          <p:cBhvr>
                                            <p:cTn id="94" dur="500"/>
                                            <p:tgtEl>
                                              <p:spTgt spid="55"/>
                                            </p:tgtEl>
                                          </p:cBhvr>
                                        </p:animEffect>
                                      </p:childTnLst>
                                    </p:cTn>
                                  </p:par>
                                </p:childTnLst>
                              </p:cTn>
                            </p:par>
                            <p:par>
                              <p:cTn id="95" fill="hold">
                                <p:stCondLst>
                                  <p:cond delay="5000"/>
                                </p:stCondLst>
                                <p:childTnLst>
                                  <p:par>
                                    <p:cTn id="96" presetID="22" presetClass="entr" presetSubtype="2"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right)">
                                          <p:cBhvr>
                                            <p:cTn id="98" dur="500"/>
                                            <p:tgtEl>
                                              <p:spTgt spid="32"/>
                                            </p:tgtEl>
                                          </p:cBhvr>
                                        </p:animEffect>
                                      </p:childTnLst>
                                    </p:cTn>
                                  </p:par>
                                </p:childTnLst>
                              </p:cTn>
                            </p:par>
                            <p:par>
                              <p:cTn id="99" fill="hold">
                                <p:stCondLst>
                                  <p:cond delay="5500"/>
                                </p:stCondLst>
                                <p:childTnLst>
                                  <p:par>
                                    <p:cTn id="100" presetID="2" presetClass="entr" presetSubtype="8" accel="40000" fill="hold" nodeType="afterEffect" p14:presetBounceEnd="40000">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14:bounceEnd="40000">
                                          <p:cBhvr additive="base">
                                            <p:cTn id="102" dur="12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103" dur="1250" fill="hold"/>
                                            <p:tgtEl>
                                              <p:spTgt spid="57"/>
                                            </p:tgtEl>
                                            <p:attrNameLst>
                                              <p:attrName>ppt_y</p:attrName>
                                            </p:attrNameLst>
                                          </p:cBhvr>
                                          <p:tavLst>
                                            <p:tav tm="0">
                                              <p:val>
                                                <p:strVal val="#ppt_y"/>
                                              </p:val>
                                            </p:tav>
                                            <p:tav tm="100000">
                                              <p:val>
                                                <p:strVal val="#ppt_y"/>
                                              </p:val>
                                            </p:tav>
                                          </p:tavLst>
                                        </p:anim>
                                      </p:childTnLst>
                                    </p:cTn>
                                  </p:par>
                                </p:childTnLst>
                              </p:cTn>
                            </p:par>
                            <p:par>
                              <p:cTn id="104" fill="hold">
                                <p:stCondLst>
                                  <p:cond delay="6750"/>
                                </p:stCondLst>
                                <p:childTnLst>
                                  <p:par>
                                    <p:cTn id="105" presetID="22" presetClass="entr" presetSubtype="2"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right)">
                                          <p:cBhvr>
                                            <p:cTn id="107" dur="500"/>
                                            <p:tgtEl>
                                              <p:spTgt spid="29"/>
                                            </p:tgtEl>
                                          </p:cBhvr>
                                        </p:animEffect>
                                      </p:childTnLst>
                                    </p:cTn>
                                  </p:par>
                                </p:childTnLst>
                              </p:cTn>
                            </p:par>
                            <p:par>
                              <p:cTn id="108" fill="hold">
                                <p:stCondLst>
                                  <p:cond delay="7250"/>
                                </p:stCondLst>
                                <p:childTnLst>
                                  <p:par>
                                    <p:cTn id="109" presetID="2" presetClass="entr" presetSubtype="8" accel="40000" fill="hold" nodeType="afterEffect" p14:presetBounceEnd="40000">
                                      <p:stCondLst>
                                        <p:cond delay="0"/>
                                      </p:stCondLst>
                                      <p:childTnLst>
                                        <p:set>
                                          <p:cBhvr>
                                            <p:cTn id="110" dur="1" fill="hold">
                                              <p:stCondLst>
                                                <p:cond delay="0"/>
                                              </p:stCondLst>
                                            </p:cTn>
                                            <p:tgtEl>
                                              <p:spTgt spid="64"/>
                                            </p:tgtEl>
                                            <p:attrNameLst>
                                              <p:attrName>style.visibility</p:attrName>
                                            </p:attrNameLst>
                                          </p:cBhvr>
                                          <p:to>
                                            <p:strVal val="visible"/>
                                          </p:to>
                                        </p:set>
                                        <p:anim calcmode="lin" valueType="num" p14:bounceEnd="40000">
                                          <p:cBhvr additive="base">
                                            <p:cTn id="111" dur="1250" fill="hold"/>
                                            <p:tgtEl>
                                              <p:spTgt spid="64"/>
                                            </p:tgtEl>
                                            <p:attrNameLst>
                                              <p:attrName>ppt_x</p:attrName>
                                            </p:attrNameLst>
                                          </p:cBhvr>
                                          <p:tavLst>
                                            <p:tav tm="0">
                                              <p:val>
                                                <p:strVal val="0-#ppt_w/2"/>
                                              </p:val>
                                            </p:tav>
                                            <p:tav tm="100000">
                                              <p:val>
                                                <p:strVal val="#ppt_x"/>
                                              </p:val>
                                            </p:tav>
                                          </p:tavLst>
                                        </p:anim>
                                        <p:anim calcmode="lin" valueType="num" p14:bounceEnd="40000">
                                          <p:cBhvr additive="base">
                                            <p:cTn id="112" dur="1250" fill="hold"/>
                                            <p:tgtEl>
                                              <p:spTgt spid="64"/>
                                            </p:tgtEl>
                                            <p:attrNameLst>
                                              <p:attrName>ppt_y</p:attrName>
                                            </p:attrNameLst>
                                          </p:cBhvr>
                                          <p:tavLst>
                                            <p:tav tm="0">
                                              <p:val>
                                                <p:strVal val="#ppt_y"/>
                                              </p:val>
                                            </p:tav>
                                            <p:tav tm="100000">
                                              <p:val>
                                                <p:strVal val="#ppt_y"/>
                                              </p:val>
                                            </p:tav>
                                          </p:tavLst>
                                        </p:anim>
                                      </p:childTnLst>
                                    </p:cTn>
                                  </p:par>
                                </p:childTnLst>
                              </p:cTn>
                            </p:par>
                            <p:par>
                              <p:cTn id="113" fill="hold">
                                <p:stCondLst>
                                  <p:cond delay="8500"/>
                                </p:stCondLst>
                                <p:childTnLst>
                                  <p:par>
                                    <p:cTn id="114" presetID="22" presetClass="entr" presetSubtype="2"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right)">
                                          <p:cBhvr>
                                            <p:cTn id="116" dur="500"/>
                                            <p:tgtEl>
                                              <p:spTgt spid="30"/>
                                            </p:tgtEl>
                                          </p:cBhvr>
                                        </p:animEffect>
                                      </p:childTnLst>
                                    </p:cTn>
                                  </p:par>
                                </p:childTnLst>
                              </p:cTn>
                            </p:par>
                            <p:par>
                              <p:cTn id="117" fill="hold">
                                <p:stCondLst>
                                  <p:cond delay="9000"/>
                                </p:stCondLst>
                                <p:childTnLst>
                                  <p:par>
                                    <p:cTn id="118" presetID="2" presetClass="entr" presetSubtype="8" accel="40000" fill="hold" nodeType="afterEffect" p14:presetBounceEnd="40000">
                                      <p:stCondLst>
                                        <p:cond delay="0"/>
                                      </p:stCondLst>
                                      <p:childTnLst>
                                        <p:set>
                                          <p:cBhvr>
                                            <p:cTn id="119" dur="1" fill="hold">
                                              <p:stCondLst>
                                                <p:cond delay="0"/>
                                              </p:stCondLst>
                                            </p:cTn>
                                            <p:tgtEl>
                                              <p:spTgt spid="71"/>
                                            </p:tgtEl>
                                            <p:attrNameLst>
                                              <p:attrName>style.visibility</p:attrName>
                                            </p:attrNameLst>
                                          </p:cBhvr>
                                          <p:to>
                                            <p:strVal val="visible"/>
                                          </p:to>
                                        </p:set>
                                        <p:anim calcmode="lin" valueType="num" p14:bounceEnd="40000">
                                          <p:cBhvr additive="base">
                                            <p:cTn id="120" dur="125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71"/>
                                            </p:tgtEl>
                                            <p:attrNameLst>
                                              <p:attrName>ppt_y</p:attrName>
                                            </p:attrNameLst>
                                          </p:cBhvr>
                                          <p:tavLst>
                                            <p:tav tm="0">
                                              <p:val>
                                                <p:strVal val="#ppt_y"/>
                                              </p:val>
                                            </p:tav>
                                            <p:tav tm="100000">
                                              <p:val>
                                                <p:strVal val="#ppt_y"/>
                                              </p:val>
                                            </p:tav>
                                          </p:tavLst>
                                        </p:anim>
                                      </p:childTnLst>
                                    </p:cTn>
                                  </p:par>
                                </p:childTnLst>
                              </p:cTn>
                            </p:par>
                            <p:par>
                              <p:cTn id="122" fill="hold">
                                <p:stCondLst>
                                  <p:cond delay="10250"/>
                                </p:stCondLst>
                                <p:childTnLst>
                                  <p:par>
                                    <p:cTn id="123" presetID="22" presetClass="entr" presetSubtype="2"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right)">
                                          <p:cBhvr>
                                            <p:cTn id="125" dur="500"/>
                                            <p:tgtEl>
                                              <p:spTgt spid="31"/>
                                            </p:tgtEl>
                                          </p:cBhvr>
                                        </p:animEffect>
                                      </p:childTnLst>
                                    </p:cTn>
                                  </p:par>
                                </p:childTnLst>
                              </p:cTn>
                            </p:par>
                            <p:par>
                              <p:cTn id="126" fill="hold">
                                <p:stCondLst>
                                  <p:cond delay="10750"/>
                                </p:stCondLst>
                                <p:childTnLst>
                                  <p:par>
                                    <p:cTn id="127" presetID="2" presetClass="entr" presetSubtype="8" accel="40000" fill="hold" nodeType="afterEffect" p14:presetBounceEnd="40000">
                                      <p:stCondLst>
                                        <p:cond delay="0"/>
                                      </p:stCondLst>
                                      <p:childTnLst>
                                        <p:set>
                                          <p:cBhvr>
                                            <p:cTn id="128" dur="1" fill="hold">
                                              <p:stCondLst>
                                                <p:cond delay="0"/>
                                              </p:stCondLst>
                                            </p:cTn>
                                            <p:tgtEl>
                                              <p:spTgt spid="78"/>
                                            </p:tgtEl>
                                            <p:attrNameLst>
                                              <p:attrName>style.visibility</p:attrName>
                                            </p:attrNameLst>
                                          </p:cBhvr>
                                          <p:to>
                                            <p:strVal val="visible"/>
                                          </p:to>
                                        </p:set>
                                        <p:anim calcmode="lin" valueType="num" p14:bounceEnd="40000">
                                          <p:cBhvr additive="base">
                                            <p:cTn id="129" dur="1250" fill="hold"/>
                                            <p:tgtEl>
                                              <p:spTgt spid="78"/>
                                            </p:tgtEl>
                                            <p:attrNameLst>
                                              <p:attrName>ppt_x</p:attrName>
                                            </p:attrNameLst>
                                          </p:cBhvr>
                                          <p:tavLst>
                                            <p:tav tm="0">
                                              <p:val>
                                                <p:strVal val="0-#ppt_w/2"/>
                                              </p:val>
                                            </p:tav>
                                            <p:tav tm="100000">
                                              <p:val>
                                                <p:strVal val="#ppt_x"/>
                                              </p:val>
                                            </p:tav>
                                          </p:tavLst>
                                        </p:anim>
                                        <p:anim calcmode="lin" valueType="num" p14:bounceEnd="40000">
                                          <p:cBhvr additive="base">
                                            <p:cTn id="130" dur="1250" fill="hold"/>
                                            <p:tgtEl>
                                              <p:spTgt spid="78"/>
                                            </p:tgtEl>
                                            <p:attrNameLst>
                                              <p:attrName>ppt_y</p:attrName>
                                            </p:attrNameLst>
                                          </p:cBhvr>
                                          <p:tavLst>
                                            <p:tav tm="0">
                                              <p:val>
                                                <p:strVal val="#ppt_y"/>
                                              </p:val>
                                            </p:tav>
                                            <p:tav tm="100000">
                                              <p:val>
                                                <p:strVal val="#ppt_y"/>
                                              </p:val>
                                            </p:tav>
                                          </p:tavLst>
                                        </p:anim>
                                      </p:childTnLst>
                                    </p:cTn>
                                  </p:par>
                                </p:childTnLst>
                              </p:cTn>
                            </p:par>
                            <p:par>
                              <p:cTn id="131" fill="hold">
                                <p:stCondLst>
                                  <p:cond delay="12000"/>
                                </p:stCondLst>
                                <p:childTnLst>
                                  <p:par>
                                    <p:cTn id="132" presetID="22" presetClass="entr" presetSubtype="8"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left)">
                                          <p:cBhvr>
                                            <p:cTn id="134" dur="500"/>
                                            <p:tgtEl>
                                              <p:spTgt spid="21"/>
                                            </p:tgtEl>
                                          </p:cBhvr>
                                        </p:animEffect>
                                      </p:childTnLst>
                                    </p:cTn>
                                  </p:par>
                                </p:childTnLst>
                              </p:cTn>
                            </p:par>
                            <p:par>
                              <p:cTn id="135" fill="hold">
                                <p:stCondLst>
                                  <p:cond delay="12500"/>
                                </p:stCondLst>
                                <p:childTnLst>
                                  <p:par>
                                    <p:cTn id="136" presetID="2" presetClass="entr" presetSubtype="2" accel="40000" fill="hold" nodeType="afterEffect" p14:presetBounceEnd="40000">
                                      <p:stCondLst>
                                        <p:cond delay="0"/>
                                      </p:stCondLst>
                                      <p:childTnLst>
                                        <p:set>
                                          <p:cBhvr>
                                            <p:cTn id="137" dur="1" fill="hold">
                                              <p:stCondLst>
                                                <p:cond delay="0"/>
                                              </p:stCondLst>
                                            </p:cTn>
                                            <p:tgtEl>
                                              <p:spTgt spid="106"/>
                                            </p:tgtEl>
                                            <p:attrNameLst>
                                              <p:attrName>style.visibility</p:attrName>
                                            </p:attrNameLst>
                                          </p:cBhvr>
                                          <p:to>
                                            <p:strVal val="visible"/>
                                          </p:to>
                                        </p:set>
                                        <p:anim calcmode="lin" valueType="num" p14:bounceEnd="40000">
                                          <p:cBhvr additive="base">
                                            <p:cTn id="138" dur="1250" fill="hold"/>
                                            <p:tgtEl>
                                              <p:spTgt spid="106"/>
                                            </p:tgtEl>
                                            <p:attrNameLst>
                                              <p:attrName>ppt_x</p:attrName>
                                            </p:attrNameLst>
                                          </p:cBhvr>
                                          <p:tavLst>
                                            <p:tav tm="0">
                                              <p:val>
                                                <p:strVal val="1+#ppt_w/2"/>
                                              </p:val>
                                            </p:tav>
                                            <p:tav tm="100000">
                                              <p:val>
                                                <p:strVal val="#ppt_x"/>
                                              </p:val>
                                            </p:tav>
                                          </p:tavLst>
                                        </p:anim>
                                        <p:anim calcmode="lin" valueType="num" p14:bounceEnd="40000">
                                          <p:cBhvr additive="base">
                                            <p:cTn id="139" dur="1250" fill="hold"/>
                                            <p:tgtEl>
                                              <p:spTgt spid="106"/>
                                            </p:tgtEl>
                                            <p:attrNameLst>
                                              <p:attrName>ppt_y</p:attrName>
                                            </p:attrNameLst>
                                          </p:cBhvr>
                                          <p:tavLst>
                                            <p:tav tm="0">
                                              <p:val>
                                                <p:strVal val="#ppt_y"/>
                                              </p:val>
                                            </p:tav>
                                            <p:tav tm="100000">
                                              <p:val>
                                                <p:strVal val="#ppt_y"/>
                                              </p:val>
                                            </p:tav>
                                          </p:tavLst>
                                        </p:anim>
                                      </p:childTnLst>
                                    </p:cTn>
                                  </p:par>
                                </p:childTnLst>
                              </p:cTn>
                            </p:par>
                            <p:par>
                              <p:cTn id="140" fill="hold">
                                <p:stCondLst>
                                  <p:cond delay="13750"/>
                                </p:stCondLst>
                                <p:childTnLst>
                                  <p:par>
                                    <p:cTn id="141" presetID="22" presetClass="entr" presetSubtype="8" fill="hold" grpId="0" nodeType="after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ipe(left)">
                                          <p:cBhvr>
                                            <p:cTn id="143" dur="500"/>
                                            <p:tgtEl>
                                              <p:spTgt spid="25"/>
                                            </p:tgtEl>
                                          </p:cBhvr>
                                        </p:animEffect>
                                      </p:childTnLst>
                                    </p:cTn>
                                  </p:par>
                                </p:childTnLst>
                              </p:cTn>
                            </p:par>
                            <p:par>
                              <p:cTn id="144" fill="hold">
                                <p:stCondLst>
                                  <p:cond delay="14250"/>
                                </p:stCondLst>
                                <p:childTnLst>
                                  <p:par>
                                    <p:cTn id="145" presetID="2" presetClass="entr" presetSubtype="2" accel="40000" fill="hold" nodeType="afterEffect" p14:presetBounceEnd="40000">
                                      <p:stCondLst>
                                        <p:cond delay="0"/>
                                      </p:stCondLst>
                                      <p:childTnLst>
                                        <p:set>
                                          <p:cBhvr>
                                            <p:cTn id="146" dur="1" fill="hold">
                                              <p:stCondLst>
                                                <p:cond delay="0"/>
                                              </p:stCondLst>
                                            </p:cTn>
                                            <p:tgtEl>
                                              <p:spTgt spid="99"/>
                                            </p:tgtEl>
                                            <p:attrNameLst>
                                              <p:attrName>style.visibility</p:attrName>
                                            </p:attrNameLst>
                                          </p:cBhvr>
                                          <p:to>
                                            <p:strVal val="visible"/>
                                          </p:to>
                                        </p:set>
                                        <p:anim calcmode="lin" valueType="num" p14:bounceEnd="40000">
                                          <p:cBhvr additive="base">
                                            <p:cTn id="147" dur="1250" fill="hold"/>
                                            <p:tgtEl>
                                              <p:spTgt spid="99"/>
                                            </p:tgtEl>
                                            <p:attrNameLst>
                                              <p:attrName>ppt_x</p:attrName>
                                            </p:attrNameLst>
                                          </p:cBhvr>
                                          <p:tavLst>
                                            <p:tav tm="0">
                                              <p:val>
                                                <p:strVal val="1+#ppt_w/2"/>
                                              </p:val>
                                            </p:tav>
                                            <p:tav tm="100000">
                                              <p:val>
                                                <p:strVal val="#ppt_x"/>
                                              </p:val>
                                            </p:tav>
                                          </p:tavLst>
                                        </p:anim>
                                        <p:anim calcmode="lin" valueType="num" p14:bounceEnd="40000">
                                          <p:cBhvr additive="base">
                                            <p:cTn id="148" dur="1250" fill="hold"/>
                                            <p:tgtEl>
                                              <p:spTgt spid="99"/>
                                            </p:tgtEl>
                                            <p:attrNameLst>
                                              <p:attrName>ppt_y</p:attrName>
                                            </p:attrNameLst>
                                          </p:cBhvr>
                                          <p:tavLst>
                                            <p:tav tm="0">
                                              <p:val>
                                                <p:strVal val="#ppt_y"/>
                                              </p:val>
                                            </p:tav>
                                            <p:tav tm="100000">
                                              <p:val>
                                                <p:strVal val="#ppt_y"/>
                                              </p:val>
                                            </p:tav>
                                          </p:tavLst>
                                        </p:anim>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wipe(left)">
                                          <p:cBhvr>
                                            <p:cTn id="152" dur="500"/>
                                            <p:tgtEl>
                                              <p:spTgt spid="3"/>
                                            </p:tgtEl>
                                          </p:cBhvr>
                                        </p:animEffect>
                                      </p:childTnLst>
                                    </p:cTn>
                                  </p:par>
                                </p:childTnLst>
                              </p:cTn>
                            </p:par>
                            <p:par>
                              <p:cTn id="153" fill="hold">
                                <p:stCondLst>
                                  <p:cond delay="16000"/>
                                </p:stCondLst>
                                <p:childTnLst>
                                  <p:par>
                                    <p:cTn id="154" presetID="2" presetClass="entr" presetSubtype="2" accel="40000" fill="hold" nodeType="afterEffect" p14:presetBounceEnd="40000">
                                      <p:stCondLst>
                                        <p:cond delay="0"/>
                                      </p:stCondLst>
                                      <p:childTnLst>
                                        <p:set>
                                          <p:cBhvr>
                                            <p:cTn id="155" dur="1" fill="hold">
                                              <p:stCondLst>
                                                <p:cond delay="0"/>
                                              </p:stCondLst>
                                            </p:cTn>
                                            <p:tgtEl>
                                              <p:spTgt spid="92"/>
                                            </p:tgtEl>
                                            <p:attrNameLst>
                                              <p:attrName>style.visibility</p:attrName>
                                            </p:attrNameLst>
                                          </p:cBhvr>
                                          <p:to>
                                            <p:strVal val="visible"/>
                                          </p:to>
                                        </p:set>
                                        <p:anim calcmode="lin" valueType="num" p14:bounceEnd="40000">
                                          <p:cBhvr additive="base">
                                            <p:cTn id="156" dur="1250" fill="hold"/>
                                            <p:tgtEl>
                                              <p:spTgt spid="92"/>
                                            </p:tgtEl>
                                            <p:attrNameLst>
                                              <p:attrName>ppt_x</p:attrName>
                                            </p:attrNameLst>
                                          </p:cBhvr>
                                          <p:tavLst>
                                            <p:tav tm="0">
                                              <p:val>
                                                <p:strVal val="1+#ppt_w/2"/>
                                              </p:val>
                                            </p:tav>
                                            <p:tav tm="100000">
                                              <p:val>
                                                <p:strVal val="#ppt_x"/>
                                              </p:val>
                                            </p:tav>
                                          </p:tavLst>
                                        </p:anim>
                                        <p:anim calcmode="lin" valueType="num" p14:bounceEnd="40000">
                                          <p:cBhvr additive="base">
                                            <p:cTn id="157" dur="1250" fill="hold"/>
                                            <p:tgtEl>
                                              <p:spTgt spid="92"/>
                                            </p:tgtEl>
                                            <p:attrNameLst>
                                              <p:attrName>ppt_y</p:attrName>
                                            </p:attrNameLst>
                                          </p:cBhvr>
                                          <p:tavLst>
                                            <p:tav tm="0">
                                              <p:val>
                                                <p:strVal val="#ppt_y"/>
                                              </p:val>
                                            </p:tav>
                                            <p:tav tm="100000">
                                              <p:val>
                                                <p:strVal val="#ppt_y"/>
                                              </p:val>
                                            </p:tav>
                                          </p:tavLst>
                                        </p:anim>
                                      </p:childTnLst>
                                    </p:cTn>
                                  </p:par>
                                </p:childTnLst>
                              </p:cTn>
                            </p:par>
                            <p:par>
                              <p:cTn id="158" fill="hold">
                                <p:stCondLst>
                                  <p:cond delay="17250"/>
                                </p:stCondLst>
                                <p:childTnLst>
                                  <p:par>
                                    <p:cTn id="159" presetID="22" presetClass="entr" presetSubtype="8" fill="hold" grpId="0" nodeType="after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wipe(left)">
                                          <p:cBhvr>
                                            <p:cTn id="161" dur="500"/>
                                            <p:tgtEl>
                                              <p:spTgt spid="5"/>
                                            </p:tgtEl>
                                          </p:cBhvr>
                                        </p:animEffect>
                                      </p:childTnLst>
                                    </p:cTn>
                                  </p:par>
                                </p:childTnLst>
                              </p:cTn>
                            </p:par>
                            <p:par>
                              <p:cTn id="162" fill="hold">
                                <p:stCondLst>
                                  <p:cond delay="17750"/>
                                </p:stCondLst>
                                <p:childTnLst>
                                  <p:par>
                                    <p:cTn id="163" presetID="2" presetClass="entr" presetSubtype="2" accel="40000" fill="hold" nodeType="afterEffect" p14:presetBounceEnd="40000">
                                      <p:stCondLst>
                                        <p:cond delay="0"/>
                                      </p:stCondLst>
                                      <p:childTnLst>
                                        <p:set>
                                          <p:cBhvr>
                                            <p:cTn id="164" dur="1" fill="hold">
                                              <p:stCondLst>
                                                <p:cond delay="0"/>
                                              </p:stCondLst>
                                            </p:cTn>
                                            <p:tgtEl>
                                              <p:spTgt spid="85"/>
                                            </p:tgtEl>
                                            <p:attrNameLst>
                                              <p:attrName>style.visibility</p:attrName>
                                            </p:attrNameLst>
                                          </p:cBhvr>
                                          <p:to>
                                            <p:strVal val="visible"/>
                                          </p:to>
                                        </p:set>
                                        <p:anim calcmode="lin" valueType="num" p14:bounceEnd="40000">
                                          <p:cBhvr additive="base">
                                            <p:cTn id="165" dur="1250" fill="hold"/>
                                            <p:tgtEl>
                                              <p:spTgt spid="85"/>
                                            </p:tgtEl>
                                            <p:attrNameLst>
                                              <p:attrName>ppt_x</p:attrName>
                                            </p:attrNameLst>
                                          </p:cBhvr>
                                          <p:tavLst>
                                            <p:tav tm="0">
                                              <p:val>
                                                <p:strVal val="1+#ppt_w/2"/>
                                              </p:val>
                                            </p:tav>
                                            <p:tav tm="100000">
                                              <p:val>
                                                <p:strVal val="#ppt_x"/>
                                              </p:val>
                                            </p:tav>
                                          </p:tavLst>
                                        </p:anim>
                                        <p:anim calcmode="lin" valueType="num" p14:bounceEnd="40000">
                                          <p:cBhvr additive="base">
                                            <p:cTn id="166" dur="125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21" grpId="0" animBg="1"/>
          <p:bldP spid="25" grpId="0" animBg="1"/>
          <p:bldP spid="29" grpId="0" animBg="1"/>
          <p:bldP spid="30" grpId="0" animBg="1"/>
          <p:bldP spid="31" grpId="0" animBg="1"/>
          <p:bldP spid="32" grpId="0" animBg="1"/>
          <p:bldP spid="49" grpId="0"/>
          <p:bldP spid="50" grpId="0"/>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style.rotation</p:attrName>
                                            </p:attrNameLst>
                                          </p:cBhvr>
                                          <p:tavLst>
                                            <p:tav tm="0">
                                              <p:val>
                                                <p:fltVal val="90"/>
                                              </p:val>
                                            </p:tav>
                                            <p:tav tm="100000">
                                              <p:val>
                                                <p:fltVal val="0"/>
                                              </p:val>
                                            </p:tav>
                                          </p:tavLst>
                                        </p:anim>
                                        <p:animEffect transition="in" filter="fade">
                                          <p:cBhvr>
                                            <p:cTn id="14" dur="1000"/>
                                            <p:tgtEl>
                                              <p:spTgt spid="26"/>
                                            </p:tgtEl>
                                          </p:cBhvr>
                                        </p:animEffect>
                                      </p:childTnLst>
                                    </p:cTn>
                                  </p:par>
                                  <p:par>
                                    <p:cTn id="15" presetID="3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par>
                                    <p:cTn id="21" presetID="3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par>
                                    <p:cTn id="45" presetID="3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Effect transition="in" filter="fade">
                                          <p:cBhvr>
                                            <p:cTn id="56" dur="500"/>
                                            <p:tgtEl>
                                              <p:spTgt spid="33"/>
                                            </p:tgtEl>
                                          </p:cBhvr>
                                        </p:animEffect>
                                      </p:childTnLst>
                                    </p:cTn>
                                  </p:par>
                                  <p:par>
                                    <p:cTn id="57" presetID="53" presetClass="entr" presetSubtype="16" fill="hold" nodeType="withEffect">
                                      <p:stCondLst>
                                        <p:cond delay="25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50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childTnLst>
                              </p:cTn>
                            </p:par>
                            <p:par>
                              <p:cTn id="67" fill="hold">
                                <p:stCondLst>
                                  <p:cond delay="2500"/>
                                </p:stCondLst>
                                <p:childTnLst>
                                  <p:par>
                                    <p:cTn id="68" presetID="8" presetClass="emph" presetSubtype="0" fill="hold" nodeType="afterEffect">
                                      <p:stCondLst>
                                        <p:cond delay="0"/>
                                      </p:stCondLst>
                                      <p:childTnLst>
                                        <p:animRot by="21600000">
                                          <p:cBhvr>
                                            <p:cTn id="69" dur="2000" fill="hold"/>
                                            <p:tgtEl>
                                              <p:spTgt spid="36"/>
                                            </p:tgtEl>
                                            <p:attrNameLst>
                                              <p:attrName>r</p:attrName>
                                            </p:attrNameLst>
                                          </p:cBhvr>
                                        </p:animRot>
                                      </p:childTnLst>
                                    </p:cTn>
                                  </p:par>
                                </p:childTnLst>
                              </p:cTn>
                            </p:par>
                            <p:par>
                              <p:cTn id="70" fill="hold">
                                <p:stCondLst>
                                  <p:cond delay="4500"/>
                                </p:stCondLst>
                                <p:childTnLst>
                                  <p:par>
                                    <p:cTn id="71" presetID="14" presetClass="entr" presetSubtype="1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randombar(horizontal)">
                                          <p:cBhvr>
                                            <p:cTn id="73" dur="500"/>
                                            <p:tgtEl>
                                              <p:spTgt spid="5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randombar(horizontal)">
                                          <p:cBhvr>
                                            <p:cTn id="76" dur="500"/>
                                            <p:tgtEl>
                                              <p:spTgt spid="4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randombar(horizontal)">
                                          <p:cBhvr>
                                            <p:cTn id="79" dur="500"/>
                                            <p:tgtEl>
                                              <p:spTgt spid="5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randombar(horizontal)">
                                          <p:cBhvr>
                                            <p:cTn id="82" dur="500"/>
                                            <p:tgtEl>
                                              <p:spTgt spid="51"/>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randombar(horizontal)">
                                          <p:cBhvr>
                                            <p:cTn id="85" dur="500"/>
                                            <p:tgtEl>
                                              <p:spTgt spid="5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randombar(horizontal)">
                                          <p:cBhvr>
                                            <p:cTn id="88" dur="500"/>
                                            <p:tgtEl>
                                              <p:spTgt spid="5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randombar(horizontal)">
                                          <p:cBhvr>
                                            <p:cTn id="91" dur="500"/>
                                            <p:tgtEl>
                                              <p:spTgt spid="5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randombar(horizontal)">
                                          <p:cBhvr>
                                            <p:cTn id="94" dur="500"/>
                                            <p:tgtEl>
                                              <p:spTgt spid="55"/>
                                            </p:tgtEl>
                                          </p:cBhvr>
                                        </p:animEffect>
                                      </p:childTnLst>
                                    </p:cTn>
                                  </p:par>
                                </p:childTnLst>
                              </p:cTn>
                            </p:par>
                            <p:par>
                              <p:cTn id="95" fill="hold">
                                <p:stCondLst>
                                  <p:cond delay="5000"/>
                                </p:stCondLst>
                                <p:childTnLst>
                                  <p:par>
                                    <p:cTn id="96" presetID="22" presetClass="entr" presetSubtype="2"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right)">
                                          <p:cBhvr>
                                            <p:cTn id="98" dur="500"/>
                                            <p:tgtEl>
                                              <p:spTgt spid="32"/>
                                            </p:tgtEl>
                                          </p:cBhvr>
                                        </p:animEffect>
                                      </p:childTnLst>
                                    </p:cTn>
                                  </p:par>
                                </p:childTnLst>
                              </p:cTn>
                            </p:par>
                            <p:par>
                              <p:cTn id="99" fill="hold">
                                <p:stCondLst>
                                  <p:cond delay="5500"/>
                                </p:stCondLst>
                                <p:childTnLst>
                                  <p:par>
                                    <p:cTn id="100" presetID="2" presetClass="entr" presetSubtype="8" accel="40000"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additive="base">
                                            <p:cTn id="102" dur="1250" fill="hold"/>
                                            <p:tgtEl>
                                              <p:spTgt spid="57"/>
                                            </p:tgtEl>
                                            <p:attrNameLst>
                                              <p:attrName>ppt_x</p:attrName>
                                            </p:attrNameLst>
                                          </p:cBhvr>
                                          <p:tavLst>
                                            <p:tav tm="0">
                                              <p:val>
                                                <p:strVal val="0-#ppt_w/2"/>
                                              </p:val>
                                            </p:tav>
                                            <p:tav tm="100000">
                                              <p:val>
                                                <p:strVal val="#ppt_x"/>
                                              </p:val>
                                            </p:tav>
                                          </p:tavLst>
                                        </p:anim>
                                        <p:anim calcmode="lin" valueType="num">
                                          <p:cBhvr additive="base">
                                            <p:cTn id="103" dur="1250" fill="hold"/>
                                            <p:tgtEl>
                                              <p:spTgt spid="57"/>
                                            </p:tgtEl>
                                            <p:attrNameLst>
                                              <p:attrName>ppt_y</p:attrName>
                                            </p:attrNameLst>
                                          </p:cBhvr>
                                          <p:tavLst>
                                            <p:tav tm="0">
                                              <p:val>
                                                <p:strVal val="#ppt_y"/>
                                              </p:val>
                                            </p:tav>
                                            <p:tav tm="100000">
                                              <p:val>
                                                <p:strVal val="#ppt_y"/>
                                              </p:val>
                                            </p:tav>
                                          </p:tavLst>
                                        </p:anim>
                                      </p:childTnLst>
                                    </p:cTn>
                                  </p:par>
                                </p:childTnLst>
                              </p:cTn>
                            </p:par>
                            <p:par>
                              <p:cTn id="104" fill="hold">
                                <p:stCondLst>
                                  <p:cond delay="6750"/>
                                </p:stCondLst>
                                <p:childTnLst>
                                  <p:par>
                                    <p:cTn id="105" presetID="22" presetClass="entr" presetSubtype="2"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right)">
                                          <p:cBhvr>
                                            <p:cTn id="107" dur="500"/>
                                            <p:tgtEl>
                                              <p:spTgt spid="29"/>
                                            </p:tgtEl>
                                          </p:cBhvr>
                                        </p:animEffect>
                                      </p:childTnLst>
                                    </p:cTn>
                                  </p:par>
                                </p:childTnLst>
                              </p:cTn>
                            </p:par>
                            <p:par>
                              <p:cTn id="108" fill="hold">
                                <p:stCondLst>
                                  <p:cond delay="7250"/>
                                </p:stCondLst>
                                <p:childTnLst>
                                  <p:par>
                                    <p:cTn id="109" presetID="2" presetClass="entr" presetSubtype="8" accel="40000"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 calcmode="lin" valueType="num">
                                          <p:cBhvr additive="base">
                                            <p:cTn id="111" dur="1250" fill="hold"/>
                                            <p:tgtEl>
                                              <p:spTgt spid="64"/>
                                            </p:tgtEl>
                                            <p:attrNameLst>
                                              <p:attrName>ppt_x</p:attrName>
                                            </p:attrNameLst>
                                          </p:cBhvr>
                                          <p:tavLst>
                                            <p:tav tm="0">
                                              <p:val>
                                                <p:strVal val="0-#ppt_w/2"/>
                                              </p:val>
                                            </p:tav>
                                            <p:tav tm="100000">
                                              <p:val>
                                                <p:strVal val="#ppt_x"/>
                                              </p:val>
                                            </p:tav>
                                          </p:tavLst>
                                        </p:anim>
                                        <p:anim calcmode="lin" valueType="num">
                                          <p:cBhvr additive="base">
                                            <p:cTn id="112" dur="1250" fill="hold"/>
                                            <p:tgtEl>
                                              <p:spTgt spid="64"/>
                                            </p:tgtEl>
                                            <p:attrNameLst>
                                              <p:attrName>ppt_y</p:attrName>
                                            </p:attrNameLst>
                                          </p:cBhvr>
                                          <p:tavLst>
                                            <p:tav tm="0">
                                              <p:val>
                                                <p:strVal val="#ppt_y"/>
                                              </p:val>
                                            </p:tav>
                                            <p:tav tm="100000">
                                              <p:val>
                                                <p:strVal val="#ppt_y"/>
                                              </p:val>
                                            </p:tav>
                                          </p:tavLst>
                                        </p:anim>
                                      </p:childTnLst>
                                    </p:cTn>
                                  </p:par>
                                </p:childTnLst>
                              </p:cTn>
                            </p:par>
                            <p:par>
                              <p:cTn id="113" fill="hold">
                                <p:stCondLst>
                                  <p:cond delay="8500"/>
                                </p:stCondLst>
                                <p:childTnLst>
                                  <p:par>
                                    <p:cTn id="114" presetID="22" presetClass="entr" presetSubtype="2"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right)">
                                          <p:cBhvr>
                                            <p:cTn id="116" dur="500"/>
                                            <p:tgtEl>
                                              <p:spTgt spid="30"/>
                                            </p:tgtEl>
                                          </p:cBhvr>
                                        </p:animEffect>
                                      </p:childTnLst>
                                    </p:cTn>
                                  </p:par>
                                </p:childTnLst>
                              </p:cTn>
                            </p:par>
                            <p:par>
                              <p:cTn id="117" fill="hold">
                                <p:stCondLst>
                                  <p:cond delay="9000"/>
                                </p:stCondLst>
                                <p:childTnLst>
                                  <p:par>
                                    <p:cTn id="118" presetID="2" presetClass="entr" presetSubtype="8" accel="40000" fill="hold" nodeType="afterEffect">
                                      <p:stCondLst>
                                        <p:cond delay="0"/>
                                      </p:stCondLst>
                                      <p:childTnLst>
                                        <p:set>
                                          <p:cBhvr>
                                            <p:cTn id="119" dur="1" fill="hold">
                                              <p:stCondLst>
                                                <p:cond delay="0"/>
                                              </p:stCondLst>
                                            </p:cTn>
                                            <p:tgtEl>
                                              <p:spTgt spid="71"/>
                                            </p:tgtEl>
                                            <p:attrNameLst>
                                              <p:attrName>style.visibility</p:attrName>
                                            </p:attrNameLst>
                                          </p:cBhvr>
                                          <p:to>
                                            <p:strVal val="visible"/>
                                          </p:to>
                                        </p:set>
                                        <p:anim calcmode="lin" valueType="num">
                                          <p:cBhvr additive="base">
                                            <p:cTn id="120" dur="1250" fill="hold"/>
                                            <p:tgtEl>
                                              <p:spTgt spid="71"/>
                                            </p:tgtEl>
                                            <p:attrNameLst>
                                              <p:attrName>ppt_x</p:attrName>
                                            </p:attrNameLst>
                                          </p:cBhvr>
                                          <p:tavLst>
                                            <p:tav tm="0">
                                              <p:val>
                                                <p:strVal val="0-#ppt_w/2"/>
                                              </p:val>
                                            </p:tav>
                                            <p:tav tm="100000">
                                              <p:val>
                                                <p:strVal val="#ppt_x"/>
                                              </p:val>
                                            </p:tav>
                                          </p:tavLst>
                                        </p:anim>
                                        <p:anim calcmode="lin" valueType="num">
                                          <p:cBhvr additive="base">
                                            <p:cTn id="121" dur="1250" fill="hold"/>
                                            <p:tgtEl>
                                              <p:spTgt spid="71"/>
                                            </p:tgtEl>
                                            <p:attrNameLst>
                                              <p:attrName>ppt_y</p:attrName>
                                            </p:attrNameLst>
                                          </p:cBhvr>
                                          <p:tavLst>
                                            <p:tav tm="0">
                                              <p:val>
                                                <p:strVal val="#ppt_y"/>
                                              </p:val>
                                            </p:tav>
                                            <p:tav tm="100000">
                                              <p:val>
                                                <p:strVal val="#ppt_y"/>
                                              </p:val>
                                            </p:tav>
                                          </p:tavLst>
                                        </p:anim>
                                      </p:childTnLst>
                                    </p:cTn>
                                  </p:par>
                                </p:childTnLst>
                              </p:cTn>
                            </p:par>
                            <p:par>
                              <p:cTn id="122" fill="hold">
                                <p:stCondLst>
                                  <p:cond delay="10250"/>
                                </p:stCondLst>
                                <p:childTnLst>
                                  <p:par>
                                    <p:cTn id="123" presetID="22" presetClass="entr" presetSubtype="2"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right)">
                                          <p:cBhvr>
                                            <p:cTn id="125" dur="500"/>
                                            <p:tgtEl>
                                              <p:spTgt spid="31"/>
                                            </p:tgtEl>
                                          </p:cBhvr>
                                        </p:animEffect>
                                      </p:childTnLst>
                                    </p:cTn>
                                  </p:par>
                                </p:childTnLst>
                              </p:cTn>
                            </p:par>
                            <p:par>
                              <p:cTn id="126" fill="hold">
                                <p:stCondLst>
                                  <p:cond delay="10750"/>
                                </p:stCondLst>
                                <p:childTnLst>
                                  <p:par>
                                    <p:cTn id="127" presetID="2" presetClass="entr" presetSubtype="8" accel="40000" fill="hold" nodeType="afterEffect">
                                      <p:stCondLst>
                                        <p:cond delay="0"/>
                                      </p:stCondLst>
                                      <p:childTnLst>
                                        <p:set>
                                          <p:cBhvr>
                                            <p:cTn id="128" dur="1" fill="hold">
                                              <p:stCondLst>
                                                <p:cond delay="0"/>
                                              </p:stCondLst>
                                            </p:cTn>
                                            <p:tgtEl>
                                              <p:spTgt spid="78"/>
                                            </p:tgtEl>
                                            <p:attrNameLst>
                                              <p:attrName>style.visibility</p:attrName>
                                            </p:attrNameLst>
                                          </p:cBhvr>
                                          <p:to>
                                            <p:strVal val="visible"/>
                                          </p:to>
                                        </p:set>
                                        <p:anim calcmode="lin" valueType="num">
                                          <p:cBhvr additive="base">
                                            <p:cTn id="129" dur="1250" fill="hold"/>
                                            <p:tgtEl>
                                              <p:spTgt spid="78"/>
                                            </p:tgtEl>
                                            <p:attrNameLst>
                                              <p:attrName>ppt_x</p:attrName>
                                            </p:attrNameLst>
                                          </p:cBhvr>
                                          <p:tavLst>
                                            <p:tav tm="0">
                                              <p:val>
                                                <p:strVal val="0-#ppt_w/2"/>
                                              </p:val>
                                            </p:tav>
                                            <p:tav tm="100000">
                                              <p:val>
                                                <p:strVal val="#ppt_x"/>
                                              </p:val>
                                            </p:tav>
                                          </p:tavLst>
                                        </p:anim>
                                        <p:anim calcmode="lin" valueType="num">
                                          <p:cBhvr additive="base">
                                            <p:cTn id="130" dur="1250" fill="hold"/>
                                            <p:tgtEl>
                                              <p:spTgt spid="78"/>
                                            </p:tgtEl>
                                            <p:attrNameLst>
                                              <p:attrName>ppt_y</p:attrName>
                                            </p:attrNameLst>
                                          </p:cBhvr>
                                          <p:tavLst>
                                            <p:tav tm="0">
                                              <p:val>
                                                <p:strVal val="#ppt_y"/>
                                              </p:val>
                                            </p:tav>
                                            <p:tav tm="100000">
                                              <p:val>
                                                <p:strVal val="#ppt_y"/>
                                              </p:val>
                                            </p:tav>
                                          </p:tavLst>
                                        </p:anim>
                                      </p:childTnLst>
                                    </p:cTn>
                                  </p:par>
                                </p:childTnLst>
                              </p:cTn>
                            </p:par>
                            <p:par>
                              <p:cTn id="131" fill="hold">
                                <p:stCondLst>
                                  <p:cond delay="12000"/>
                                </p:stCondLst>
                                <p:childTnLst>
                                  <p:par>
                                    <p:cTn id="132" presetID="22" presetClass="entr" presetSubtype="8" fill="hold" grpId="0" nodeType="after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left)">
                                          <p:cBhvr>
                                            <p:cTn id="134" dur="500"/>
                                            <p:tgtEl>
                                              <p:spTgt spid="21"/>
                                            </p:tgtEl>
                                          </p:cBhvr>
                                        </p:animEffect>
                                      </p:childTnLst>
                                    </p:cTn>
                                  </p:par>
                                </p:childTnLst>
                              </p:cTn>
                            </p:par>
                            <p:par>
                              <p:cTn id="135" fill="hold">
                                <p:stCondLst>
                                  <p:cond delay="12500"/>
                                </p:stCondLst>
                                <p:childTnLst>
                                  <p:par>
                                    <p:cTn id="136" presetID="2" presetClass="entr" presetSubtype="2" accel="40000" fill="hold" nodeType="afterEffect">
                                      <p:stCondLst>
                                        <p:cond delay="0"/>
                                      </p:stCondLst>
                                      <p:childTnLst>
                                        <p:set>
                                          <p:cBhvr>
                                            <p:cTn id="137" dur="1" fill="hold">
                                              <p:stCondLst>
                                                <p:cond delay="0"/>
                                              </p:stCondLst>
                                            </p:cTn>
                                            <p:tgtEl>
                                              <p:spTgt spid="106"/>
                                            </p:tgtEl>
                                            <p:attrNameLst>
                                              <p:attrName>style.visibility</p:attrName>
                                            </p:attrNameLst>
                                          </p:cBhvr>
                                          <p:to>
                                            <p:strVal val="visible"/>
                                          </p:to>
                                        </p:set>
                                        <p:anim calcmode="lin" valueType="num">
                                          <p:cBhvr additive="base">
                                            <p:cTn id="138" dur="1250" fill="hold"/>
                                            <p:tgtEl>
                                              <p:spTgt spid="106"/>
                                            </p:tgtEl>
                                            <p:attrNameLst>
                                              <p:attrName>ppt_x</p:attrName>
                                            </p:attrNameLst>
                                          </p:cBhvr>
                                          <p:tavLst>
                                            <p:tav tm="0">
                                              <p:val>
                                                <p:strVal val="1+#ppt_w/2"/>
                                              </p:val>
                                            </p:tav>
                                            <p:tav tm="100000">
                                              <p:val>
                                                <p:strVal val="#ppt_x"/>
                                              </p:val>
                                            </p:tav>
                                          </p:tavLst>
                                        </p:anim>
                                        <p:anim calcmode="lin" valueType="num">
                                          <p:cBhvr additive="base">
                                            <p:cTn id="139" dur="1250" fill="hold"/>
                                            <p:tgtEl>
                                              <p:spTgt spid="106"/>
                                            </p:tgtEl>
                                            <p:attrNameLst>
                                              <p:attrName>ppt_y</p:attrName>
                                            </p:attrNameLst>
                                          </p:cBhvr>
                                          <p:tavLst>
                                            <p:tav tm="0">
                                              <p:val>
                                                <p:strVal val="#ppt_y"/>
                                              </p:val>
                                            </p:tav>
                                            <p:tav tm="100000">
                                              <p:val>
                                                <p:strVal val="#ppt_y"/>
                                              </p:val>
                                            </p:tav>
                                          </p:tavLst>
                                        </p:anim>
                                      </p:childTnLst>
                                    </p:cTn>
                                  </p:par>
                                </p:childTnLst>
                              </p:cTn>
                            </p:par>
                            <p:par>
                              <p:cTn id="140" fill="hold">
                                <p:stCondLst>
                                  <p:cond delay="13750"/>
                                </p:stCondLst>
                                <p:childTnLst>
                                  <p:par>
                                    <p:cTn id="141" presetID="22" presetClass="entr" presetSubtype="8" fill="hold" grpId="0" nodeType="after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ipe(left)">
                                          <p:cBhvr>
                                            <p:cTn id="143" dur="500"/>
                                            <p:tgtEl>
                                              <p:spTgt spid="25"/>
                                            </p:tgtEl>
                                          </p:cBhvr>
                                        </p:animEffect>
                                      </p:childTnLst>
                                    </p:cTn>
                                  </p:par>
                                </p:childTnLst>
                              </p:cTn>
                            </p:par>
                            <p:par>
                              <p:cTn id="144" fill="hold">
                                <p:stCondLst>
                                  <p:cond delay="14250"/>
                                </p:stCondLst>
                                <p:childTnLst>
                                  <p:par>
                                    <p:cTn id="145" presetID="2" presetClass="entr" presetSubtype="2" accel="40000" fill="hold" nodeType="afterEffect">
                                      <p:stCondLst>
                                        <p:cond delay="0"/>
                                      </p:stCondLst>
                                      <p:childTnLst>
                                        <p:set>
                                          <p:cBhvr>
                                            <p:cTn id="146" dur="1" fill="hold">
                                              <p:stCondLst>
                                                <p:cond delay="0"/>
                                              </p:stCondLst>
                                            </p:cTn>
                                            <p:tgtEl>
                                              <p:spTgt spid="99"/>
                                            </p:tgtEl>
                                            <p:attrNameLst>
                                              <p:attrName>style.visibility</p:attrName>
                                            </p:attrNameLst>
                                          </p:cBhvr>
                                          <p:to>
                                            <p:strVal val="visible"/>
                                          </p:to>
                                        </p:set>
                                        <p:anim calcmode="lin" valueType="num">
                                          <p:cBhvr additive="base">
                                            <p:cTn id="147" dur="1250" fill="hold"/>
                                            <p:tgtEl>
                                              <p:spTgt spid="99"/>
                                            </p:tgtEl>
                                            <p:attrNameLst>
                                              <p:attrName>ppt_x</p:attrName>
                                            </p:attrNameLst>
                                          </p:cBhvr>
                                          <p:tavLst>
                                            <p:tav tm="0">
                                              <p:val>
                                                <p:strVal val="1+#ppt_w/2"/>
                                              </p:val>
                                            </p:tav>
                                            <p:tav tm="100000">
                                              <p:val>
                                                <p:strVal val="#ppt_x"/>
                                              </p:val>
                                            </p:tav>
                                          </p:tavLst>
                                        </p:anim>
                                        <p:anim calcmode="lin" valueType="num">
                                          <p:cBhvr additive="base">
                                            <p:cTn id="148" dur="1250" fill="hold"/>
                                            <p:tgtEl>
                                              <p:spTgt spid="99"/>
                                            </p:tgtEl>
                                            <p:attrNameLst>
                                              <p:attrName>ppt_y</p:attrName>
                                            </p:attrNameLst>
                                          </p:cBhvr>
                                          <p:tavLst>
                                            <p:tav tm="0">
                                              <p:val>
                                                <p:strVal val="#ppt_y"/>
                                              </p:val>
                                            </p:tav>
                                            <p:tav tm="100000">
                                              <p:val>
                                                <p:strVal val="#ppt_y"/>
                                              </p:val>
                                            </p:tav>
                                          </p:tavLst>
                                        </p:anim>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wipe(left)">
                                          <p:cBhvr>
                                            <p:cTn id="152" dur="500"/>
                                            <p:tgtEl>
                                              <p:spTgt spid="3"/>
                                            </p:tgtEl>
                                          </p:cBhvr>
                                        </p:animEffect>
                                      </p:childTnLst>
                                    </p:cTn>
                                  </p:par>
                                </p:childTnLst>
                              </p:cTn>
                            </p:par>
                            <p:par>
                              <p:cTn id="153" fill="hold">
                                <p:stCondLst>
                                  <p:cond delay="16000"/>
                                </p:stCondLst>
                                <p:childTnLst>
                                  <p:par>
                                    <p:cTn id="154" presetID="2" presetClass="entr" presetSubtype="2" accel="40000" fill="hold" nodeType="afterEffect">
                                      <p:stCondLst>
                                        <p:cond delay="0"/>
                                      </p:stCondLst>
                                      <p:childTnLst>
                                        <p:set>
                                          <p:cBhvr>
                                            <p:cTn id="155" dur="1" fill="hold">
                                              <p:stCondLst>
                                                <p:cond delay="0"/>
                                              </p:stCondLst>
                                            </p:cTn>
                                            <p:tgtEl>
                                              <p:spTgt spid="92"/>
                                            </p:tgtEl>
                                            <p:attrNameLst>
                                              <p:attrName>style.visibility</p:attrName>
                                            </p:attrNameLst>
                                          </p:cBhvr>
                                          <p:to>
                                            <p:strVal val="visible"/>
                                          </p:to>
                                        </p:set>
                                        <p:anim calcmode="lin" valueType="num">
                                          <p:cBhvr additive="base">
                                            <p:cTn id="156" dur="1250" fill="hold"/>
                                            <p:tgtEl>
                                              <p:spTgt spid="92"/>
                                            </p:tgtEl>
                                            <p:attrNameLst>
                                              <p:attrName>ppt_x</p:attrName>
                                            </p:attrNameLst>
                                          </p:cBhvr>
                                          <p:tavLst>
                                            <p:tav tm="0">
                                              <p:val>
                                                <p:strVal val="1+#ppt_w/2"/>
                                              </p:val>
                                            </p:tav>
                                            <p:tav tm="100000">
                                              <p:val>
                                                <p:strVal val="#ppt_x"/>
                                              </p:val>
                                            </p:tav>
                                          </p:tavLst>
                                        </p:anim>
                                        <p:anim calcmode="lin" valueType="num">
                                          <p:cBhvr additive="base">
                                            <p:cTn id="157" dur="1250" fill="hold"/>
                                            <p:tgtEl>
                                              <p:spTgt spid="92"/>
                                            </p:tgtEl>
                                            <p:attrNameLst>
                                              <p:attrName>ppt_y</p:attrName>
                                            </p:attrNameLst>
                                          </p:cBhvr>
                                          <p:tavLst>
                                            <p:tav tm="0">
                                              <p:val>
                                                <p:strVal val="#ppt_y"/>
                                              </p:val>
                                            </p:tav>
                                            <p:tav tm="100000">
                                              <p:val>
                                                <p:strVal val="#ppt_y"/>
                                              </p:val>
                                            </p:tav>
                                          </p:tavLst>
                                        </p:anim>
                                      </p:childTnLst>
                                    </p:cTn>
                                  </p:par>
                                </p:childTnLst>
                              </p:cTn>
                            </p:par>
                            <p:par>
                              <p:cTn id="158" fill="hold">
                                <p:stCondLst>
                                  <p:cond delay="17250"/>
                                </p:stCondLst>
                                <p:childTnLst>
                                  <p:par>
                                    <p:cTn id="159" presetID="22" presetClass="entr" presetSubtype="8" fill="hold" grpId="0" nodeType="after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wipe(left)">
                                          <p:cBhvr>
                                            <p:cTn id="161" dur="500"/>
                                            <p:tgtEl>
                                              <p:spTgt spid="5"/>
                                            </p:tgtEl>
                                          </p:cBhvr>
                                        </p:animEffect>
                                      </p:childTnLst>
                                    </p:cTn>
                                  </p:par>
                                </p:childTnLst>
                              </p:cTn>
                            </p:par>
                            <p:par>
                              <p:cTn id="162" fill="hold">
                                <p:stCondLst>
                                  <p:cond delay="17750"/>
                                </p:stCondLst>
                                <p:childTnLst>
                                  <p:par>
                                    <p:cTn id="163" presetID="2" presetClass="entr" presetSubtype="2" accel="40000" fill="hold" nodeType="afterEffect">
                                      <p:stCondLst>
                                        <p:cond delay="0"/>
                                      </p:stCondLst>
                                      <p:childTnLst>
                                        <p:set>
                                          <p:cBhvr>
                                            <p:cTn id="164" dur="1" fill="hold">
                                              <p:stCondLst>
                                                <p:cond delay="0"/>
                                              </p:stCondLst>
                                            </p:cTn>
                                            <p:tgtEl>
                                              <p:spTgt spid="85"/>
                                            </p:tgtEl>
                                            <p:attrNameLst>
                                              <p:attrName>style.visibility</p:attrName>
                                            </p:attrNameLst>
                                          </p:cBhvr>
                                          <p:to>
                                            <p:strVal val="visible"/>
                                          </p:to>
                                        </p:set>
                                        <p:anim calcmode="lin" valueType="num">
                                          <p:cBhvr additive="base">
                                            <p:cTn id="165" dur="1250" fill="hold"/>
                                            <p:tgtEl>
                                              <p:spTgt spid="85"/>
                                            </p:tgtEl>
                                            <p:attrNameLst>
                                              <p:attrName>ppt_x</p:attrName>
                                            </p:attrNameLst>
                                          </p:cBhvr>
                                          <p:tavLst>
                                            <p:tav tm="0">
                                              <p:val>
                                                <p:strVal val="1+#ppt_w/2"/>
                                              </p:val>
                                            </p:tav>
                                            <p:tav tm="100000">
                                              <p:val>
                                                <p:strVal val="#ppt_x"/>
                                              </p:val>
                                            </p:tav>
                                          </p:tavLst>
                                        </p:anim>
                                        <p:anim calcmode="lin" valueType="num">
                                          <p:cBhvr additive="base">
                                            <p:cTn id="166" dur="125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21" grpId="0" animBg="1"/>
          <p:bldP spid="25" grpId="0" animBg="1"/>
          <p:bldP spid="29" grpId="0" animBg="1"/>
          <p:bldP spid="30" grpId="0" animBg="1"/>
          <p:bldP spid="31" grpId="0" animBg="1"/>
          <p:bldP spid="32" grpId="0" animBg="1"/>
          <p:bldP spid="49" grpId="0"/>
          <p:bldP spid="50" grpId="0"/>
          <p:bldP spid="51" grpId="0"/>
          <p:bldP spid="52" grpId="0"/>
          <p:bldP spid="53" grpId="0"/>
          <p:bldP spid="54" grpId="0"/>
          <p:bldP spid="55" grpId="0"/>
          <p:bldP spid="5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qhgcwi4">
      <a:majorFont>
        <a:latin typeface="微软雅黑" panose="020F0302020204030204"/>
        <a:ea typeface="微软雅黑"/>
        <a:cs typeface=""/>
      </a:majorFont>
      <a:minorFont>
        <a:latin typeface="微软雅黑" panose="020F050202020403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1836</Words>
  <Application>Microsoft Office PowerPoint</Application>
  <PresentationFormat>全屏显示(16:9)</PresentationFormat>
  <Paragraphs>422</Paragraphs>
  <Slides>34</Slides>
  <Notes>34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34</vt:i4>
      </vt:variant>
    </vt:vector>
  </HeadingPairs>
  <TitlesOfParts>
    <vt:vector size="43" baseType="lpstr">
      <vt:lpstr>等线</vt:lpstr>
      <vt:lpstr>宋体</vt:lpstr>
      <vt:lpstr>微软雅黑</vt:lpstr>
      <vt:lpstr>Agency FB</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report</dc:title>
  <dc:creator>www.jpppt.com</dc:creator>
  <cp:keywords>www.jpppt.com</cp:keywords>
  <dc:description>www.jpppt.com</dc:description>
  <cp:lastModifiedBy>Windows 用户</cp:lastModifiedBy>
  <cp:revision>21</cp:revision>
  <dcterms:created xsi:type="dcterms:W3CDTF">2016-08-01T12:15:50Z</dcterms:created>
  <dcterms:modified xsi:type="dcterms:W3CDTF">2021-08-04T14:41:52Z</dcterms:modified>
</cp:coreProperties>
</file>