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9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tags" Target="../tags/tag3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空白演示</a:t>
            </a:r>
            <a:endParaRPr lang="zh-CN" altLang="en-US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altLang="zh-CN"/>
              <a:t>Lorem ipsum dolor sit amet, consectetur adipisicing elit.</a:t>
            </a:r>
            <a:endParaRPr lang="en-US" altLang="zh-CN"/>
          </a:p>
        </p:txBody>
      </p:sp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307" y="302260"/>
            <a:ext cx="7502313" cy="172889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  <p:tag name="KSO_WM_UNIT_TYPE" val="a"/>
  <p:tag name="KSO_WM_UNIT_INDEX" val="1"/>
  <p:tag name="KSO_WM_UNIT_ID" val="custom20184553_1*a*1"/>
  <p:tag name="KSO_WM_UNIT_LAYERLEVEL" val="1"/>
  <p:tag name="KSO_WM_UNIT_VALUE" val="10"/>
  <p:tag name="KSO_WM_UNIT_ISCONTENTSTITLE" val="0"/>
  <p:tag name="KSO_WM_UNIT_HIGHLIGHT" val="0"/>
  <p:tag name="KSO_WM_UNIT_COMPATIBLE" val="0"/>
  <p:tag name="KSO_WM_UNIT_CLEAR" val="0"/>
  <p:tag name="KSO_WM_BEAUTIFY_FLAG" val="#wm#"/>
  <p:tag name="KSO_WM_UNIT_PRESET_TEXT" val="空白演示"/>
</p:tagLst>
</file>

<file path=ppt/tags/tag5.xml><?xml version="1.0" encoding="utf-8"?>
<p:tagLst xmlns:p="http://schemas.openxmlformats.org/presentationml/2006/main">
  <p:tag name="KSO_WM_TEMPLATE_CATEGORY" val="custom"/>
  <p:tag name="KSO_WM_TEMPLATE_INDEX" val="20184553"/>
  <p:tag name="KSO_WM_UNIT_CLEAR" val="0"/>
  <p:tag name="KSO_WM_UNIT_COMPATIBLE" val="0"/>
  <p:tag name="KSO_WM_UNIT_HIGHLIGHT" val="0"/>
  <p:tag name="KSO_WM_UNIT_ISCONTENTSTITLE" val="0"/>
  <p:tag name="KSO_WM_UNIT_VALUE" val="234"/>
  <p:tag name="KSO_WM_UNIT_LAYERLEVEL" val="1"/>
  <p:tag name="KSO_WM_UNIT_INDEX" val="1"/>
  <p:tag name="KSO_WM_UNIT_ID" val="custom20184553_1*b*1"/>
  <p:tag name="KSO_WM_UNIT_TYPE" val="b"/>
  <p:tag name="KSO_WM_BEAUTIFY_FLAG" val="#wm#"/>
  <p:tag name="KSO_WM_TAG_VERSION" val="1.0"/>
  <p:tag name="KSO_WM_UNIT_PRESET_TEXT" val="Lorem ipsum dolor sit amet, consectetur adipisicing elit."/>
</p:tagLst>
</file>

<file path=ppt/tags/tag6.xml><?xml version="1.0" encoding="utf-8"?>
<p:tagLst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WPS 演示</Application>
  <PresentationFormat>宽屏</PresentationFormat>
  <Paragraphs>12</Paragraphs>
  <Slides>4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Arial</vt:lpstr>
      <vt:lpstr>Wingdings</vt:lpstr>
      <vt:lpstr>www.freeppt7.com-Best PPT templates for free download</vt:lpstr>
      <vt:lpstr>空白演示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5</cp:revision>
  <dcterms:created xsi:type="dcterms:W3CDTF">2018-03-01T02:03:00Z</dcterms:created>
  <dcterms:modified xsi:type="dcterms:W3CDTF">2018-05-14T10:31:20Z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