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58" r:id="rId4"/>
    <p:sldId id="259" r:id="rId5"/>
    <p:sldId id="260" r:id="rId6"/>
    <p:sldId id="257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dirty="0"/>
              <a:t>模板来自于 </a:t>
            </a:r>
            <a:r>
              <a:rPr lang="en-US" altLang="zh-CN"/>
              <a:t>http://www.ypppt.com</a:t>
            </a: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71406" y="785794"/>
            <a:ext cx="6572264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571472" y="1571612"/>
            <a:ext cx="5472122" cy="542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600">
                <a:solidFill>
                  <a:srgbClr val="FF7C80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857224" y="1928802"/>
            <a:ext cx="4286254" cy="4000520"/>
          </a:xfrm>
          <a:prstGeom prst="heart">
            <a:avLst/>
          </a:prstGeom>
          <a:ln w="19050">
            <a:solidFill>
              <a:srgbClr val="FF7C80"/>
            </a:solidFill>
            <a:prstDash val="solid"/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472" y="2000240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9" name="图片占位符 7"/>
          <p:cNvSpPr>
            <a:spLocks noGrp="1"/>
          </p:cNvSpPr>
          <p:nvPr>
            <p:ph type="pic" sz="quarter" idx="11"/>
          </p:nvPr>
        </p:nvSpPr>
        <p:spPr>
          <a:xfrm>
            <a:off x="3286116" y="2000240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2"/>
          </p:nvPr>
        </p:nvSpPr>
        <p:spPr>
          <a:xfrm>
            <a:off x="6072198" y="2000258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72325" y="3915195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500034" y="1571612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2928926" y="1571612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928926" y="3929066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 userDrawn="1"/>
        </p:nvSpPr>
        <p:spPr>
          <a:xfrm>
            <a:off x="1428750" y="2428875"/>
            <a:ext cx="47863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dirty="0">
                <a:solidFill>
                  <a:srgbClr val="FF7C80"/>
                </a:solidFill>
                <a:latin typeface="+mn-lt"/>
                <a:ea typeface="+mn-ea"/>
              </a:rPr>
              <a:t>Thank You!</a:t>
            </a:r>
            <a:endParaRPr lang="zh-CN" altLang="en-US" sz="5400" dirty="0">
              <a:solidFill>
                <a:srgbClr val="FF7C8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 hasCustomPrompt="1"/>
          </p:nvPr>
        </p:nvSpPr>
        <p:spPr>
          <a:xfrm>
            <a:off x="261557" y="243040"/>
            <a:ext cx="3697941" cy="549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kern="1200">
          <a:solidFill>
            <a:srgbClr val="FF7C8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2700" kern="1200">
          <a:solidFill>
            <a:srgbClr val="FF7C8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0"/>
          <p:cNvSpPr>
            <a:spLocks noGrp="1"/>
          </p:cNvSpPr>
          <p:nvPr>
            <p:ph type="title"/>
          </p:nvPr>
        </p:nvSpPr>
        <p:spPr bwMode="auto">
          <a:xfrm>
            <a:off x="71438" y="785813"/>
            <a:ext cx="6572250" cy="857250"/>
          </a:xfrm>
          <a:noFill/>
          <a:ln>
            <a:miter lim="800000"/>
          </a:ln>
        </p:spPr>
        <p:txBody>
          <a:bodyPr wrap="square" numCol="1" anchorCtr="0" compatLnSpc="1"/>
          <a:lstStyle/>
          <a:p>
            <a:r>
              <a:rPr lang="en-US" altLang="zh-CN" dirty="0" smtClean="0"/>
              <a:t>PowerPoint Template</a:t>
            </a:r>
            <a:endParaRPr lang="zh-CN" altLang="en-US" dirty="0" smtClean="0"/>
          </a:p>
        </p:txBody>
      </p:sp>
      <p:sp>
        <p:nvSpPr>
          <p:cNvPr id="9218" name="TextBox 12"/>
          <p:cNvSpPr txBox="1">
            <a:spLocks noChangeArrowheads="1"/>
          </p:cNvSpPr>
          <p:nvPr/>
        </p:nvSpPr>
        <p:spPr bwMode="auto">
          <a:xfrm>
            <a:off x="571500" y="1619250"/>
            <a:ext cx="49530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700" dirty="0">
                <a:solidFill>
                  <a:srgbClr val="FF7C80"/>
                </a:solidFill>
                <a:latin typeface="Calibri" panose="020F0502020204030204" pitchFamily="34" charset="0"/>
              </a:rPr>
              <a:t>Click to edit Master subtitle style</a:t>
            </a:r>
            <a:endParaRPr lang="en-US" altLang="zh-CN" sz="2700" dirty="0">
              <a:solidFill>
                <a:srgbClr val="FF7C8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 descr="wedding014.jpg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/>
          <a:srcRect l="9203" r="9203"/>
          <a:stretch>
            <a:fillRect/>
          </a:stretch>
        </p:blipFill>
        <p:spPr>
          <a:xfrm>
            <a:off x="642938" y="1857364"/>
            <a:ext cx="4286250" cy="4000500"/>
          </a:xfrm>
        </p:spPr>
      </p:pic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5286375" y="2357438"/>
            <a:ext cx="3429000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anose="020F0502020204030204" pitchFamily="34" charset="0"/>
              </a:rPr>
              <a:t>Your happiness begins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With your wonderful wedding day.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You’ll share everything together;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Through it all, your love will stay. </a:t>
            </a:r>
            <a:endParaRPr lang="en-US" altLang="zh-CN">
              <a:latin typeface="Calibri" panose="020F0502020204030204" pitchFamily="34" charset="0"/>
            </a:endParaRPr>
          </a:p>
          <a:p>
            <a:r>
              <a:rPr lang="en-US" altLang="zh-CN">
                <a:latin typeface="Calibri" panose="020F0502020204030204" pitchFamily="34" charset="0"/>
              </a:rPr>
              <a:t>Congratulations to you,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As you begin your happy life.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May all good things be yours,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As new husband and new wife.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73738" y="1643063"/>
            <a:ext cx="21558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Eternal love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wedding005.jpg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/>
          <a:srcRect t="15366" b="15366"/>
          <a:stretch>
            <a:fillRect/>
          </a:stretch>
        </p:blipFill>
        <p:spPr>
          <a:xfrm>
            <a:off x="571472" y="1785926"/>
            <a:ext cx="2286016" cy="2143122"/>
          </a:xfrm>
        </p:spPr>
      </p:pic>
      <p:pic>
        <p:nvPicPr>
          <p:cNvPr id="6" name="图片占位符 5" descr="wedding007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 l="10552" r="10552"/>
          <a:stretch>
            <a:fillRect/>
          </a:stretch>
        </p:blipFill>
        <p:spPr>
          <a:xfrm>
            <a:off x="3286116" y="1785926"/>
            <a:ext cx="2286016" cy="2143122"/>
          </a:xfrm>
        </p:spPr>
      </p:pic>
      <p:pic>
        <p:nvPicPr>
          <p:cNvPr id="7" name="图片占位符 6" descr="wedding010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l="10509" r="10509"/>
          <a:stretch>
            <a:fillRect/>
          </a:stretch>
        </p:blipFill>
        <p:spPr>
          <a:xfrm>
            <a:off x="6072198" y="1785944"/>
            <a:ext cx="2286016" cy="2143122"/>
          </a:xfrm>
        </p:spPr>
      </p:pic>
      <p:sp>
        <p:nvSpPr>
          <p:cNvPr id="8" name="TextBox 7"/>
          <p:cNvSpPr txBox="1"/>
          <p:nvPr/>
        </p:nvSpPr>
        <p:spPr>
          <a:xfrm>
            <a:off x="2857500" y="4357688"/>
            <a:ext cx="4786313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</a:rPr>
              <a:t>Your happiness begins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With your wonderful wedding day.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You’ll share everything together;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Through it all, your love will stay. </a:t>
            </a:r>
            <a:endParaRPr lang="en-US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</a:rPr>
              <a:t>Congratulations to you,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As you begin your happy life.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May all good things be yours,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As new husband and new wife.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 descr="wedding008.jpg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/>
          <a:srcRect t="12725" b="12725"/>
          <a:stretch>
            <a:fillRect/>
          </a:stretch>
        </p:blipFill>
        <p:spPr/>
      </p:pic>
      <p:pic>
        <p:nvPicPr>
          <p:cNvPr id="6" name="图片占位符 5" descr="wedding008.jpg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/>
          <a:srcRect t="12725" b="12725"/>
          <a:stretch>
            <a:fillRect/>
          </a:stretch>
        </p:blipFill>
        <p:spPr/>
      </p:pic>
      <p:pic>
        <p:nvPicPr>
          <p:cNvPr id="7" name="图片占位符 6" descr="wedding032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 l="12742" r="12742"/>
          <a:stretch>
            <a:fillRect/>
          </a:stretch>
        </p:blipFill>
        <p:spPr/>
      </p:pic>
      <p:pic>
        <p:nvPicPr>
          <p:cNvPr id="9" name="图片占位符 8" descr="wedding010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l="12977" r="12977"/>
          <a:stretch>
            <a:fillRect/>
          </a:stretch>
        </p:blipFill>
        <p:spPr/>
      </p:pic>
      <p:sp>
        <p:nvSpPr>
          <p:cNvPr id="12293" name="TextBox 9"/>
          <p:cNvSpPr txBox="1">
            <a:spLocks noChangeArrowheads="1"/>
          </p:cNvSpPr>
          <p:nvPr/>
        </p:nvSpPr>
        <p:spPr bwMode="auto">
          <a:xfrm>
            <a:off x="5429250" y="2500313"/>
            <a:ext cx="3429000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anose="020F0502020204030204" pitchFamily="34" charset="0"/>
              </a:rPr>
              <a:t>Your happiness begins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With your wonderful wedding day.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You’ll share everything together;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Through it all, your love will stay. </a:t>
            </a:r>
            <a:endParaRPr lang="en-US" altLang="zh-CN">
              <a:latin typeface="Calibri" panose="020F0502020204030204" pitchFamily="34" charset="0"/>
            </a:endParaRPr>
          </a:p>
          <a:p>
            <a:r>
              <a:rPr lang="en-US" altLang="zh-CN">
                <a:latin typeface="Calibri" panose="020F0502020204030204" pitchFamily="34" charset="0"/>
              </a:rPr>
              <a:t>Congratulations to you,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As you begin your happy life.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May all good things be yours,</a:t>
            </a:r>
            <a:br>
              <a:rPr lang="en-US" altLang="zh-CN">
                <a:latin typeface="Calibri" panose="020F0502020204030204" pitchFamily="34" charset="0"/>
              </a:rPr>
            </a:br>
            <a:r>
              <a:rPr lang="en-US" altLang="zh-CN">
                <a:latin typeface="Calibri" panose="020F0502020204030204" pitchFamily="34" charset="0"/>
              </a:rPr>
              <a:t>As new husband and new wife.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57875" y="1844675"/>
            <a:ext cx="21558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Eternal love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482044" y="5577718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www.1ppt.com/hangye/ 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www.1ppt.com/sucai/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www.1ppt.com/tubiao/      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www.1ppt.com/powerpoint/      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www.1ppt.com/excel/  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www.1ppt.com/kejian/ 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www.1ppt.com/shiti/  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www.1ppt.com/jiaoan/  </a:t>
            </a:r>
            <a:endParaRPr lang="en-US" altLang="zh-CN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zh-CN" altLang="en-US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任意多边形 2"/>
          <p:cNvSpPr/>
          <p:nvPr/>
        </p:nvSpPr>
        <p:spPr>
          <a:xfrm>
            <a:off x="1681163" y="3713163"/>
            <a:ext cx="447675" cy="49212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00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3714750"/>
            <a:ext cx="7019925" cy="49371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base">
              <a:defRPr/>
            </a:pPr>
            <a:r>
              <a:rPr lang="en-US" altLang="zh-CN" sz="2100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itchFamily="34" charset="-128"/>
              </a:rPr>
              <a:t>https://www.freeppt7.com</a:t>
            </a:r>
            <a:endParaRPr lang="en-US" altLang="zh-CN" sz="2100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140075"/>
            <a:ext cx="6985000" cy="581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2400" strike="noStrike" spc="200" noProof="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strike="noStrike" spc="200" noProof="1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1800" strike="noStrike" spc="200" noProof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1800" strike="noStrike" spc="200" noProof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6983413" y="3136900"/>
            <a:ext cx="641350" cy="584200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00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1982788" y="3797300"/>
            <a:ext cx="5178425" cy="127000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>
              <a:lnSpc>
                <a:spcPts val="2400"/>
              </a:lnSpc>
            </a:pPr>
            <a:r>
              <a:rPr lang="en-US" altLang="zh-CN" sz="9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900" dirty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6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788" y="1490663"/>
            <a:ext cx="4162425" cy="960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粉色浪漫婚礼主题PPT模板</Template>
  <TotalTime>0</TotalTime>
  <Words>1368</Words>
  <Application>WPS 演示</Application>
  <PresentationFormat>全屏显示(4:3)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 Unicode MS</vt:lpstr>
      <vt:lpstr>Meiryo</vt:lpstr>
      <vt:lpstr>Yu Gothic</vt:lpstr>
      <vt:lpstr>www.freeppt7.com-Best PPT templates for free download</vt:lpstr>
      <vt:lpstr>PowerPoint Template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微软用户</dc:creator>
  <cp:lastModifiedBy>kwl6163com</cp:lastModifiedBy>
  <cp:revision>5</cp:revision>
  <dcterms:created xsi:type="dcterms:W3CDTF">2012-10-29T22:19:00Z</dcterms:created>
  <dcterms:modified xsi:type="dcterms:W3CDTF">2018-05-21T13:33:06Z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