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31"/>
  </p:notesMasterIdLst>
  <p:sldIdLst>
    <p:sldId id="260" r:id="rId6"/>
    <p:sldId id="261" r:id="rId7"/>
    <p:sldId id="262" r:id="rId8"/>
    <p:sldId id="263" r:id="rId9"/>
    <p:sldId id="267" r:id="rId10"/>
    <p:sldId id="268" r:id="rId11"/>
    <p:sldId id="270" r:id="rId12"/>
    <p:sldId id="264" r:id="rId13"/>
    <p:sldId id="279" r:id="rId14"/>
    <p:sldId id="276" r:id="rId15"/>
    <p:sldId id="275" r:id="rId16"/>
    <p:sldId id="274" r:id="rId17"/>
    <p:sldId id="265" r:id="rId18"/>
    <p:sldId id="273" r:id="rId19"/>
    <p:sldId id="269" r:id="rId20"/>
    <p:sldId id="278" r:id="rId21"/>
    <p:sldId id="282" r:id="rId22"/>
    <p:sldId id="266" r:id="rId23"/>
    <p:sldId id="272" r:id="rId24"/>
    <p:sldId id="280" r:id="rId25"/>
    <p:sldId id="281" r:id="rId26"/>
    <p:sldId id="271" r:id="rId27"/>
    <p:sldId id="277" r:id="rId28"/>
    <p:sldId id="294" r:id="rId29"/>
    <p:sldId id="295" r:id="rId30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0000"/>
    <a:srgbClr val="972A10"/>
    <a:srgbClr val="FDE7C6"/>
    <a:srgbClr val="670B0C"/>
    <a:srgbClr val="FCBF89"/>
    <a:srgbClr val="DFB2B1"/>
    <a:srgbClr val="B31912"/>
    <a:srgbClr val="5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67" y="-734"/>
      </p:cViewPr>
      <p:guideLst>
        <p:guide orient="horz" pos="202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6.png"/><Relationship Id="rId2" Type="http://schemas.openxmlformats.org/officeDocument/2006/relationships/image" Target="../media/image825.png"/><Relationship Id="rId1" Type="http://schemas.openxmlformats.org/officeDocument/2006/relationships/image" Target="../media/image824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68.png"/><Relationship Id="rId2" Type="http://schemas.openxmlformats.org/officeDocument/2006/relationships/image" Target="../media/image1324.png"/><Relationship Id="rId1" Type="http://schemas.openxmlformats.org/officeDocument/2006/relationships/image" Target="../media/image1234.png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395.png"/><Relationship Id="rId3" Type="http://schemas.openxmlformats.org/officeDocument/2006/relationships/image" Target="../media/image1394.png"/><Relationship Id="rId2" Type="http://schemas.openxmlformats.org/officeDocument/2006/relationships/image" Target="../media/image1393.png"/><Relationship Id="rId1" Type="http://schemas.openxmlformats.org/officeDocument/2006/relationships/image" Target="../media/image139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3" Type="http://schemas.openxmlformats.org/officeDocument/2006/relationships/theme" Target="../theme/theme2.xml"/><Relationship Id="rId22" Type="http://schemas.openxmlformats.org/officeDocument/2006/relationships/image" Target="../media/image11.png"/><Relationship Id="rId21" Type="http://schemas.openxmlformats.org/officeDocument/2006/relationships/image" Target="../media/image10.png"/><Relationship Id="rId20" Type="http://schemas.openxmlformats.org/officeDocument/2006/relationships/image" Target="../media/image9.png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8.png"/><Relationship Id="rId18" Type="http://schemas.openxmlformats.org/officeDocument/2006/relationships/image" Target="../media/image7.png"/><Relationship Id="rId17" Type="http://schemas.openxmlformats.org/officeDocument/2006/relationships/image" Target="../media/image6.png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5" Type="http://schemas.openxmlformats.org/officeDocument/2006/relationships/theme" Target="../theme/theme3.xml"/><Relationship Id="rId24" Type="http://schemas.openxmlformats.org/officeDocument/2006/relationships/image" Target="../media/image10.png"/><Relationship Id="rId23" Type="http://schemas.openxmlformats.org/officeDocument/2006/relationships/image" Target="../media/image9.png"/><Relationship Id="rId22" Type="http://schemas.openxmlformats.org/officeDocument/2006/relationships/image" Target="../media/image15.png"/><Relationship Id="rId21" Type="http://schemas.openxmlformats.org/officeDocument/2006/relationships/image" Target="../media/image4.png"/><Relationship Id="rId20" Type="http://schemas.openxmlformats.org/officeDocument/2006/relationships/image" Target="../media/image11.png"/><Relationship Id="rId2" Type="http://schemas.openxmlformats.org/officeDocument/2006/relationships/slideLayout" Target="../slideLayouts/slideLayout24.xml"/><Relationship Id="rId19" Type="http://schemas.openxmlformats.org/officeDocument/2006/relationships/image" Target="../media/image14.png"/><Relationship Id="rId18" Type="http://schemas.openxmlformats.org/officeDocument/2006/relationships/image" Target="../media/image6.png"/><Relationship Id="rId17" Type="http://schemas.openxmlformats.org/officeDocument/2006/relationships/image" Target="../media/image8.png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5.png"/><Relationship Id="rId13" Type="http://schemas.openxmlformats.org/officeDocument/2006/relationships/image" Target="../media/image13.png"/><Relationship Id="rId12" Type="http://schemas.openxmlformats.org/officeDocument/2006/relationships/image" Target="../media/image1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0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9" Type="http://schemas.openxmlformats.org/officeDocument/2006/relationships/image" Target="../media/image10.png"/><Relationship Id="rId18" Type="http://schemas.openxmlformats.org/officeDocument/2006/relationships/image" Target="../media/image9.png"/><Relationship Id="rId17" Type="http://schemas.openxmlformats.org/officeDocument/2006/relationships/image" Target="../media/image8.png"/><Relationship Id="rId16" Type="http://schemas.openxmlformats.org/officeDocument/2006/relationships/image" Target="../media/image5.png"/><Relationship Id="rId15" Type="http://schemas.openxmlformats.org/officeDocument/2006/relationships/image" Target="../media/image13.png"/><Relationship Id="rId14" Type="http://schemas.openxmlformats.org/officeDocument/2006/relationships/image" Target="../media/image17.png"/><Relationship Id="rId13" Type="http://schemas.openxmlformats.org/officeDocument/2006/relationships/image" Target="../media/image2.png"/><Relationship Id="rId12" Type="http://schemas.openxmlformats.org/officeDocument/2006/relationships/image" Target="../media/image16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614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" name="椭圆 6"/>
          <p:cNvGrpSpPr/>
          <p:nvPr userDrawn="1"/>
        </p:nvGrpSpPr>
        <p:grpSpPr>
          <a:xfrm>
            <a:off x="1335088" y="3071813"/>
            <a:ext cx="822325" cy="823912"/>
            <a:chOff x="0" y="0"/>
            <a:chExt cx="518" cy="519"/>
          </a:xfrm>
        </p:grpSpPr>
        <p:pic>
          <p:nvPicPr>
            <p:cNvPr id="7217" name="椭圆 6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0" y="0"/>
              <a:ext cx="518" cy="5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2" name="Text Box 4"/>
            <p:cNvSpPr txBox="1">
              <a:spLocks noChangeArrowheads="1"/>
            </p:cNvSpPr>
            <p:nvPr/>
          </p:nvSpPr>
          <p:spPr bwMode="auto">
            <a:xfrm>
              <a:off x="76" y="77"/>
              <a:ext cx="366" cy="366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椭圆 7"/>
          <p:cNvGrpSpPr/>
          <p:nvPr userDrawn="1"/>
        </p:nvGrpSpPr>
        <p:grpSpPr>
          <a:xfrm>
            <a:off x="1358900" y="3535363"/>
            <a:ext cx="525463" cy="530225"/>
            <a:chOff x="0" y="0"/>
            <a:chExt cx="331" cy="334"/>
          </a:xfrm>
        </p:grpSpPr>
        <p:pic>
          <p:nvPicPr>
            <p:cNvPr id="7215" name="椭圆 7"/>
            <p:cNvPicPr/>
            <p:nvPr/>
          </p:nvPicPr>
          <p:blipFill>
            <a:blip r:embed="rId14"/>
            <a:stretch>
              <a:fillRect/>
            </a:stretch>
          </p:blipFill>
          <p:spPr>
            <a:xfrm>
              <a:off x="0" y="0"/>
              <a:ext cx="331" cy="3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5" name="Text Box 7"/>
            <p:cNvSpPr txBox="1">
              <a:spLocks noChangeArrowheads="1"/>
            </p:cNvSpPr>
            <p:nvPr/>
          </p:nvSpPr>
          <p:spPr bwMode="auto">
            <a:xfrm rot="978179">
              <a:off x="49" y="51"/>
              <a:ext cx="232" cy="231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椭圆 8"/>
          <p:cNvGrpSpPr/>
          <p:nvPr userDrawn="1"/>
        </p:nvGrpSpPr>
        <p:grpSpPr>
          <a:xfrm>
            <a:off x="9296400" y="4121150"/>
            <a:ext cx="822325" cy="822325"/>
            <a:chOff x="0" y="0"/>
            <a:chExt cx="518" cy="518"/>
          </a:xfrm>
        </p:grpSpPr>
        <p:pic>
          <p:nvPicPr>
            <p:cNvPr id="7213" name="椭圆 8"/>
            <p:cNvPicPr/>
            <p:nvPr/>
          </p:nvPicPr>
          <p:blipFill>
            <a:blip r:embed="rId15"/>
            <a:stretch>
              <a:fillRect/>
            </a:stretch>
          </p:blipFill>
          <p:spPr>
            <a:xfrm>
              <a:off x="0" y="0"/>
              <a:ext cx="518" cy="5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8" name="Text Box 10"/>
            <p:cNvSpPr txBox="1">
              <a:spLocks noChangeArrowheads="1"/>
            </p:cNvSpPr>
            <p:nvPr/>
          </p:nvSpPr>
          <p:spPr bwMode="auto">
            <a:xfrm>
              <a:off x="75" y="77"/>
              <a:ext cx="366" cy="366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椭圆 9"/>
          <p:cNvGrpSpPr/>
          <p:nvPr userDrawn="1"/>
        </p:nvGrpSpPr>
        <p:grpSpPr>
          <a:xfrm>
            <a:off x="9607550" y="4645025"/>
            <a:ext cx="481013" cy="481013"/>
            <a:chOff x="0" y="0"/>
            <a:chExt cx="303" cy="303"/>
          </a:xfrm>
        </p:grpSpPr>
        <p:pic>
          <p:nvPicPr>
            <p:cNvPr id="7211" name="椭圆 9"/>
            <p:cNvPicPr/>
            <p:nvPr/>
          </p:nvPicPr>
          <p:blipFill>
            <a:blip r:embed="rId16"/>
            <a:stretch>
              <a:fillRect/>
            </a:stretch>
          </p:blipFill>
          <p:spPr>
            <a:xfrm>
              <a:off x="0" y="0"/>
              <a:ext cx="303" cy="3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61" name="Text Box 13"/>
            <p:cNvSpPr txBox="1">
              <a:spLocks noChangeArrowheads="1"/>
            </p:cNvSpPr>
            <p:nvPr/>
          </p:nvSpPr>
          <p:spPr bwMode="auto">
            <a:xfrm>
              <a:off x="44" y="46"/>
              <a:ext cx="215" cy="21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椭圆 10"/>
          <p:cNvGrpSpPr/>
          <p:nvPr userDrawn="1"/>
        </p:nvGrpSpPr>
        <p:grpSpPr>
          <a:xfrm>
            <a:off x="11088688" y="2865438"/>
            <a:ext cx="433387" cy="427037"/>
            <a:chOff x="0" y="0"/>
            <a:chExt cx="273" cy="269"/>
          </a:xfrm>
        </p:grpSpPr>
        <p:pic>
          <p:nvPicPr>
            <p:cNvPr id="7209" name="椭圆 10"/>
            <p:cNvPicPr/>
            <p:nvPr/>
          </p:nvPicPr>
          <p:blipFill>
            <a:blip r:embed="rId17"/>
            <a:stretch>
              <a:fillRect/>
            </a:stretch>
          </p:blipFill>
          <p:spPr>
            <a:xfrm>
              <a:off x="0" y="0"/>
              <a:ext cx="273" cy="2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64" name="Text Box 16"/>
            <p:cNvSpPr txBox="1">
              <a:spLocks noChangeArrowheads="1"/>
            </p:cNvSpPr>
            <p:nvPr/>
          </p:nvSpPr>
          <p:spPr bwMode="auto">
            <a:xfrm>
              <a:off x="41" y="39"/>
              <a:ext cx="190" cy="191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椭圆 11"/>
          <p:cNvGrpSpPr/>
          <p:nvPr userDrawn="1"/>
        </p:nvGrpSpPr>
        <p:grpSpPr>
          <a:xfrm>
            <a:off x="9174163" y="6248400"/>
            <a:ext cx="476250" cy="476250"/>
            <a:chOff x="0" y="0"/>
            <a:chExt cx="300" cy="300"/>
          </a:xfrm>
        </p:grpSpPr>
        <p:pic>
          <p:nvPicPr>
            <p:cNvPr id="7207" name="椭圆 11"/>
            <p:cNvPicPr/>
            <p:nvPr/>
          </p:nvPicPr>
          <p:blipFill>
            <a:blip r:embed="rId18"/>
            <a:stretch>
              <a:fillRect/>
            </a:stretch>
          </p:blipFill>
          <p:spPr>
            <a:xfrm>
              <a:off x="0" y="0"/>
              <a:ext cx="300" cy="3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67" name="Text Box 19"/>
            <p:cNvSpPr txBox="1">
              <a:spLocks noChangeArrowheads="1"/>
            </p:cNvSpPr>
            <p:nvPr/>
          </p:nvSpPr>
          <p:spPr bwMode="auto">
            <a:xfrm>
              <a:off x="43" y="43"/>
              <a:ext cx="214" cy="21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7176" name="图片 12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7145338" y="4298950"/>
            <a:ext cx="700087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3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144588" y="2913063"/>
            <a:ext cx="700087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0" name="图片 14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4667250" y="4511675"/>
            <a:ext cx="700088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1" name="图片 15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2914650" y="5273675"/>
            <a:ext cx="700088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2" name="图片 16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9004300" y="5054600"/>
            <a:ext cx="700088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3" name="图片 17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8302625" y="3303588"/>
            <a:ext cx="701675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4" name="图片 18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7251700" y="5794375"/>
            <a:ext cx="700088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5" name="图片 19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968500" y="3536950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6" name="图片 20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6027738" y="3303588"/>
            <a:ext cx="701675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7" name="图片 21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1385550" y="4695825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椭圆 22"/>
          <p:cNvGrpSpPr/>
          <p:nvPr userDrawn="1"/>
        </p:nvGrpSpPr>
        <p:grpSpPr>
          <a:xfrm>
            <a:off x="-487362" y="2481263"/>
            <a:ext cx="1152525" cy="1152525"/>
            <a:chOff x="0" y="0"/>
            <a:chExt cx="726" cy="726"/>
          </a:xfrm>
        </p:grpSpPr>
        <p:pic>
          <p:nvPicPr>
            <p:cNvPr id="7205" name="椭圆 22"/>
            <p:cNvPicPr/>
            <p:nvPr/>
          </p:nvPicPr>
          <p:blipFill>
            <a:blip r:embed="rId20"/>
            <a:stretch>
              <a:fillRect/>
            </a:stretch>
          </p:blipFill>
          <p:spPr>
            <a:xfrm>
              <a:off x="0" y="0"/>
              <a:ext cx="726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80" name="Text Box 32"/>
            <p:cNvSpPr txBox="1">
              <a:spLocks noChangeArrowheads="1"/>
            </p:cNvSpPr>
            <p:nvPr/>
          </p:nvSpPr>
          <p:spPr bwMode="auto">
            <a:xfrm>
              <a:off x="105" y="106"/>
              <a:ext cx="514" cy="51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椭圆 23"/>
          <p:cNvGrpSpPr/>
          <p:nvPr userDrawn="1"/>
        </p:nvGrpSpPr>
        <p:grpSpPr>
          <a:xfrm>
            <a:off x="354013" y="2127250"/>
            <a:ext cx="481012" cy="482600"/>
            <a:chOff x="0" y="0"/>
            <a:chExt cx="303" cy="304"/>
          </a:xfrm>
        </p:grpSpPr>
        <p:pic>
          <p:nvPicPr>
            <p:cNvPr id="7203" name="椭圆 23"/>
            <p:cNvPicPr/>
            <p:nvPr/>
          </p:nvPicPr>
          <p:blipFill>
            <a:blip r:embed="rId16"/>
            <a:stretch>
              <a:fillRect/>
            </a:stretch>
          </p:blipFill>
          <p:spPr>
            <a:xfrm>
              <a:off x="0" y="0"/>
              <a:ext cx="303" cy="3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Text Box 35"/>
            <p:cNvSpPr txBox="1">
              <a:spLocks noChangeArrowheads="1"/>
            </p:cNvSpPr>
            <p:nvPr/>
          </p:nvSpPr>
          <p:spPr bwMode="auto">
            <a:xfrm>
              <a:off x="45" y="46"/>
              <a:ext cx="214" cy="21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椭圆 24"/>
          <p:cNvGrpSpPr/>
          <p:nvPr userDrawn="1"/>
        </p:nvGrpSpPr>
        <p:grpSpPr>
          <a:xfrm>
            <a:off x="11155363" y="2328863"/>
            <a:ext cx="639762" cy="639762"/>
            <a:chOff x="0" y="0"/>
            <a:chExt cx="403" cy="403"/>
          </a:xfrm>
        </p:grpSpPr>
        <p:pic>
          <p:nvPicPr>
            <p:cNvPr id="7201" name="椭圆 24"/>
            <p:cNvPicPr/>
            <p:nvPr/>
          </p:nvPicPr>
          <p:blipFill>
            <a:blip r:embed="rId21"/>
            <a:stretch>
              <a:fillRect/>
            </a:stretch>
          </p:blipFill>
          <p:spPr>
            <a:xfrm>
              <a:off x="0" y="0"/>
              <a:ext cx="403" cy="4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86" name="Text Box 38"/>
            <p:cNvSpPr txBox="1">
              <a:spLocks noChangeArrowheads="1"/>
            </p:cNvSpPr>
            <p:nvPr/>
          </p:nvSpPr>
          <p:spPr bwMode="auto">
            <a:xfrm rot="3283769">
              <a:off x="60" y="59"/>
              <a:ext cx="284" cy="28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椭圆 25"/>
          <p:cNvGrpSpPr/>
          <p:nvPr userDrawn="1"/>
        </p:nvGrpSpPr>
        <p:grpSpPr>
          <a:xfrm>
            <a:off x="11601450" y="5999163"/>
            <a:ext cx="487363" cy="487362"/>
            <a:chOff x="0" y="0"/>
            <a:chExt cx="307" cy="307"/>
          </a:xfrm>
        </p:grpSpPr>
        <p:pic>
          <p:nvPicPr>
            <p:cNvPr id="7199" name="椭圆 25"/>
            <p:cNvPicPr/>
            <p:nvPr/>
          </p:nvPicPr>
          <p:blipFill>
            <a:blip r:embed="rId22"/>
            <a:stretch>
              <a:fillRect/>
            </a:stretch>
          </p:blipFill>
          <p:spPr>
            <a:xfrm>
              <a:off x="0" y="0"/>
              <a:ext cx="307" cy="3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89" name="Text Box 41"/>
            <p:cNvSpPr txBox="1">
              <a:spLocks noChangeArrowheads="1"/>
            </p:cNvSpPr>
            <p:nvPr/>
          </p:nvSpPr>
          <p:spPr bwMode="auto">
            <a:xfrm rot="3283769">
              <a:off x="48" y="46"/>
              <a:ext cx="214" cy="21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椭圆 26"/>
          <p:cNvGrpSpPr/>
          <p:nvPr userDrawn="1"/>
        </p:nvGrpSpPr>
        <p:grpSpPr>
          <a:xfrm>
            <a:off x="-55562" y="6145213"/>
            <a:ext cx="823912" cy="822325"/>
            <a:chOff x="0" y="0"/>
            <a:chExt cx="519" cy="518"/>
          </a:xfrm>
        </p:grpSpPr>
        <p:pic>
          <p:nvPicPr>
            <p:cNvPr id="7197" name="椭圆 26"/>
            <p:cNvPicPr/>
            <p:nvPr/>
          </p:nvPicPr>
          <p:blipFill>
            <a:blip r:embed="rId15"/>
            <a:stretch>
              <a:fillRect/>
            </a:stretch>
          </p:blipFill>
          <p:spPr>
            <a:xfrm>
              <a:off x="0" y="0"/>
              <a:ext cx="519" cy="5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92" name="Text Box 44"/>
            <p:cNvSpPr txBox="1">
              <a:spLocks noChangeArrowheads="1"/>
            </p:cNvSpPr>
            <p:nvPr/>
          </p:nvSpPr>
          <p:spPr bwMode="auto">
            <a:xfrm>
              <a:off x="76" y="76"/>
              <a:ext cx="366" cy="36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椭圆 27"/>
          <p:cNvGrpSpPr/>
          <p:nvPr userDrawn="1"/>
        </p:nvGrpSpPr>
        <p:grpSpPr>
          <a:xfrm>
            <a:off x="420688" y="6156325"/>
            <a:ext cx="481012" cy="482600"/>
            <a:chOff x="0" y="0"/>
            <a:chExt cx="303" cy="304"/>
          </a:xfrm>
        </p:grpSpPr>
        <p:pic>
          <p:nvPicPr>
            <p:cNvPr id="7195" name="椭圆 27"/>
            <p:cNvPicPr/>
            <p:nvPr/>
          </p:nvPicPr>
          <p:blipFill>
            <a:blip r:embed="rId16"/>
            <a:stretch>
              <a:fillRect/>
            </a:stretch>
          </p:blipFill>
          <p:spPr>
            <a:xfrm>
              <a:off x="0" y="0"/>
              <a:ext cx="303" cy="3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95" name="Text Box 47"/>
            <p:cNvSpPr txBox="1">
              <a:spLocks noChangeArrowheads="1"/>
            </p:cNvSpPr>
            <p:nvPr/>
          </p:nvSpPr>
          <p:spPr bwMode="auto">
            <a:xfrm>
              <a:off x="46" y="43"/>
              <a:ext cx="214" cy="215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096" name="图片 28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270000" y="955675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93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7194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400" tmFilter="0, 0; .2, .5; .8, .5; 1, 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00" autoRev="1" fill="hold"/>
                                        <p:tgtEl>
                                          <p:spTgt spid="20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decel="100000" autoRev="1" fill="remove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20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400" tmFilter="0, 0; .2, .5; .8, .5; 1, 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00" autoRev="1" fill="hold"/>
                                        <p:tgtEl>
                                          <p:spTgt spid="20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decel="100000" autoRev="1" fill="remove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0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400" tmFilter="0, 0; .2, .5; .8, .5; 1, 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00" autoRev="1" fill="hold"/>
                                        <p:tgtEl>
                                          <p:spTgt spid="20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20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400" tmFilter="0, 0; .2, .5; .8, .5; 1, 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00" autoRev="1" fill="hold"/>
                                        <p:tgtEl>
                                          <p:spTgt spid="20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20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400" tmFilter="0, 0; .2, .5; .8, .5; 1, 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00" autoRev="1" fill="hold"/>
                                        <p:tgtEl>
                                          <p:spTgt spid="2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indefinite" decel="10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00" fill="hold"/>
                                        <p:tgtEl>
                                          <p:spTgt spid="2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400" tmFilter="0, 0; .2, .5; .8, .5; 1, 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00" autoRev="1" fill="hold"/>
                                        <p:tgtEl>
                                          <p:spTgt spid="2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decel="100000" autoRev="1" fill="remove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2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400" tmFilter="0, 0; .2, .5; .8, .5; 1, 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00" autoRev="1" fill="hold"/>
                                        <p:tgtEl>
                                          <p:spTgt spid="2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decel="100000" autoRev="1" fill="remove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207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400" tmFilter="0, 0; .2, .5; .8, .5; 1, 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00" autoRev="1" fill="hold"/>
                                        <p:tgtEl>
                                          <p:spTgt spid="20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20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400" tmFilter="0, 0; .2, .5; .8, .5; 1, 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00" autoRev="1" fill="hold"/>
                                        <p:tgtEl>
                                          <p:spTgt spid="20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20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3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" name="椭圆 6"/>
          <p:cNvGrpSpPr/>
          <p:nvPr userDrawn="1"/>
        </p:nvGrpSpPr>
        <p:grpSpPr>
          <a:xfrm>
            <a:off x="10820400" y="4645025"/>
            <a:ext cx="817563" cy="822325"/>
            <a:chOff x="0" y="0"/>
            <a:chExt cx="515" cy="518"/>
          </a:xfrm>
        </p:grpSpPr>
        <p:pic>
          <p:nvPicPr>
            <p:cNvPr id="8255" name="椭圆 6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0" y="0"/>
              <a:ext cx="515" cy="5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6" name="Text Box 4"/>
            <p:cNvSpPr txBox="1">
              <a:spLocks noChangeArrowheads="1"/>
            </p:cNvSpPr>
            <p:nvPr/>
          </p:nvSpPr>
          <p:spPr bwMode="auto">
            <a:xfrm>
              <a:off x="74" y="77"/>
              <a:ext cx="367" cy="36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椭圆 7"/>
          <p:cNvGrpSpPr/>
          <p:nvPr userDrawn="1"/>
        </p:nvGrpSpPr>
        <p:grpSpPr>
          <a:xfrm>
            <a:off x="11131550" y="5168900"/>
            <a:ext cx="481013" cy="482600"/>
            <a:chOff x="0" y="0"/>
            <a:chExt cx="303" cy="304"/>
          </a:xfrm>
        </p:grpSpPr>
        <p:pic>
          <p:nvPicPr>
            <p:cNvPr id="8253" name="椭圆 7"/>
            <p:cNvPicPr/>
            <p:nvPr/>
          </p:nvPicPr>
          <p:blipFill>
            <a:blip r:embed="rId14"/>
            <a:stretch>
              <a:fillRect/>
            </a:stretch>
          </p:blipFill>
          <p:spPr>
            <a:xfrm>
              <a:off x="0" y="0"/>
              <a:ext cx="303" cy="3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43" y="47"/>
              <a:ext cx="215" cy="21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椭圆 8"/>
          <p:cNvGrpSpPr/>
          <p:nvPr userDrawn="1"/>
        </p:nvGrpSpPr>
        <p:grpSpPr>
          <a:xfrm>
            <a:off x="1335088" y="3071813"/>
            <a:ext cx="822325" cy="823912"/>
            <a:chOff x="0" y="0"/>
            <a:chExt cx="518" cy="519"/>
          </a:xfrm>
        </p:grpSpPr>
        <p:pic>
          <p:nvPicPr>
            <p:cNvPr id="8251" name="椭圆 8"/>
            <p:cNvPicPr/>
            <p:nvPr/>
          </p:nvPicPr>
          <p:blipFill>
            <a:blip r:embed="rId15"/>
            <a:stretch>
              <a:fillRect/>
            </a:stretch>
          </p:blipFill>
          <p:spPr>
            <a:xfrm>
              <a:off x="0" y="0"/>
              <a:ext cx="518" cy="5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2" name="Text Box 10"/>
            <p:cNvSpPr txBox="1">
              <a:spLocks noChangeArrowheads="1"/>
            </p:cNvSpPr>
            <p:nvPr/>
          </p:nvSpPr>
          <p:spPr bwMode="auto">
            <a:xfrm>
              <a:off x="76" y="77"/>
              <a:ext cx="366" cy="366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椭圆 9"/>
          <p:cNvGrpSpPr/>
          <p:nvPr userDrawn="1"/>
        </p:nvGrpSpPr>
        <p:grpSpPr>
          <a:xfrm>
            <a:off x="1358900" y="3535363"/>
            <a:ext cx="525463" cy="530225"/>
            <a:chOff x="0" y="0"/>
            <a:chExt cx="331" cy="334"/>
          </a:xfrm>
        </p:grpSpPr>
        <p:pic>
          <p:nvPicPr>
            <p:cNvPr id="8249" name="椭圆 9"/>
            <p:cNvPicPr/>
            <p:nvPr/>
          </p:nvPicPr>
          <p:blipFill>
            <a:blip r:embed="rId16"/>
            <a:stretch>
              <a:fillRect/>
            </a:stretch>
          </p:blipFill>
          <p:spPr>
            <a:xfrm>
              <a:off x="0" y="0"/>
              <a:ext cx="331" cy="3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5" name="Text Box 13"/>
            <p:cNvSpPr txBox="1">
              <a:spLocks noChangeArrowheads="1"/>
            </p:cNvSpPr>
            <p:nvPr/>
          </p:nvSpPr>
          <p:spPr bwMode="auto">
            <a:xfrm rot="978179">
              <a:off x="49" y="51"/>
              <a:ext cx="232" cy="231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8198" name="图片 10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144588" y="2913063"/>
            <a:ext cx="700087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7" name="图片 11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677025" y="3908425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椭圆 12"/>
          <p:cNvGrpSpPr/>
          <p:nvPr userDrawn="1"/>
        </p:nvGrpSpPr>
        <p:grpSpPr>
          <a:xfrm>
            <a:off x="11088688" y="2865438"/>
            <a:ext cx="433387" cy="427037"/>
            <a:chOff x="0" y="0"/>
            <a:chExt cx="273" cy="269"/>
          </a:xfrm>
        </p:grpSpPr>
        <p:pic>
          <p:nvPicPr>
            <p:cNvPr id="8247" name="椭圆 12"/>
            <p:cNvPicPr/>
            <p:nvPr/>
          </p:nvPicPr>
          <p:blipFill>
            <a:blip r:embed="rId18"/>
            <a:stretch>
              <a:fillRect/>
            </a:stretch>
          </p:blipFill>
          <p:spPr>
            <a:xfrm>
              <a:off x="0" y="0"/>
              <a:ext cx="273" cy="2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0" name="Text Box 18"/>
            <p:cNvSpPr txBox="1">
              <a:spLocks noChangeArrowheads="1"/>
            </p:cNvSpPr>
            <p:nvPr/>
          </p:nvSpPr>
          <p:spPr bwMode="auto">
            <a:xfrm>
              <a:off x="41" y="39"/>
              <a:ext cx="190" cy="191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椭圆 13"/>
          <p:cNvGrpSpPr/>
          <p:nvPr userDrawn="1"/>
        </p:nvGrpSpPr>
        <p:grpSpPr>
          <a:xfrm>
            <a:off x="11899900" y="3425825"/>
            <a:ext cx="481013" cy="481013"/>
            <a:chOff x="0" y="0"/>
            <a:chExt cx="303" cy="303"/>
          </a:xfrm>
        </p:grpSpPr>
        <p:pic>
          <p:nvPicPr>
            <p:cNvPr id="8245" name="椭圆 13"/>
            <p:cNvPicPr/>
            <p:nvPr/>
          </p:nvPicPr>
          <p:blipFill>
            <a:blip r:embed="rId19"/>
            <a:stretch>
              <a:fillRect/>
            </a:stretch>
          </p:blipFill>
          <p:spPr>
            <a:xfrm>
              <a:off x="0" y="0"/>
              <a:ext cx="303" cy="3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 Box 21"/>
            <p:cNvSpPr txBox="1">
              <a:spLocks noChangeArrowheads="1"/>
            </p:cNvSpPr>
            <p:nvPr/>
          </p:nvSpPr>
          <p:spPr bwMode="auto">
            <a:xfrm>
              <a:off x="43" y="46"/>
              <a:ext cx="215" cy="21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094" name="图片 14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26988" y="6196013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5" name="图片 15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531225" y="2611438"/>
            <a:ext cx="700088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6" name="图片 16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1566525" y="4887913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" name="椭圆 17"/>
          <p:cNvGrpSpPr/>
          <p:nvPr userDrawn="1"/>
        </p:nvGrpSpPr>
        <p:grpSpPr>
          <a:xfrm>
            <a:off x="11601450" y="5999163"/>
            <a:ext cx="487363" cy="487362"/>
            <a:chOff x="0" y="0"/>
            <a:chExt cx="307" cy="307"/>
          </a:xfrm>
        </p:grpSpPr>
        <p:pic>
          <p:nvPicPr>
            <p:cNvPr id="8243" name="椭圆 17"/>
            <p:cNvPicPr/>
            <p:nvPr/>
          </p:nvPicPr>
          <p:blipFill>
            <a:blip r:embed="rId20"/>
            <a:stretch>
              <a:fillRect/>
            </a:stretch>
          </p:blipFill>
          <p:spPr>
            <a:xfrm>
              <a:off x="0" y="0"/>
              <a:ext cx="307" cy="3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9" name="Text Box 27"/>
            <p:cNvSpPr txBox="1">
              <a:spLocks noChangeArrowheads="1"/>
            </p:cNvSpPr>
            <p:nvPr/>
          </p:nvSpPr>
          <p:spPr bwMode="auto">
            <a:xfrm rot="3283769">
              <a:off x="48" y="46"/>
              <a:ext cx="214" cy="21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椭圆 18"/>
          <p:cNvGrpSpPr/>
          <p:nvPr userDrawn="1"/>
        </p:nvGrpSpPr>
        <p:grpSpPr>
          <a:xfrm>
            <a:off x="-55562" y="6145213"/>
            <a:ext cx="823912" cy="822325"/>
            <a:chOff x="0" y="0"/>
            <a:chExt cx="519" cy="518"/>
          </a:xfrm>
        </p:grpSpPr>
        <p:pic>
          <p:nvPicPr>
            <p:cNvPr id="8241" name="椭圆 18"/>
            <p:cNvPicPr/>
            <p:nvPr/>
          </p:nvPicPr>
          <p:blipFill>
            <a:blip r:embed="rId21"/>
            <a:stretch>
              <a:fillRect/>
            </a:stretch>
          </p:blipFill>
          <p:spPr>
            <a:xfrm>
              <a:off x="0" y="0"/>
              <a:ext cx="519" cy="5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02" name="Text Box 30"/>
            <p:cNvSpPr txBox="1">
              <a:spLocks noChangeArrowheads="1"/>
            </p:cNvSpPr>
            <p:nvPr/>
          </p:nvSpPr>
          <p:spPr bwMode="auto">
            <a:xfrm>
              <a:off x="76" y="76"/>
              <a:ext cx="366" cy="36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椭圆 19"/>
          <p:cNvGrpSpPr/>
          <p:nvPr userDrawn="1"/>
        </p:nvGrpSpPr>
        <p:grpSpPr>
          <a:xfrm>
            <a:off x="420688" y="6156325"/>
            <a:ext cx="481012" cy="482600"/>
            <a:chOff x="0" y="0"/>
            <a:chExt cx="303" cy="304"/>
          </a:xfrm>
        </p:grpSpPr>
        <p:pic>
          <p:nvPicPr>
            <p:cNvPr id="8239" name="椭圆 19"/>
            <p:cNvPicPr/>
            <p:nvPr/>
          </p:nvPicPr>
          <p:blipFill>
            <a:blip r:embed="rId14"/>
            <a:stretch>
              <a:fillRect/>
            </a:stretch>
          </p:blipFill>
          <p:spPr>
            <a:xfrm>
              <a:off x="0" y="0"/>
              <a:ext cx="303" cy="3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 Box 33"/>
            <p:cNvSpPr txBox="1">
              <a:spLocks noChangeArrowheads="1"/>
            </p:cNvSpPr>
            <p:nvPr/>
          </p:nvSpPr>
          <p:spPr bwMode="auto">
            <a:xfrm>
              <a:off x="46" y="43"/>
              <a:ext cx="214" cy="215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椭圆 20"/>
          <p:cNvGrpSpPr/>
          <p:nvPr userDrawn="1"/>
        </p:nvGrpSpPr>
        <p:grpSpPr>
          <a:xfrm>
            <a:off x="285750" y="628650"/>
            <a:ext cx="823913" cy="822325"/>
            <a:chOff x="0" y="0"/>
            <a:chExt cx="519" cy="518"/>
          </a:xfrm>
        </p:grpSpPr>
        <p:pic>
          <p:nvPicPr>
            <p:cNvPr id="8237" name="椭圆 20"/>
            <p:cNvPicPr/>
            <p:nvPr/>
          </p:nvPicPr>
          <p:blipFill>
            <a:blip r:embed="rId15"/>
            <a:stretch>
              <a:fillRect/>
            </a:stretch>
          </p:blipFill>
          <p:spPr>
            <a:xfrm>
              <a:off x="0" y="0"/>
              <a:ext cx="519" cy="5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08" name="Text Box 36"/>
            <p:cNvSpPr txBox="1">
              <a:spLocks noChangeArrowheads="1"/>
            </p:cNvSpPr>
            <p:nvPr/>
          </p:nvSpPr>
          <p:spPr bwMode="auto">
            <a:xfrm>
              <a:off x="76" y="74"/>
              <a:ext cx="367" cy="366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5" name="椭圆 21"/>
          <p:cNvGrpSpPr/>
          <p:nvPr userDrawn="1"/>
        </p:nvGrpSpPr>
        <p:grpSpPr>
          <a:xfrm>
            <a:off x="311150" y="1090613"/>
            <a:ext cx="523875" cy="525462"/>
            <a:chOff x="0" y="0"/>
            <a:chExt cx="330" cy="331"/>
          </a:xfrm>
        </p:grpSpPr>
        <p:pic>
          <p:nvPicPr>
            <p:cNvPr id="8235" name="椭圆 21"/>
            <p:cNvPicPr/>
            <p:nvPr/>
          </p:nvPicPr>
          <p:blipFill>
            <a:blip r:embed="rId22"/>
            <a:stretch>
              <a:fillRect/>
            </a:stretch>
          </p:blipFill>
          <p:spPr>
            <a:xfrm>
              <a:off x="0" y="0"/>
              <a:ext cx="330" cy="3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Text Box 39"/>
            <p:cNvSpPr txBox="1">
              <a:spLocks noChangeArrowheads="1"/>
            </p:cNvSpPr>
            <p:nvPr/>
          </p:nvSpPr>
          <p:spPr bwMode="auto">
            <a:xfrm rot="978179">
              <a:off x="49" y="49"/>
              <a:ext cx="232" cy="23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椭圆 22"/>
          <p:cNvGrpSpPr/>
          <p:nvPr userDrawn="1"/>
        </p:nvGrpSpPr>
        <p:grpSpPr>
          <a:xfrm>
            <a:off x="10077450" y="615950"/>
            <a:ext cx="815975" cy="822325"/>
            <a:chOff x="0" y="0"/>
            <a:chExt cx="514" cy="518"/>
          </a:xfrm>
        </p:grpSpPr>
        <p:pic>
          <p:nvPicPr>
            <p:cNvPr id="8233" name="椭圆 22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0" y="0"/>
              <a:ext cx="514" cy="5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4" name="Text Box 42"/>
            <p:cNvSpPr txBox="1">
              <a:spLocks noChangeArrowheads="1"/>
            </p:cNvSpPr>
            <p:nvPr/>
          </p:nvSpPr>
          <p:spPr bwMode="auto">
            <a:xfrm>
              <a:off x="74" y="76"/>
              <a:ext cx="366" cy="366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椭圆 23"/>
          <p:cNvGrpSpPr/>
          <p:nvPr userDrawn="1"/>
        </p:nvGrpSpPr>
        <p:grpSpPr>
          <a:xfrm>
            <a:off x="10387013" y="1139825"/>
            <a:ext cx="482600" cy="481013"/>
            <a:chOff x="0" y="0"/>
            <a:chExt cx="304" cy="303"/>
          </a:xfrm>
        </p:grpSpPr>
        <p:pic>
          <p:nvPicPr>
            <p:cNvPr id="8231" name="椭圆 23"/>
            <p:cNvPicPr/>
            <p:nvPr/>
          </p:nvPicPr>
          <p:blipFill>
            <a:blip r:embed="rId14"/>
            <a:stretch>
              <a:fillRect/>
            </a:stretch>
          </p:blipFill>
          <p:spPr>
            <a:xfrm>
              <a:off x="0" y="0"/>
              <a:ext cx="304" cy="3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7" name="Text Box 45"/>
            <p:cNvSpPr txBox="1">
              <a:spLocks noChangeArrowheads="1"/>
            </p:cNvSpPr>
            <p:nvPr/>
          </p:nvSpPr>
          <p:spPr bwMode="auto">
            <a:xfrm>
              <a:off x="44" y="45"/>
              <a:ext cx="214" cy="21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8212" name="图片 24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009188" y="563563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3" name="图片 25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95250" y="465138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20" name="图片 26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9782175" y="1547813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21" name="图片 27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1566525" y="946150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22" name="图片 28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920750" y="1089025"/>
            <a:ext cx="700088" cy="762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椭圆 29"/>
          <p:cNvGrpSpPr/>
          <p:nvPr userDrawn="1"/>
        </p:nvGrpSpPr>
        <p:grpSpPr>
          <a:xfrm>
            <a:off x="9229725" y="-36512"/>
            <a:ext cx="1152525" cy="1152525"/>
            <a:chOff x="0" y="0"/>
            <a:chExt cx="726" cy="726"/>
          </a:xfrm>
        </p:grpSpPr>
        <p:pic>
          <p:nvPicPr>
            <p:cNvPr id="8229" name="椭圆 29"/>
            <p:cNvPicPr/>
            <p:nvPr/>
          </p:nvPicPr>
          <p:blipFill>
            <a:blip r:embed="rId23"/>
            <a:stretch>
              <a:fillRect/>
            </a:stretch>
          </p:blipFill>
          <p:spPr>
            <a:xfrm>
              <a:off x="0" y="0"/>
              <a:ext cx="726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25" name="Text Box 53"/>
            <p:cNvSpPr txBox="1">
              <a:spLocks noChangeArrowheads="1"/>
            </p:cNvSpPr>
            <p:nvPr/>
          </p:nvSpPr>
          <p:spPr bwMode="auto">
            <a:xfrm>
              <a:off x="108" y="105"/>
              <a:ext cx="513" cy="51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9" name="椭圆 30"/>
          <p:cNvGrpSpPr/>
          <p:nvPr userDrawn="1"/>
        </p:nvGrpSpPr>
        <p:grpSpPr>
          <a:xfrm>
            <a:off x="354013" y="2127250"/>
            <a:ext cx="481012" cy="482600"/>
            <a:chOff x="0" y="0"/>
            <a:chExt cx="303" cy="304"/>
          </a:xfrm>
        </p:grpSpPr>
        <p:pic>
          <p:nvPicPr>
            <p:cNvPr id="8227" name="椭圆 30"/>
            <p:cNvPicPr/>
            <p:nvPr/>
          </p:nvPicPr>
          <p:blipFill>
            <a:blip r:embed="rId14"/>
            <a:stretch>
              <a:fillRect/>
            </a:stretch>
          </p:blipFill>
          <p:spPr>
            <a:xfrm>
              <a:off x="0" y="0"/>
              <a:ext cx="303" cy="3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28" name="Text Box 56"/>
            <p:cNvSpPr txBox="1">
              <a:spLocks noChangeArrowheads="1"/>
            </p:cNvSpPr>
            <p:nvPr/>
          </p:nvSpPr>
          <p:spPr bwMode="auto">
            <a:xfrm>
              <a:off x="45" y="46"/>
              <a:ext cx="214" cy="21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椭圆 31"/>
          <p:cNvGrpSpPr/>
          <p:nvPr userDrawn="1"/>
        </p:nvGrpSpPr>
        <p:grpSpPr>
          <a:xfrm>
            <a:off x="11155363" y="2328863"/>
            <a:ext cx="639762" cy="639762"/>
            <a:chOff x="0" y="0"/>
            <a:chExt cx="403" cy="403"/>
          </a:xfrm>
        </p:grpSpPr>
        <p:pic>
          <p:nvPicPr>
            <p:cNvPr id="8225" name="椭圆 31"/>
            <p:cNvPicPr/>
            <p:nvPr/>
          </p:nvPicPr>
          <p:blipFill>
            <a:blip r:embed="rId24"/>
            <a:stretch>
              <a:fillRect/>
            </a:stretch>
          </p:blipFill>
          <p:spPr>
            <a:xfrm>
              <a:off x="0" y="0"/>
              <a:ext cx="403" cy="4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31" name="Text Box 59"/>
            <p:cNvSpPr txBox="1">
              <a:spLocks noChangeArrowheads="1"/>
            </p:cNvSpPr>
            <p:nvPr/>
          </p:nvSpPr>
          <p:spPr bwMode="auto">
            <a:xfrm rot="3283769">
              <a:off x="60" y="59"/>
              <a:ext cx="284" cy="28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132" name="图片 3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923338" y="563563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33" name="图片 33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751013" y="1239838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34" name="图片 34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2836863" y="760413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23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8224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400" tmFilter="0, 0; .2, .5; .8, .5; 1, 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00" autoRev="1" fill="hold"/>
                                        <p:tgtEl>
                                          <p:spTgt spid="30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decel="100000" autoRev="1" fill="remove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30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400" tmFilter="0, 0; .2, .5; .8, .5; 1, 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00" autoRev="1" fill="hold"/>
                                        <p:tgtEl>
                                          <p:spTgt spid="30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decel="100000" autoRev="1" fill="remove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30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400" tmFilter="0, 0; .2, .5; .8, .5; 1, 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00" autoRev="1" fill="hold"/>
                                        <p:tgtEl>
                                          <p:spTgt spid="30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decel="10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30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400" tmFilter="0, 0; .2, .5; .8, .5; 1, 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00" autoRev="1" fill="hold"/>
                                        <p:tgtEl>
                                          <p:spTgt spid="30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30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0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0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3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3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400" tmFilter="0, 0; .2, .5; .8, .5; 1, 0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700" autoRev="1" fill="hold"/>
                                        <p:tgtEl>
                                          <p:spTgt spid="3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decel="100000" autoRev="1" fill="remove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31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400" tmFilter="0, 0; .2, .5; .8, .5; 1, 0"/>
                                        <p:tgtEl>
                                          <p:spTgt spid="3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00" autoRev="1" fill="hold"/>
                                        <p:tgtEl>
                                          <p:spTgt spid="3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31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400" tmFilter="0, 0; .2, .5; .8, .5; 1, 0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00" autoRev="1" fill="hold"/>
                                        <p:tgtEl>
                                          <p:spTgt spid="3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31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400" tmFilter="0, 0; .2, .5; .8, .5; 1, 0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700" autoRev="1" fill="hold"/>
                                        <p:tgtEl>
                                          <p:spTgt spid="3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decel="100000" autoRev="1" fill="remove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3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3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1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400" tmFilter="0, 0; .2, .5; .8, .5; 1, 0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700" autoRev="1" fill="hold"/>
                                        <p:tgtEl>
                                          <p:spTgt spid="3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31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3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3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1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0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10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400" tmFilter="0, 0; .2, .5; .8, .5; 1, 0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700" autoRev="1" fill="hold"/>
                                        <p:tgtEl>
                                          <p:spTgt spid="3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2" dur="1000" fill="hold"/>
                                        <p:tgtEl>
                                          <p:spTgt spid="3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" name="椭圆 6"/>
          <p:cNvGrpSpPr/>
          <p:nvPr userDrawn="1"/>
        </p:nvGrpSpPr>
        <p:grpSpPr>
          <a:xfrm>
            <a:off x="2859088" y="0"/>
            <a:ext cx="822325" cy="822325"/>
            <a:chOff x="0" y="0"/>
            <a:chExt cx="518" cy="518"/>
          </a:xfrm>
        </p:grpSpPr>
        <p:pic>
          <p:nvPicPr>
            <p:cNvPr id="9247" name="椭圆 6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0" y="0"/>
              <a:ext cx="518" cy="5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Text Box 4"/>
            <p:cNvSpPr txBox="1">
              <a:spLocks noChangeArrowheads="1"/>
            </p:cNvSpPr>
            <p:nvPr/>
          </p:nvSpPr>
          <p:spPr bwMode="auto">
            <a:xfrm>
              <a:off x="76" y="76"/>
              <a:ext cx="366" cy="366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椭圆 7"/>
          <p:cNvGrpSpPr/>
          <p:nvPr userDrawn="1"/>
        </p:nvGrpSpPr>
        <p:grpSpPr>
          <a:xfrm>
            <a:off x="2882900" y="463550"/>
            <a:ext cx="525463" cy="523875"/>
            <a:chOff x="0" y="0"/>
            <a:chExt cx="331" cy="330"/>
          </a:xfrm>
        </p:grpSpPr>
        <p:pic>
          <p:nvPicPr>
            <p:cNvPr id="9245" name="椭圆 7"/>
            <p:cNvPicPr/>
            <p:nvPr/>
          </p:nvPicPr>
          <p:blipFill>
            <a:blip r:embed="rId14"/>
            <a:stretch>
              <a:fillRect/>
            </a:stretch>
          </p:blipFill>
          <p:spPr>
            <a:xfrm>
              <a:off x="0" y="0"/>
              <a:ext cx="331" cy="3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Text Box 7"/>
            <p:cNvSpPr txBox="1">
              <a:spLocks noChangeArrowheads="1"/>
            </p:cNvSpPr>
            <p:nvPr/>
          </p:nvSpPr>
          <p:spPr bwMode="auto">
            <a:xfrm rot="978179">
              <a:off x="49" y="50"/>
              <a:ext cx="232" cy="23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椭圆 8"/>
          <p:cNvGrpSpPr/>
          <p:nvPr userDrawn="1"/>
        </p:nvGrpSpPr>
        <p:grpSpPr>
          <a:xfrm>
            <a:off x="10077450" y="615950"/>
            <a:ext cx="815975" cy="822325"/>
            <a:chOff x="0" y="0"/>
            <a:chExt cx="514" cy="518"/>
          </a:xfrm>
        </p:grpSpPr>
        <p:pic>
          <p:nvPicPr>
            <p:cNvPr id="9243" name="椭圆 8"/>
            <p:cNvPicPr/>
            <p:nvPr/>
          </p:nvPicPr>
          <p:blipFill>
            <a:blip r:embed="rId15"/>
            <a:stretch>
              <a:fillRect/>
            </a:stretch>
          </p:blipFill>
          <p:spPr>
            <a:xfrm>
              <a:off x="0" y="0"/>
              <a:ext cx="514" cy="5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6" name="Text Box 10"/>
            <p:cNvSpPr txBox="1">
              <a:spLocks noChangeArrowheads="1"/>
            </p:cNvSpPr>
            <p:nvPr/>
          </p:nvSpPr>
          <p:spPr bwMode="auto">
            <a:xfrm>
              <a:off x="74" y="76"/>
              <a:ext cx="366" cy="366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椭圆 9"/>
          <p:cNvGrpSpPr/>
          <p:nvPr userDrawn="1"/>
        </p:nvGrpSpPr>
        <p:grpSpPr>
          <a:xfrm>
            <a:off x="10387013" y="1139825"/>
            <a:ext cx="482600" cy="481013"/>
            <a:chOff x="0" y="0"/>
            <a:chExt cx="304" cy="303"/>
          </a:xfrm>
        </p:grpSpPr>
        <p:pic>
          <p:nvPicPr>
            <p:cNvPr id="9241" name="椭圆 9"/>
            <p:cNvPicPr/>
            <p:nvPr/>
          </p:nvPicPr>
          <p:blipFill>
            <a:blip r:embed="rId16"/>
            <a:stretch>
              <a:fillRect/>
            </a:stretch>
          </p:blipFill>
          <p:spPr>
            <a:xfrm>
              <a:off x="0" y="0"/>
              <a:ext cx="304" cy="3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9" name="Text Box 13"/>
            <p:cNvSpPr txBox="1">
              <a:spLocks noChangeArrowheads="1"/>
            </p:cNvSpPr>
            <p:nvPr/>
          </p:nvSpPr>
          <p:spPr bwMode="auto">
            <a:xfrm>
              <a:off x="44" y="45"/>
              <a:ext cx="214" cy="21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9222" name="图片 10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009188" y="563563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11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2667000" y="-160337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2" name="图片 1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9782175" y="1547813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3" name="图片 13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1566525" y="946150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4" name="图片 14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3492500" y="463550"/>
            <a:ext cx="700088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5" name="图片 15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5095875" y="484188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椭圆 16"/>
          <p:cNvGrpSpPr/>
          <p:nvPr userDrawn="1"/>
        </p:nvGrpSpPr>
        <p:grpSpPr>
          <a:xfrm>
            <a:off x="9229725" y="-36512"/>
            <a:ext cx="1152525" cy="1152525"/>
            <a:chOff x="0" y="0"/>
            <a:chExt cx="726" cy="726"/>
          </a:xfrm>
        </p:grpSpPr>
        <p:pic>
          <p:nvPicPr>
            <p:cNvPr id="9239" name="椭圆 16"/>
            <p:cNvPicPr/>
            <p:nvPr/>
          </p:nvPicPr>
          <p:blipFill>
            <a:blip r:embed="rId18"/>
            <a:stretch>
              <a:fillRect/>
            </a:stretch>
          </p:blipFill>
          <p:spPr>
            <a:xfrm>
              <a:off x="0" y="0"/>
              <a:ext cx="726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8" name="Text Box 22"/>
            <p:cNvSpPr txBox="1">
              <a:spLocks noChangeArrowheads="1"/>
            </p:cNvSpPr>
            <p:nvPr/>
          </p:nvSpPr>
          <p:spPr bwMode="auto">
            <a:xfrm>
              <a:off x="108" y="105"/>
              <a:ext cx="513" cy="51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椭圆 17"/>
          <p:cNvGrpSpPr/>
          <p:nvPr userDrawn="1"/>
        </p:nvGrpSpPr>
        <p:grpSpPr>
          <a:xfrm>
            <a:off x="354013" y="2127250"/>
            <a:ext cx="481012" cy="482600"/>
            <a:chOff x="0" y="0"/>
            <a:chExt cx="303" cy="304"/>
          </a:xfrm>
        </p:grpSpPr>
        <p:pic>
          <p:nvPicPr>
            <p:cNvPr id="9237" name="椭圆 17"/>
            <p:cNvPicPr/>
            <p:nvPr/>
          </p:nvPicPr>
          <p:blipFill>
            <a:blip r:embed="rId16"/>
            <a:stretch>
              <a:fillRect/>
            </a:stretch>
          </p:blipFill>
          <p:spPr>
            <a:xfrm>
              <a:off x="0" y="0"/>
              <a:ext cx="303" cy="3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21" name="Text Box 25"/>
            <p:cNvSpPr txBox="1">
              <a:spLocks noChangeArrowheads="1"/>
            </p:cNvSpPr>
            <p:nvPr/>
          </p:nvSpPr>
          <p:spPr bwMode="auto">
            <a:xfrm>
              <a:off x="45" y="46"/>
              <a:ext cx="214" cy="21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椭圆 18"/>
          <p:cNvGrpSpPr/>
          <p:nvPr userDrawn="1"/>
        </p:nvGrpSpPr>
        <p:grpSpPr>
          <a:xfrm>
            <a:off x="11155363" y="2328863"/>
            <a:ext cx="639762" cy="639762"/>
            <a:chOff x="0" y="0"/>
            <a:chExt cx="403" cy="403"/>
          </a:xfrm>
        </p:grpSpPr>
        <p:pic>
          <p:nvPicPr>
            <p:cNvPr id="9235" name="椭圆 18"/>
            <p:cNvPicPr/>
            <p:nvPr/>
          </p:nvPicPr>
          <p:blipFill>
            <a:blip r:embed="rId19"/>
            <a:stretch>
              <a:fillRect/>
            </a:stretch>
          </p:blipFill>
          <p:spPr>
            <a:xfrm>
              <a:off x="0" y="0"/>
              <a:ext cx="403" cy="4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24" name="Text Box 28"/>
            <p:cNvSpPr txBox="1">
              <a:spLocks noChangeArrowheads="1"/>
            </p:cNvSpPr>
            <p:nvPr/>
          </p:nvSpPr>
          <p:spPr bwMode="auto">
            <a:xfrm rot="3283769">
              <a:off x="60" y="59"/>
              <a:ext cx="284" cy="28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125" name="图片 19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923338" y="563563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26" name="图片 20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751013" y="1239838"/>
            <a:ext cx="701675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3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9234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400" tmFilter="0, 0; .2, .5; .8, .5; 1, 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00" autoRev="1" fill="hold"/>
                                        <p:tgtEl>
                                          <p:spTgt spid="4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decel="100000" autoRev="1" fill="remove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41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400" tmFilter="0, 0; .2, .5; .8, .5; 1, 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00" autoRev="1" fill="hold"/>
                                        <p:tgtEl>
                                          <p:spTgt spid="4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1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400" tmFilter="0, 0; .2, .5; .8, .5; 1, 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00" autoRev="1" fill="hold"/>
                                        <p:tgtEl>
                                          <p:spTgt spid="4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41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400" tmFilter="0, 0; .2, .5; .8, .5; 1, 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00" autoRev="1" fill="hold"/>
                                        <p:tgtEl>
                                          <p:spTgt spid="4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decel="100000" autoRev="1" fill="remove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4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400" tmFilter="0, 0; .2, .5; .8, .5; 1, 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00" autoRev="1" fill="hold"/>
                                        <p:tgtEl>
                                          <p:spTgt spid="4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indefinite" decel="100000" autoRev="1" fill="remove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9" dur="1000" fill="hold"/>
                                        <p:tgtEl>
                                          <p:spTgt spid="41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400" tmFilter="0, 0; .2, .5; .8, .5; 1, 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00" autoRev="1" fill="hold"/>
                                        <p:tgtEl>
                                          <p:spTgt spid="4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repeatCount="indefinite" decel="100000" autoRev="1" fill="remove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41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2" charset="-122"/>
          <a:ea typeface="微软雅黑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26.png"/><Relationship Id="rId8" Type="http://schemas.openxmlformats.org/officeDocument/2006/relationships/oleObject" Target="../embeddings/oleObject4.bin"/><Relationship Id="rId7" Type="http://schemas.openxmlformats.org/officeDocument/2006/relationships/image" Target="../media/image825.png"/><Relationship Id="rId6" Type="http://schemas.openxmlformats.org/officeDocument/2006/relationships/oleObject" Target="../embeddings/oleObject3.bin"/><Relationship Id="rId51" Type="http://schemas.openxmlformats.org/officeDocument/2006/relationships/vmlDrawing" Target="../drawings/vmlDrawing2.vml"/><Relationship Id="rId50" Type="http://schemas.openxmlformats.org/officeDocument/2006/relationships/slideLayout" Target="../slideLayouts/slideLayout40.xml"/><Relationship Id="rId5" Type="http://schemas.openxmlformats.org/officeDocument/2006/relationships/image" Target="../media/image824.png"/><Relationship Id="rId49" Type="http://schemas.openxmlformats.org/officeDocument/2006/relationships/image" Target="../media/image147.png"/><Relationship Id="rId48" Type="http://schemas.openxmlformats.org/officeDocument/2006/relationships/image" Target="../media/image146.png"/><Relationship Id="rId47" Type="http://schemas.openxmlformats.org/officeDocument/2006/relationships/image" Target="../media/image145.png"/><Relationship Id="rId46" Type="http://schemas.openxmlformats.org/officeDocument/2006/relationships/image" Target="../media/image144.png"/><Relationship Id="rId45" Type="http://schemas.openxmlformats.org/officeDocument/2006/relationships/image" Target="../media/image143.png"/><Relationship Id="rId44" Type="http://schemas.openxmlformats.org/officeDocument/2006/relationships/image" Target="../media/image142.png"/><Relationship Id="rId43" Type="http://schemas.openxmlformats.org/officeDocument/2006/relationships/image" Target="../media/image141.png"/><Relationship Id="rId42" Type="http://schemas.openxmlformats.org/officeDocument/2006/relationships/image" Target="../media/image140.png"/><Relationship Id="rId41" Type="http://schemas.openxmlformats.org/officeDocument/2006/relationships/image" Target="../media/image139.png"/><Relationship Id="rId40" Type="http://schemas.openxmlformats.org/officeDocument/2006/relationships/image" Target="../media/image138.png"/><Relationship Id="rId4" Type="http://schemas.openxmlformats.org/officeDocument/2006/relationships/oleObject" Target="../embeddings/oleObject2.bin"/><Relationship Id="rId39" Type="http://schemas.openxmlformats.org/officeDocument/2006/relationships/image" Target="../media/image137.png"/><Relationship Id="rId38" Type="http://schemas.openxmlformats.org/officeDocument/2006/relationships/image" Target="../media/image136.png"/><Relationship Id="rId37" Type="http://schemas.openxmlformats.org/officeDocument/2006/relationships/image" Target="../media/image135.png"/><Relationship Id="rId36" Type="http://schemas.openxmlformats.org/officeDocument/2006/relationships/image" Target="../media/image134.png"/><Relationship Id="rId35" Type="http://schemas.openxmlformats.org/officeDocument/2006/relationships/image" Target="../media/image133.png"/><Relationship Id="rId34" Type="http://schemas.openxmlformats.org/officeDocument/2006/relationships/image" Target="../media/image132.png"/><Relationship Id="rId33" Type="http://schemas.openxmlformats.org/officeDocument/2006/relationships/image" Target="../media/image131.png"/><Relationship Id="rId32" Type="http://schemas.openxmlformats.org/officeDocument/2006/relationships/image" Target="../media/image130.png"/><Relationship Id="rId31" Type="http://schemas.openxmlformats.org/officeDocument/2006/relationships/image" Target="../media/image129.png"/><Relationship Id="rId30" Type="http://schemas.openxmlformats.org/officeDocument/2006/relationships/image" Target="../media/image128.png"/><Relationship Id="rId3" Type="http://schemas.openxmlformats.org/officeDocument/2006/relationships/image" Target="../media/image823.png"/><Relationship Id="rId29" Type="http://schemas.openxmlformats.org/officeDocument/2006/relationships/image" Target="../media/image127.png"/><Relationship Id="rId28" Type="http://schemas.openxmlformats.org/officeDocument/2006/relationships/image" Target="../media/image126.png"/><Relationship Id="rId27" Type="http://schemas.openxmlformats.org/officeDocument/2006/relationships/image" Target="../media/image125.png"/><Relationship Id="rId26" Type="http://schemas.openxmlformats.org/officeDocument/2006/relationships/image" Target="../media/image124.png"/><Relationship Id="rId25" Type="http://schemas.openxmlformats.org/officeDocument/2006/relationships/image" Target="../media/image123.png"/><Relationship Id="rId24" Type="http://schemas.openxmlformats.org/officeDocument/2006/relationships/image" Target="../media/image8.png"/><Relationship Id="rId23" Type="http://schemas.openxmlformats.org/officeDocument/2006/relationships/image" Target="../media/image122.png"/><Relationship Id="rId22" Type="http://schemas.openxmlformats.org/officeDocument/2006/relationships/image" Target="../media/image121.png"/><Relationship Id="rId21" Type="http://schemas.openxmlformats.org/officeDocument/2006/relationships/image" Target="../media/image120.png"/><Relationship Id="rId20" Type="http://schemas.openxmlformats.org/officeDocument/2006/relationships/image" Target="../media/image119.png"/><Relationship Id="rId2" Type="http://schemas.openxmlformats.org/officeDocument/2006/relationships/image" Target="../media/image822.png"/><Relationship Id="rId19" Type="http://schemas.openxmlformats.org/officeDocument/2006/relationships/image" Target="../media/image118.png"/><Relationship Id="rId18" Type="http://schemas.openxmlformats.org/officeDocument/2006/relationships/image" Target="../media/image117.png"/><Relationship Id="rId17" Type="http://schemas.openxmlformats.org/officeDocument/2006/relationships/image" Target="../media/image116.png"/><Relationship Id="rId16" Type="http://schemas.openxmlformats.org/officeDocument/2006/relationships/image" Target="../media/image31.png"/><Relationship Id="rId15" Type="http://schemas.openxmlformats.org/officeDocument/2006/relationships/image" Target="../media/image115.png"/><Relationship Id="rId14" Type="http://schemas.openxmlformats.org/officeDocument/2006/relationships/image" Target="../media/image114.png"/><Relationship Id="rId13" Type="http://schemas.openxmlformats.org/officeDocument/2006/relationships/image" Target="../media/image113.png"/><Relationship Id="rId12" Type="http://schemas.openxmlformats.org/officeDocument/2006/relationships/image" Target="../media/image112.png"/><Relationship Id="rId11" Type="http://schemas.openxmlformats.org/officeDocument/2006/relationships/image" Target="../media/image111.png"/><Relationship Id="rId10" Type="http://schemas.openxmlformats.org/officeDocument/2006/relationships/image" Target="../media/image110.png"/><Relationship Id="rId1" Type="http://schemas.openxmlformats.org/officeDocument/2006/relationships/image" Target="../media/image821.png"/></Relationships>
</file>

<file path=ppt/slides/_rels/slide11.xml.rels><?xml version="1.0" encoding="UTF-8" standalone="yes"?>
<Relationships xmlns="http://schemas.openxmlformats.org/package/2006/relationships"><Relationship Id="rId99" Type="http://schemas.openxmlformats.org/officeDocument/2006/relationships/image" Target="../media/image924.png"/><Relationship Id="rId98" Type="http://schemas.openxmlformats.org/officeDocument/2006/relationships/image" Target="../media/image923.png"/><Relationship Id="rId97" Type="http://schemas.openxmlformats.org/officeDocument/2006/relationships/image" Target="../media/image922.png"/><Relationship Id="rId96" Type="http://schemas.openxmlformats.org/officeDocument/2006/relationships/image" Target="../media/image921.png"/><Relationship Id="rId95" Type="http://schemas.openxmlformats.org/officeDocument/2006/relationships/image" Target="../media/image920.png"/><Relationship Id="rId94" Type="http://schemas.openxmlformats.org/officeDocument/2006/relationships/image" Target="../media/image919.png"/><Relationship Id="rId93" Type="http://schemas.openxmlformats.org/officeDocument/2006/relationships/image" Target="../media/image918.png"/><Relationship Id="rId92" Type="http://schemas.openxmlformats.org/officeDocument/2006/relationships/image" Target="../media/image917.png"/><Relationship Id="rId91" Type="http://schemas.openxmlformats.org/officeDocument/2006/relationships/image" Target="../media/image916.png"/><Relationship Id="rId90" Type="http://schemas.openxmlformats.org/officeDocument/2006/relationships/image" Target="../media/image915.png"/><Relationship Id="rId9" Type="http://schemas.openxmlformats.org/officeDocument/2006/relationships/image" Target="../media/image835.png"/><Relationship Id="rId89" Type="http://schemas.openxmlformats.org/officeDocument/2006/relationships/image" Target="../media/image914.png"/><Relationship Id="rId88" Type="http://schemas.openxmlformats.org/officeDocument/2006/relationships/image" Target="../media/image913.png"/><Relationship Id="rId87" Type="http://schemas.openxmlformats.org/officeDocument/2006/relationships/image" Target="../media/image912.png"/><Relationship Id="rId86" Type="http://schemas.openxmlformats.org/officeDocument/2006/relationships/image" Target="../media/image911.png"/><Relationship Id="rId85" Type="http://schemas.openxmlformats.org/officeDocument/2006/relationships/image" Target="../media/image910.png"/><Relationship Id="rId84" Type="http://schemas.openxmlformats.org/officeDocument/2006/relationships/image" Target="../media/image909.png"/><Relationship Id="rId83" Type="http://schemas.openxmlformats.org/officeDocument/2006/relationships/image" Target="../media/image908.png"/><Relationship Id="rId82" Type="http://schemas.openxmlformats.org/officeDocument/2006/relationships/image" Target="../media/image907.png"/><Relationship Id="rId81" Type="http://schemas.openxmlformats.org/officeDocument/2006/relationships/image" Target="../media/image906.png"/><Relationship Id="rId80" Type="http://schemas.openxmlformats.org/officeDocument/2006/relationships/image" Target="../media/image905.png"/><Relationship Id="rId8" Type="http://schemas.openxmlformats.org/officeDocument/2006/relationships/image" Target="../media/image834.png"/><Relationship Id="rId79" Type="http://schemas.openxmlformats.org/officeDocument/2006/relationships/image" Target="../media/image904.png"/><Relationship Id="rId78" Type="http://schemas.openxmlformats.org/officeDocument/2006/relationships/image" Target="../media/image903.png"/><Relationship Id="rId77" Type="http://schemas.openxmlformats.org/officeDocument/2006/relationships/image" Target="../media/image902.png"/><Relationship Id="rId76" Type="http://schemas.openxmlformats.org/officeDocument/2006/relationships/image" Target="../media/image901.png"/><Relationship Id="rId75" Type="http://schemas.openxmlformats.org/officeDocument/2006/relationships/image" Target="../media/image900.png"/><Relationship Id="rId74" Type="http://schemas.openxmlformats.org/officeDocument/2006/relationships/image" Target="../media/image899.png"/><Relationship Id="rId73" Type="http://schemas.openxmlformats.org/officeDocument/2006/relationships/image" Target="../media/image898.png"/><Relationship Id="rId72" Type="http://schemas.openxmlformats.org/officeDocument/2006/relationships/image" Target="../media/image897.png"/><Relationship Id="rId71" Type="http://schemas.openxmlformats.org/officeDocument/2006/relationships/image" Target="../media/image896.png"/><Relationship Id="rId70" Type="http://schemas.openxmlformats.org/officeDocument/2006/relationships/image" Target="../media/image895.png"/><Relationship Id="rId7" Type="http://schemas.openxmlformats.org/officeDocument/2006/relationships/image" Target="../media/image833.png"/><Relationship Id="rId69" Type="http://schemas.openxmlformats.org/officeDocument/2006/relationships/image" Target="../media/image894.png"/><Relationship Id="rId68" Type="http://schemas.openxmlformats.org/officeDocument/2006/relationships/image" Target="../media/image893.png"/><Relationship Id="rId67" Type="http://schemas.openxmlformats.org/officeDocument/2006/relationships/image" Target="../media/image892.png"/><Relationship Id="rId66" Type="http://schemas.openxmlformats.org/officeDocument/2006/relationships/image" Target="../media/image891.png"/><Relationship Id="rId65" Type="http://schemas.openxmlformats.org/officeDocument/2006/relationships/image" Target="../media/image890.png"/><Relationship Id="rId64" Type="http://schemas.openxmlformats.org/officeDocument/2006/relationships/image" Target="../media/image889.png"/><Relationship Id="rId63" Type="http://schemas.openxmlformats.org/officeDocument/2006/relationships/image" Target="../media/image888.png"/><Relationship Id="rId62" Type="http://schemas.openxmlformats.org/officeDocument/2006/relationships/image" Target="../media/image887.png"/><Relationship Id="rId61" Type="http://schemas.openxmlformats.org/officeDocument/2006/relationships/image" Target="../media/image886.png"/><Relationship Id="rId60" Type="http://schemas.openxmlformats.org/officeDocument/2006/relationships/image" Target="../media/image885.png"/><Relationship Id="rId6" Type="http://schemas.openxmlformats.org/officeDocument/2006/relationships/image" Target="../media/image832.png"/><Relationship Id="rId59" Type="http://schemas.openxmlformats.org/officeDocument/2006/relationships/image" Target="../media/image884.png"/><Relationship Id="rId58" Type="http://schemas.openxmlformats.org/officeDocument/2006/relationships/image" Target="../media/image883.png"/><Relationship Id="rId57" Type="http://schemas.openxmlformats.org/officeDocument/2006/relationships/image" Target="../media/image882.png"/><Relationship Id="rId56" Type="http://schemas.openxmlformats.org/officeDocument/2006/relationships/image" Target="../media/image881.png"/><Relationship Id="rId55" Type="http://schemas.openxmlformats.org/officeDocument/2006/relationships/image" Target="../media/image880.png"/><Relationship Id="rId54" Type="http://schemas.openxmlformats.org/officeDocument/2006/relationships/image" Target="../media/image879.png"/><Relationship Id="rId53" Type="http://schemas.openxmlformats.org/officeDocument/2006/relationships/image" Target="../media/image878.png"/><Relationship Id="rId52" Type="http://schemas.openxmlformats.org/officeDocument/2006/relationships/image" Target="../media/image877.png"/><Relationship Id="rId51" Type="http://schemas.openxmlformats.org/officeDocument/2006/relationships/image" Target="../media/image876.png"/><Relationship Id="rId50" Type="http://schemas.openxmlformats.org/officeDocument/2006/relationships/image" Target="../media/image875.png"/><Relationship Id="rId5" Type="http://schemas.openxmlformats.org/officeDocument/2006/relationships/image" Target="../media/image831.png"/><Relationship Id="rId49" Type="http://schemas.openxmlformats.org/officeDocument/2006/relationships/image" Target="../media/image874.png"/><Relationship Id="rId48" Type="http://schemas.openxmlformats.org/officeDocument/2006/relationships/image" Target="../media/image873.png"/><Relationship Id="rId47" Type="http://schemas.openxmlformats.org/officeDocument/2006/relationships/image" Target="../media/image872.png"/><Relationship Id="rId46" Type="http://schemas.openxmlformats.org/officeDocument/2006/relationships/image" Target="../media/image871.png"/><Relationship Id="rId45" Type="http://schemas.openxmlformats.org/officeDocument/2006/relationships/image" Target="../media/image870.png"/><Relationship Id="rId44" Type="http://schemas.openxmlformats.org/officeDocument/2006/relationships/image" Target="../media/image869.png"/><Relationship Id="rId43" Type="http://schemas.openxmlformats.org/officeDocument/2006/relationships/image" Target="../media/image868.png"/><Relationship Id="rId42" Type="http://schemas.openxmlformats.org/officeDocument/2006/relationships/image" Target="../media/image867.png"/><Relationship Id="rId41" Type="http://schemas.openxmlformats.org/officeDocument/2006/relationships/image" Target="../media/image866.png"/><Relationship Id="rId40" Type="http://schemas.openxmlformats.org/officeDocument/2006/relationships/image" Target="../media/image865.png"/><Relationship Id="rId4" Type="http://schemas.openxmlformats.org/officeDocument/2006/relationships/image" Target="../media/image830.png"/><Relationship Id="rId39" Type="http://schemas.openxmlformats.org/officeDocument/2006/relationships/image" Target="../media/image864.png"/><Relationship Id="rId38" Type="http://schemas.openxmlformats.org/officeDocument/2006/relationships/image" Target="../media/image863.png"/><Relationship Id="rId37" Type="http://schemas.openxmlformats.org/officeDocument/2006/relationships/image" Target="../media/image862.png"/><Relationship Id="rId36" Type="http://schemas.openxmlformats.org/officeDocument/2006/relationships/image" Target="../media/image861.png"/><Relationship Id="rId35" Type="http://schemas.openxmlformats.org/officeDocument/2006/relationships/image" Target="../media/image860.png"/><Relationship Id="rId34" Type="http://schemas.openxmlformats.org/officeDocument/2006/relationships/image" Target="../media/image859.png"/><Relationship Id="rId33" Type="http://schemas.openxmlformats.org/officeDocument/2006/relationships/image" Target="../media/image858.png"/><Relationship Id="rId32" Type="http://schemas.openxmlformats.org/officeDocument/2006/relationships/image" Target="../media/image857.png"/><Relationship Id="rId31" Type="http://schemas.openxmlformats.org/officeDocument/2006/relationships/image" Target="../media/image856.png"/><Relationship Id="rId30" Type="http://schemas.openxmlformats.org/officeDocument/2006/relationships/image" Target="../media/image855.png"/><Relationship Id="rId3" Type="http://schemas.openxmlformats.org/officeDocument/2006/relationships/image" Target="../media/image829.png"/><Relationship Id="rId29" Type="http://schemas.openxmlformats.org/officeDocument/2006/relationships/image" Target="../media/image854.png"/><Relationship Id="rId28" Type="http://schemas.openxmlformats.org/officeDocument/2006/relationships/image" Target="../media/image853.png"/><Relationship Id="rId27" Type="http://schemas.openxmlformats.org/officeDocument/2006/relationships/image" Target="../media/image852.png"/><Relationship Id="rId26" Type="http://schemas.openxmlformats.org/officeDocument/2006/relationships/image" Target="../media/image851.png"/><Relationship Id="rId25" Type="http://schemas.openxmlformats.org/officeDocument/2006/relationships/image" Target="../media/image8.png"/><Relationship Id="rId24" Type="http://schemas.openxmlformats.org/officeDocument/2006/relationships/image" Target="../media/image850.png"/><Relationship Id="rId23" Type="http://schemas.openxmlformats.org/officeDocument/2006/relationships/image" Target="../media/image849.png"/><Relationship Id="rId22" Type="http://schemas.openxmlformats.org/officeDocument/2006/relationships/image" Target="../media/image848.png"/><Relationship Id="rId21" Type="http://schemas.openxmlformats.org/officeDocument/2006/relationships/image" Target="../media/image847.png"/><Relationship Id="rId200" Type="http://schemas.openxmlformats.org/officeDocument/2006/relationships/slideLayout" Target="../slideLayouts/slideLayout40.xml"/><Relationship Id="rId20" Type="http://schemas.openxmlformats.org/officeDocument/2006/relationships/image" Target="../media/image846.png"/><Relationship Id="rId2" Type="http://schemas.openxmlformats.org/officeDocument/2006/relationships/image" Target="../media/image828.png"/><Relationship Id="rId199" Type="http://schemas.openxmlformats.org/officeDocument/2006/relationships/image" Target="../media/image147.png"/><Relationship Id="rId198" Type="http://schemas.openxmlformats.org/officeDocument/2006/relationships/image" Target="../media/image146.png"/><Relationship Id="rId197" Type="http://schemas.openxmlformats.org/officeDocument/2006/relationships/image" Target="../media/image145.png"/><Relationship Id="rId196" Type="http://schemas.openxmlformats.org/officeDocument/2006/relationships/image" Target="../media/image144.png"/><Relationship Id="rId195" Type="http://schemas.openxmlformats.org/officeDocument/2006/relationships/image" Target="../media/image143.png"/><Relationship Id="rId194" Type="http://schemas.openxmlformats.org/officeDocument/2006/relationships/image" Target="../media/image142.png"/><Relationship Id="rId193" Type="http://schemas.openxmlformats.org/officeDocument/2006/relationships/image" Target="../media/image141.png"/><Relationship Id="rId192" Type="http://schemas.openxmlformats.org/officeDocument/2006/relationships/image" Target="../media/image140.png"/><Relationship Id="rId191" Type="http://schemas.openxmlformats.org/officeDocument/2006/relationships/image" Target="../media/image139.png"/><Relationship Id="rId190" Type="http://schemas.openxmlformats.org/officeDocument/2006/relationships/image" Target="../media/image138.png"/><Relationship Id="rId19" Type="http://schemas.openxmlformats.org/officeDocument/2006/relationships/image" Target="../media/image845.png"/><Relationship Id="rId189" Type="http://schemas.openxmlformats.org/officeDocument/2006/relationships/image" Target="../media/image137.png"/><Relationship Id="rId188" Type="http://schemas.openxmlformats.org/officeDocument/2006/relationships/image" Target="../media/image136.png"/><Relationship Id="rId187" Type="http://schemas.openxmlformats.org/officeDocument/2006/relationships/image" Target="../media/image135.png"/><Relationship Id="rId186" Type="http://schemas.openxmlformats.org/officeDocument/2006/relationships/image" Target="../media/image134.png"/><Relationship Id="rId185" Type="http://schemas.openxmlformats.org/officeDocument/2006/relationships/image" Target="../media/image133.png"/><Relationship Id="rId184" Type="http://schemas.openxmlformats.org/officeDocument/2006/relationships/image" Target="../media/image132.png"/><Relationship Id="rId183" Type="http://schemas.openxmlformats.org/officeDocument/2006/relationships/image" Target="../media/image131.png"/><Relationship Id="rId182" Type="http://schemas.openxmlformats.org/officeDocument/2006/relationships/image" Target="../media/image130.png"/><Relationship Id="rId181" Type="http://schemas.openxmlformats.org/officeDocument/2006/relationships/image" Target="../media/image129.png"/><Relationship Id="rId180" Type="http://schemas.openxmlformats.org/officeDocument/2006/relationships/image" Target="../media/image128.png"/><Relationship Id="rId18" Type="http://schemas.openxmlformats.org/officeDocument/2006/relationships/image" Target="../media/image844.png"/><Relationship Id="rId179" Type="http://schemas.openxmlformats.org/officeDocument/2006/relationships/image" Target="../media/image127.png"/><Relationship Id="rId178" Type="http://schemas.openxmlformats.org/officeDocument/2006/relationships/image" Target="../media/image126.png"/><Relationship Id="rId177" Type="http://schemas.openxmlformats.org/officeDocument/2006/relationships/image" Target="../media/image125.png"/><Relationship Id="rId176" Type="http://schemas.openxmlformats.org/officeDocument/2006/relationships/image" Target="../media/image124.png"/><Relationship Id="rId175" Type="http://schemas.openxmlformats.org/officeDocument/2006/relationships/image" Target="../media/image123.png"/><Relationship Id="rId174" Type="http://schemas.openxmlformats.org/officeDocument/2006/relationships/image" Target="../media/image122.png"/><Relationship Id="rId173" Type="http://schemas.openxmlformats.org/officeDocument/2006/relationships/image" Target="../media/image121.png"/><Relationship Id="rId172" Type="http://schemas.openxmlformats.org/officeDocument/2006/relationships/image" Target="../media/image120.png"/><Relationship Id="rId171" Type="http://schemas.openxmlformats.org/officeDocument/2006/relationships/image" Target="../media/image119.png"/><Relationship Id="rId170" Type="http://schemas.openxmlformats.org/officeDocument/2006/relationships/image" Target="../media/image118.png"/><Relationship Id="rId17" Type="http://schemas.openxmlformats.org/officeDocument/2006/relationships/image" Target="../media/image843.png"/><Relationship Id="rId169" Type="http://schemas.openxmlformats.org/officeDocument/2006/relationships/image" Target="../media/image117.png"/><Relationship Id="rId168" Type="http://schemas.openxmlformats.org/officeDocument/2006/relationships/image" Target="../media/image116.png"/><Relationship Id="rId167" Type="http://schemas.openxmlformats.org/officeDocument/2006/relationships/image" Target="../media/image31.png"/><Relationship Id="rId166" Type="http://schemas.openxmlformats.org/officeDocument/2006/relationships/image" Target="../media/image115.png"/><Relationship Id="rId165" Type="http://schemas.openxmlformats.org/officeDocument/2006/relationships/image" Target="../media/image114.png"/><Relationship Id="rId164" Type="http://schemas.openxmlformats.org/officeDocument/2006/relationships/image" Target="../media/image113.png"/><Relationship Id="rId163" Type="http://schemas.openxmlformats.org/officeDocument/2006/relationships/image" Target="../media/image112.png"/><Relationship Id="rId162" Type="http://schemas.openxmlformats.org/officeDocument/2006/relationships/image" Target="../media/image111.png"/><Relationship Id="rId161" Type="http://schemas.openxmlformats.org/officeDocument/2006/relationships/image" Target="../media/image110.png"/><Relationship Id="rId160" Type="http://schemas.openxmlformats.org/officeDocument/2006/relationships/image" Target="../media/image985.png"/><Relationship Id="rId16" Type="http://schemas.openxmlformats.org/officeDocument/2006/relationships/image" Target="../media/image842.png"/><Relationship Id="rId159" Type="http://schemas.openxmlformats.org/officeDocument/2006/relationships/image" Target="../media/image984.png"/><Relationship Id="rId158" Type="http://schemas.openxmlformats.org/officeDocument/2006/relationships/image" Target="../media/image983.png"/><Relationship Id="rId157" Type="http://schemas.openxmlformats.org/officeDocument/2006/relationships/image" Target="../media/image982.png"/><Relationship Id="rId156" Type="http://schemas.openxmlformats.org/officeDocument/2006/relationships/image" Target="../media/image981.png"/><Relationship Id="rId155" Type="http://schemas.openxmlformats.org/officeDocument/2006/relationships/image" Target="../media/image980.png"/><Relationship Id="rId154" Type="http://schemas.openxmlformats.org/officeDocument/2006/relationships/image" Target="../media/image979.png"/><Relationship Id="rId153" Type="http://schemas.openxmlformats.org/officeDocument/2006/relationships/image" Target="../media/image978.png"/><Relationship Id="rId152" Type="http://schemas.openxmlformats.org/officeDocument/2006/relationships/image" Target="../media/image977.png"/><Relationship Id="rId151" Type="http://schemas.openxmlformats.org/officeDocument/2006/relationships/image" Target="../media/image976.png"/><Relationship Id="rId150" Type="http://schemas.openxmlformats.org/officeDocument/2006/relationships/image" Target="../media/image975.png"/><Relationship Id="rId15" Type="http://schemas.openxmlformats.org/officeDocument/2006/relationships/image" Target="../media/image841.png"/><Relationship Id="rId149" Type="http://schemas.openxmlformats.org/officeDocument/2006/relationships/image" Target="../media/image974.png"/><Relationship Id="rId148" Type="http://schemas.openxmlformats.org/officeDocument/2006/relationships/image" Target="../media/image973.png"/><Relationship Id="rId147" Type="http://schemas.openxmlformats.org/officeDocument/2006/relationships/image" Target="../media/image972.png"/><Relationship Id="rId146" Type="http://schemas.openxmlformats.org/officeDocument/2006/relationships/image" Target="../media/image971.png"/><Relationship Id="rId145" Type="http://schemas.openxmlformats.org/officeDocument/2006/relationships/image" Target="../media/image970.png"/><Relationship Id="rId144" Type="http://schemas.openxmlformats.org/officeDocument/2006/relationships/image" Target="../media/image969.png"/><Relationship Id="rId143" Type="http://schemas.openxmlformats.org/officeDocument/2006/relationships/image" Target="../media/image968.png"/><Relationship Id="rId142" Type="http://schemas.openxmlformats.org/officeDocument/2006/relationships/image" Target="../media/image967.png"/><Relationship Id="rId141" Type="http://schemas.openxmlformats.org/officeDocument/2006/relationships/image" Target="../media/image966.png"/><Relationship Id="rId140" Type="http://schemas.openxmlformats.org/officeDocument/2006/relationships/image" Target="../media/image965.png"/><Relationship Id="rId14" Type="http://schemas.openxmlformats.org/officeDocument/2006/relationships/image" Target="../media/image840.png"/><Relationship Id="rId139" Type="http://schemas.openxmlformats.org/officeDocument/2006/relationships/image" Target="../media/image964.png"/><Relationship Id="rId138" Type="http://schemas.openxmlformats.org/officeDocument/2006/relationships/image" Target="../media/image963.png"/><Relationship Id="rId137" Type="http://schemas.openxmlformats.org/officeDocument/2006/relationships/image" Target="../media/image962.png"/><Relationship Id="rId136" Type="http://schemas.openxmlformats.org/officeDocument/2006/relationships/image" Target="../media/image961.png"/><Relationship Id="rId135" Type="http://schemas.openxmlformats.org/officeDocument/2006/relationships/image" Target="../media/image960.png"/><Relationship Id="rId134" Type="http://schemas.openxmlformats.org/officeDocument/2006/relationships/image" Target="../media/image959.png"/><Relationship Id="rId133" Type="http://schemas.openxmlformats.org/officeDocument/2006/relationships/image" Target="../media/image958.png"/><Relationship Id="rId132" Type="http://schemas.openxmlformats.org/officeDocument/2006/relationships/image" Target="../media/image957.png"/><Relationship Id="rId131" Type="http://schemas.openxmlformats.org/officeDocument/2006/relationships/image" Target="../media/image956.png"/><Relationship Id="rId130" Type="http://schemas.openxmlformats.org/officeDocument/2006/relationships/image" Target="../media/image955.png"/><Relationship Id="rId13" Type="http://schemas.openxmlformats.org/officeDocument/2006/relationships/image" Target="../media/image839.png"/><Relationship Id="rId129" Type="http://schemas.openxmlformats.org/officeDocument/2006/relationships/image" Target="../media/image954.png"/><Relationship Id="rId128" Type="http://schemas.openxmlformats.org/officeDocument/2006/relationships/image" Target="../media/image953.png"/><Relationship Id="rId127" Type="http://schemas.openxmlformats.org/officeDocument/2006/relationships/image" Target="../media/image952.png"/><Relationship Id="rId126" Type="http://schemas.openxmlformats.org/officeDocument/2006/relationships/image" Target="../media/image951.png"/><Relationship Id="rId125" Type="http://schemas.openxmlformats.org/officeDocument/2006/relationships/image" Target="../media/image950.png"/><Relationship Id="rId124" Type="http://schemas.openxmlformats.org/officeDocument/2006/relationships/image" Target="../media/image949.png"/><Relationship Id="rId123" Type="http://schemas.openxmlformats.org/officeDocument/2006/relationships/image" Target="../media/image948.png"/><Relationship Id="rId122" Type="http://schemas.openxmlformats.org/officeDocument/2006/relationships/image" Target="../media/image947.png"/><Relationship Id="rId121" Type="http://schemas.openxmlformats.org/officeDocument/2006/relationships/image" Target="../media/image946.png"/><Relationship Id="rId120" Type="http://schemas.openxmlformats.org/officeDocument/2006/relationships/image" Target="../media/image945.png"/><Relationship Id="rId12" Type="http://schemas.openxmlformats.org/officeDocument/2006/relationships/image" Target="../media/image838.png"/><Relationship Id="rId119" Type="http://schemas.openxmlformats.org/officeDocument/2006/relationships/image" Target="../media/image944.png"/><Relationship Id="rId118" Type="http://schemas.openxmlformats.org/officeDocument/2006/relationships/image" Target="../media/image943.png"/><Relationship Id="rId117" Type="http://schemas.openxmlformats.org/officeDocument/2006/relationships/image" Target="../media/image942.png"/><Relationship Id="rId116" Type="http://schemas.openxmlformats.org/officeDocument/2006/relationships/image" Target="../media/image941.png"/><Relationship Id="rId115" Type="http://schemas.openxmlformats.org/officeDocument/2006/relationships/image" Target="../media/image940.png"/><Relationship Id="rId114" Type="http://schemas.openxmlformats.org/officeDocument/2006/relationships/image" Target="../media/image939.png"/><Relationship Id="rId113" Type="http://schemas.openxmlformats.org/officeDocument/2006/relationships/image" Target="../media/image938.png"/><Relationship Id="rId112" Type="http://schemas.openxmlformats.org/officeDocument/2006/relationships/image" Target="../media/image937.png"/><Relationship Id="rId111" Type="http://schemas.openxmlformats.org/officeDocument/2006/relationships/image" Target="../media/image936.png"/><Relationship Id="rId110" Type="http://schemas.openxmlformats.org/officeDocument/2006/relationships/image" Target="../media/image935.png"/><Relationship Id="rId11" Type="http://schemas.openxmlformats.org/officeDocument/2006/relationships/image" Target="../media/image837.png"/><Relationship Id="rId109" Type="http://schemas.openxmlformats.org/officeDocument/2006/relationships/image" Target="../media/image934.png"/><Relationship Id="rId108" Type="http://schemas.openxmlformats.org/officeDocument/2006/relationships/image" Target="../media/image933.png"/><Relationship Id="rId107" Type="http://schemas.openxmlformats.org/officeDocument/2006/relationships/image" Target="../media/image932.png"/><Relationship Id="rId106" Type="http://schemas.openxmlformats.org/officeDocument/2006/relationships/image" Target="../media/image931.png"/><Relationship Id="rId105" Type="http://schemas.openxmlformats.org/officeDocument/2006/relationships/image" Target="../media/image930.png"/><Relationship Id="rId104" Type="http://schemas.openxmlformats.org/officeDocument/2006/relationships/image" Target="../media/image929.png"/><Relationship Id="rId103" Type="http://schemas.openxmlformats.org/officeDocument/2006/relationships/image" Target="../media/image928.png"/><Relationship Id="rId102" Type="http://schemas.openxmlformats.org/officeDocument/2006/relationships/image" Target="../media/image927.png"/><Relationship Id="rId101" Type="http://schemas.openxmlformats.org/officeDocument/2006/relationships/image" Target="../media/image926.png"/><Relationship Id="rId100" Type="http://schemas.openxmlformats.org/officeDocument/2006/relationships/image" Target="../media/image925.png"/><Relationship Id="rId10" Type="http://schemas.openxmlformats.org/officeDocument/2006/relationships/image" Target="../media/image836.png"/><Relationship Id="rId1" Type="http://schemas.openxmlformats.org/officeDocument/2006/relationships/image" Target="../media/image82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35.png"/><Relationship Id="rId8" Type="http://schemas.openxmlformats.org/officeDocument/2006/relationships/image" Target="../media/image993.png"/><Relationship Id="rId77" Type="http://schemas.openxmlformats.org/officeDocument/2006/relationships/slideLayout" Target="../slideLayouts/slideLayout40.xml"/><Relationship Id="rId76" Type="http://schemas.openxmlformats.org/officeDocument/2006/relationships/image" Target="../media/image147.png"/><Relationship Id="rId75" Type="http://schemas.openxmlformats.org/officeDocument/2006/relationships/image" Target="../media/image146.png"/><Relationship Id="rId74" Type="http://schemas.openxmlformats.org/officeDocument/2006/relationships/image" Target="../media/image145.png"/><Relationship Id="rId73" Type="http://schemas.openxmlformats.org/officeDocument/2006/relationships/image" Target="../media/image144.png"/><Relationship Id="rId72" Type="http://schemas.openxmlformats.org/officeDocument/2006/relationships/image" Target="../media/image143.png"/><Relationship Id="rId71" Type="http://schemas.openxmlformats.org/officeDocument/2006/relationships/image" Target="../media/image142.png"/><Relationship Id="rId70" Type="http://schemas.openxmlformats.org/officeDocument/2006/relationships/image" Target="../media/image141.png"/><Relationship Id="rId7" Type="http://schemas.openxmlformats.org/officeDocument/2006/relationships/image" Target="../media/image992.png"/><Relationship Id="rId69" Type="http://schemas.openxmlformats.org/officeDocument/2006/relationships/image" Target="../media/image140.png"/><Relationship Id="rId68" Type="http://schemas.openxmlformats.org/officeDocument/2006/relationships/image" Target="../media/image139.png"/><Relationship Id="rId67" Type="http://schemas.openxmlformats.org/officeDocument/2006/relationships/image" Target="../media/image138.png"/><Relationship Id="rId66" Type="http://schemas.openxmlformats.org/officeDocument/2006/relationships/image" Target="../media/image137.png"/><Relationship Id="rId65" Type="http://schemas.openxmlformats.org/officeDocument/2006/relationships/image" Target="../media/image136.png"/><Relationship Id="rId64" Type="http://schemas.openxmlformats.org/officeDocument/2006/relationships/image" Target="../media/image135.png"/><Relationship Id="rId63" Type="http://schemas.openxmlformats.org/officeDocument/2006/relationships/image" Target="../media/image134.png"/><Relationship Id="rId62" Type="http://schemas.openxmlformats.org/officeDocument/2006/relationships/image" Target="../media/image133.png"/><Relationship Id="rId61" Type="http://schemas.openxmlformats.org/officeDocument/2006/relationships/image" Target="../media/image132.png"/><Relationship Id="rId60" Type="http://schemas.openxmlformats.org/officeDocument/2006/relationships/image" Target="../media/image131.png"/><Relationship Id="rId6" Type="http://schemas.openxmlformats.org/officeDocument/2006/relationships/image" Target="../media/image991.png"/><Relationship Id="rId59" Type="http://schemas.openxmlformats.org/officeDocument/2006/relationships/image" Target="../media/image130.png"/><Relationship Id="rId58" Type="http://schemas.openxmlformats.org/officeDocument/2006/relationships/image" Target="../media/image129.png"/><Relationship Id="rId57" Type="http://schemas.openxmlformats.org/officeDocument/2006/relationships/image" Target="../media/image128.png"/><Relationship Id="rId56" Type="http://schemas.openxmlformats.org/officeDocument/2006/relationships/image" Target="../media/image127.png"/><Relationship Id="rId55" Type="http://schemas.openxmlformats.org/officeDocument/2006/relationships/image" Target="../media/image126.png"/><Relationship Id="rId54" Type="http://schemas.openxmlformats.org/officeDocument/2006/relationships/image" Target="../media/image125.png"/><Relationship Id="rId53" Type="http://schemas.openxmlformats.org/officeDocument/2006/relationships/image" Target="../media/image124.png"/><Relationship Id="rId52" Type="http://schemas.openxmlformats.org/officeDocument/2006/relationships/image" Target="../media/image123.png"/><Relationship Id="rId51" Type="http://schemas.openxmlformats.org/officeDocument/2006/relationships/image" Target="../media/image122.png"/><Relationship Id="rId50" Type="http://schemas.openxmlformats.org/officeDocument/2006/relationships/image" Target="../media/image121.png"/><Relationship Id="rId5" Type="http://schemas.openxmlformats.org/officeDocument/2006/relationships/image" Target="../media/image990.png"/><Relationship Id="rId49" Type="http://schemas.openxmlformats.org/officeDocument/2006/relationships/image" Target="../media/image120.png"/><Relationship Id="rId48" Type="http://schemas.openxmlformats.org/officeDocument/2006/relationships/image" Target="../media/image119.png"/><Relationship Id="rId47" Type="http://schemas.openxmlformats.org/officeDocument/2006/relationships/image" Target="../media/image118.png"/><Relationship Id="rId46" Type="http://schemas.openxmlformats.org/officeDocument/2006/relationships/image" Target="../media/image117.png"/><Relationship Id="rId45" Type="http://schemas.openxmlformats.org/officeDocument/2006/relationships/image" Target="../media/image116.png"/><Relationship Id="rId44" Type="http://schemas.openxmlformats.org/officeDocument/2006/relationships/image" Target="../media/image31.png"/><Relationship Id="rId43" Type="http://schemas.openxmlformats.org/officeDocument/2006/relationships/image" Target="../media/image115.png"/><Relationship Id="rId42" Type="http://schemas.openxmlformats.org/officeDocument/2006/relationships/image" Target="../media/image114.png"/><Relationship Id="rId41" Type="http://schemas.openxmlformats.org/officeDocument/2006/relationships/image" Target="../media/image113.png"/><Relationship Id="rId40" Type="http://schemas.openxmlformats.org/officeDocument/2006/relationships/image" Target="../media/image112.png"/><Relationship Id="rId4" Type="http://schemas.openxmlformats.org/officeDocument/2006/relationships/image" Target="../media/image989.png"/><Relationship Id="rId39" Type="http://schemas.openxmlformats.org/officeDocument/2006/relationships/image" Target="../media/image111.png"/><Relationship Id="rId38" Type="http://schemas.openxmlformats.org/officeDocument/2006/relationships/image" Target="../media/image110.png"/><Relationship Id="rId37" Type="http://schemas.openxmlformats.org/officeDocument/2006/relationships/image" Target="../media/image148.jpeg"/><Relationship Id="rId36" Type="http://schemas.openxmlformats.org/officeDocument/2006/relationships/image" Target="../media/image1018.png"/><Relationship Id="rId35" Type="http://schemas.openxmlformats.org/officeDocument/2006/relationships/image" Target="../media/image1017.png"/><Relationship Id="rId34" Type="http://schemas.openxmlformats.org/officeDocument/2006/relationships/image" Target="../media/image1016.png"/><Relationship Id="rId33" Type="http://schemas.openxmlformats.org/officeDocument/2006/relationships/image" Target="../media/image1015.png"/><Relationship Id="rId32" Type="http://schemas.openxmlformats.org/officeDocument/2006/relationships/image" Target="../media/image1014.png"/><Relationship Id="rId31" Type="http://schemas.openxmlformats.org/officeDocument/2006/relationships/image" Target="../media/image1013.png"/><Relationship Id="rId30" Type="http://schemas.openxmlformats.org/officeDocument/2006/relationships/image" Target="../media/image1012.png"/><Relationship Id="rId3" Type="http://schemas.openxmlformats.org/officeDocument/2006/relationships/image" Target="../media/image988.png"/><Relationship Id="rId29" Type="http://schemas.openxmlformats.org/officeDocument/2006/relationships/image" Target="../media/image1011.png"/><Relationship Id="rId28" Type="http://schemas.openxmlformats.org/officeDocument/2006/relationships/image" Target="../media/image1010.png"/><Relationship Id="rId27" Type="http://schemas.openxmlformats.org/officeDocument/2006/relationships/image" Target="../media/image1009.png"/><Relationship Id="rId26" Type="http://schemas.openxmlformats.org/officeDocument/2006/relationships/image" Target="../media/image1008.png"/><Relationship Id="rId25" Type="http://schemas.openxmlformats.org/officeDocument/2006/relationships/image" Target="../media/image8.png"/><Relationship Id="rId24" Type="http://schemas.openxmlformats.org/officeDocument/2006/relationships/image" Target="../media/image1007.png"/><Relationship Id="rId23" Type="http://schemas.openxmlformats.org/officeDocument/2006/relationships/image" Target="../media/image1006.png"/><Relationship Id="rId22" Type="http://schemas.openxmlformats.org/officeDocument/2006/relationships/image" Target="../media/image1005.png"/><Relationship Id="rId21" Type="http://schemas.openxmlformats.org/officeDocument/2006/relationships/image" Target="../media/image1004.png"/><Relationship Id="rId20" Type="http://schemas.openxmlformats.org/officeDocument/2006/relationships/image" Target="../media/image1003.png"/><Relationship Id="rId2" Type="http://schemas.openxmlformats.org/officeDocument/2006/relationships/image" Target="../media/image987.png"/><Relationship Id="rId19" Type="http://schemas.openxmlformats.org/officeDocument/2006/relationships/image" Target="../media/image1002.png"/><Relationship Id="rId18" Type="http://schemas.openxmlformats.org/officeDocument/2006/relationships/image" Target="../media/image1001.png"/><Relationship Id="rId17" Type="http://schemas.openxmlformats.org/officeDocument/2006/relationships/image" Target="../media/image1000.png"/><Relationship Id="rId16" Type="http://schemas.openxmlformats.org/officeDocument/2006/relationships/image" Target="../media/image999.png"/><Relationship Id="rId15" Type="http://schemas.openxmlformats.org/officeDocument/2006/relationships/image" Target="../media/image998.png"/><Relationship Id="rId14" Type="http://schemas.openxmlformats.org/officeDocument/2006/relationships/image" Target="../media/image997.png"/><Relationship Id="rId13" Type="http://schemas.openxmlformats.org/officeDocument/2006/relationships/image" Target="../media/image996.png"/><Relationship Id="rId12" Type="http://schemas.openxmlformats.org/officeDocument/2006/relationships/image" Target="../media/image995.png"/><Relationship Id="rId11" Type="http://schemas.openxmlformats.org/officeDocument/2006/relationships/image" Target="../media/image837.png"/><Relationship Id="rId10" Type="http://schemas.openxmlformats.org/officeDocument/2006/relationships/image" Target="../media/image994.png"/><Relationship Id="rId1" Type="http://schemas.openxmlformats.org/officeDocument/2006/relationships/image" Target="../media/image98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24.png"/><Relationship Id="rId84" Type="http://schemas.openxmlformats.org/officeDocument/2006/relationships/slideLayout" Target="../slideLayouts/slideLayout40.xml"/><Relationship Id="rId83" Type="http://schemas.openxmlformats.org/officeDocument/2006/relationships/image" Target="../media/image147.png"/><Relationship Id="rId82" Type="http://schemas.openxmlformats.org/officeDocument/2006/relationships/image" Target="../media/image146.png"/><Relationship Id="rId81" Type="http://schemas.openxmlformats.org/officeDocument/2006/relationships/image" Target="../media/image145.png"/><Relationship Id="rId80" Type="http://schemas.openxmlformats.org/officeDocument/2006/relationships/image" Target="../media/image144.png"/><Relationship Id="rId8" Type="http://schemas.openxmlformats.org/officeDocument/2006/relationships/image" Target="../media/image1023.png"/><Relationship Id="rId79" Type="http://schemas.openxmlformats.org/officeDocument/2006/relationships/image" Target="../media/image143.png"/><Relationship Id="rId78" Type="http://schemas.openxmlformats.org/officeDocument/2006/relationships/image" Target="../media/image142.png"/><Relationship Id="rId77" Type="http://schemas.openxmlformats.org/officeDocument/2006/relationships/image" Target="../media/image141.png"/><Relationship Id="rId76" Type="http://schemas.openxmlformats.org/officeDocument/2006/relationships/image" Target="../media/image140.png"/><Relationship Id="rId75" Type="http://schemas.openxmlformats.org/officeDocument/2006/relationships/image" Target="../media/image139.png"/><Relationship Id="rId74" Type="http://schemas.openxmlformats.org/officeDocument/2006/relationships/image" Target="../media/image138.png"/><Relationship Id="rId73" Type="http://schemas.openxmlformats.org/officeDocument/2006/relationships/image" Target="../media/image137.png"/><Relationship Id="rId72" Type="http://schemas.openxmlformats.org/officeDocument/2006/relationships/image" Target="../media/image136.png"/><Relationship Id="rId71" Type="http://schemas.openxmlformats.org/officeDocument/2006/relationships/image" Target="../media/image135.png"/><Relationship Id="rId70" Type="http://schemas.openxmlformats.org/officeDocument/2006/relationships/image" Target="../media/image134.png"/><Relationship Id="rId7" Type="http://schemas.openxmlformats.org/officeDocument/2006/relationships/image" Target="../media/image1022.png"/><Relationship Id="rId69" Type="http://schemas.openxmlformats.org/officeDocument/2006/relationships/image" Target="../media/image133.png"/><Relationship Id="rId68" Type="http://schemas.openxmlformats.org/officeDocument/2006/relationships/image" Target="../media/image132.png"/><Relationship Id="rId67" Type="http://schemas.openxmlformats.org/officeDocument/2006/relationships/image" Target="../media/image131.png"/><Relationship Id="rId66" Type="http://schemas.openxmlformats.org/officeDocument/2006/relationships/image" Target="../media/image130.png"/><Relationship Id="rId65" Type="http://schemas.openxmlformats.org/officeDocument/2006/relationships/image" Target="../media/image129.png"/><Relationship Id="rId64" Type="http://schemas.openxmlformats.org/officeDocument/2006/relationships/image" Target="../media/image128.png"/><Relationship Id="rId63" Type="http://schemas.openxmlformats.org/officeDocument/2006/relationships/image" Target="../media/image127.png"/><Relationship Id="rId62" Type="http://schemas.openxmlformats.org/officeDocument/2006/relationships/image" Target="../media/image126.png"/><Relationship Id="rId61" Type="http://schemas.openxmlformats.org/officeDocument/2006/relationships/image" Target="../media/image125.png"/><Relationship Id="rId60" Type="http://schemas.openxmlformats.org/officeDocument/2006/relationships/image" Target="../media/image124.png"/><Relationship Id="rId6" Type="http://schemas.openxmlformats.org/officeDocument/2006/relationships/image" Target="../media/image1021.png"/><Relationship Id="rId59" Type="http://schemas.openxmlformats.org/officeDocument/2006/relationships/image" Target="../media/image123.png"/><Relationship Id="rId58" Type="http://schemas.openxmlformats.org/officeDocument/2006/relationships/image" Target="../media/image122.png"/><Relationship Id="rId57" Type="http://schemas.openxmlformats.org/officeDocument/2006/relationships/image" Target="../media/image121.png"/><Relationship Id="rId56" Type="http://schemas.openxmlformats.org/officeDocument/2006/relationships/image" Target="../media/image120.png"/><Relationship Id="rId55" Type="http://schemas.openxmlformats.org/officeDocument/2006/relationships/image" Target="../media/image119.png"/><Relationship Id="rId54" Type="http://schemas.openxmlformats.org/officeDocument/2006/relationships/image" Target="../media/image118.png"/><Relationship Id="rId53" Type="http://schemas.openxmlformats.org/officeDocument/2006/relationships/image" Target="../media/image117.png"/><Relationship Id="rId52" Type="http://schemas.openxmlformats.org/officeDocument/2006/relationships/image" Target="../media/image116.png"/><Relationship Id="rId51" Type="http://schemas.openxmlformats.org/officeDocument/2006/relationships/image" Target="../media/image31.png"/><Relationship Id="rId50" Type="http://schemas.openxmlformats.org/officeDocument/2006/relationships/image" Target="../media/image115.png"/><Relationship Id="rId5" Type="http://schemas.openxmlformats.org/officeDocument/2006/relationships/image" Target="../media/image831.png"/><Relationship Id="rId49" Type="http://schemas.openxmlformats.org/officeDocument/2006/relationships/image" Target="../media/image114.png"/><Relationship Id="rId48" Type="http://schemas.openxmlformats.org/officeDocument/2006/relationships/image" Target="../media/image113.png"/><Relationship Id="rId47" Type="http://schemas.openxmlformats.org/officeDocument/2006/relationships/image" Target="../media/image112.png"/><Relationship Id="rId46" Type="http://schemas.openxmlformats.org/officeDocument/2006/relationships/image" Target="../media/image111.png"/><Relationship Id="rId45" Type="http://schemas.openxmlformats.org/officeDocument/2006/relationships/image" Target="../media/image110.png"/><Relationship Id="rId44" Type="http://schemas.openxmlformats.org/officeDocument/2006/relationships/image" Target="../media/image1054.png"/><Relationship Id="rId43" Type="http://schemas.openxmlformats.org/officeDocument/2006/relationships/image" Target="../media/image1053.png"/><Relationship Id="rId42" Type="http://schemas.openxmlformats.org/officeDocument/2006/relationships/image" Target="../media/image1052.png"/><Relationship Id="rId41" Type="http://schemas.openxmlformats.org/officeDocument/2006/relationships/image" Target="../media/image1051.png"/><Relationship Id="rId40" Type="http://schemas.openxmlformats.org/officeDocument/2006/relationships/image" Target="../media/image1050.png"/><Relationship Id="rId4" Type="http://schemas.openxmlformats.org/officeDocument/2006/relationships/image" Target="../media/image1020.png"/><Relationship Id="rId39" Type="http://schemas.openxmlformats.org/officeDocument/2006/relationships/image" Target="../media/image1049.png"/><Relationship Id="rId38" Type="http://schemas.openxmlformats.org/officeDocument/2006/relationships/image" Target="../media/image1048.png"/><Relationship Id="rId37" Type="http://schemas.openxmlformats.org/officeDocument/2006/relationships/image" Target="../media/image1047.png"/><Relationship Id="rId36" Type="http://schemas.openxmlformats.org/officeDocument/2006/relationships/image" Target="../media/image1046.png"/><Relationship Id="rId35" Type="http://schemas.openxmlformats.org/officeDocument/2006/relationships/image" Target="../media/image860.png"/><Relationship Id="rId34" Type="http://schemas.openxmlformats.org/officeDocument/2006/relationships/image" Target="../media/image1045.png"/><Relationship Id="rId33" Type="http://schemas.openxmlformats.org/officeDocument/2006/relationships/image" Target="../media/image1044.png"/><Relationship Id="rId32" Type="http://schemas.openxmlformats.org/officeDocument/2006/relationships/image" Target="../media/image1043.png"/><Relationship Id="rId31" Type="http://schemas.openxmlformats.org/officeDocument/2006/relationships/image" Target="../media/image1042.png"/><Relationship Id="rId30" Type="http://schemas.openxmlformats.org/officeDocument/2006/relationships/image" Target="../media/image1041.png"/><Relationship Id="rId3" Type="http://schemas.openxmlformats.org/officeDocument/2006/relationships/image" Target="../media/image829.png"/><Relationship Id="rId29" Type="http://schemas.openxmlformats.org/officeDocument/2006/relationships/image" Target="../media/image1040.png"/><Relationship Id="rId28" Type="http://schemas.openxmlformats.org/officeDocument/2006/relationships/image" Target="../media/image1039.png"/><Relationship Id="rId27" Type="http://schemas.openxmlformats.org/officeDocument/2006/relationships/image" Target="../media/image1038.png"/><Relationship Id="rId26" Type="http://schemas.openxmlformats.org/officeDocument/2006/relationships/image" Target="../media/image1037.png"/><Relationship Id="rId25" Type="http://schemas.openxmlformats.org/officeDocument/2006/relationships/image" Target="../media/image8.png"/><Relationship Id="rId24" Type="http://schemas.openxmlformats.org/officeDocument/2006/relationships/image" Target="../media/image1036.png"/><Relationship Id="rId23" Type="http://schemas.openxmlformats.org/officeDocument/2006/relationships/image" Target="../media/image1035.png"/><Relationship Id="rId22" Type="http://schemas.openxmlformats.org/officeDocument/2006/relationships/image" Target="../media/image1034.png"/><Relationship Id="rId21" Type="http://schemas.openxmlformats.org/officeDocument/2006/relationships/image" Target="../media/image1033.png"/><Relationship Id="rId20" Type="http://schemas.openxmlformats.org/officeDocument/2006/relationships/image" Target="../media/image1032.png"/><Relationship Id="rId2" Type="http://schemas.openxmlformats.org/officeDocument/2006/relationships/image" Target="../media/image1019.png"/><Relationship Id="rId19" Type="http://schemas.openxmlformats.org/officeDocument/2006/relationships/image" Target="../media/image1031.png"/><Relationship Id="rId18" Type="http://schemas.openxmlformats.org/officeDocument/2006/relationships/image" Target="../media/image1030.png"/><Relationship Id="rId17" Type="http://schemas.openxmlformats.org/officeDocument/2006/relationships/image" Target="../media/image1029.png"/><Relationship Id="rId16" Type="http://schemas.openxmlformats.org/officeDocument/2006/relationships/image" Target="../media/image1028.png"/><Relationship Id="rId15" Type="http://schemas.openxmlformats.org/officeDocument/2006/relationships/image" Target="../media/image1027.png"/><Relationship Id="rId14" Type="http://schemas.openxmlformats.org/officeDocument/2006/relationships/image" Target="../media/image840.png"/><Relationship Id="rId13" Type="http://schemas.openxmlformats.org/officeDocument/2006/relationships/image" Target="../media/image839.png"/><Relationship Id="rId12" Type="http://schemas.openxmlformats.org/officeDocument/2006/relationships/image" Target="../media/image838.png"/><Relationship Id="rId11" Type="http://schemas.openxmlformats.org/officeDocument/2006/relationships/image" Target="../media/image1026.png"/><Relationship Id="rId10" Type="http://schemas.openxmlformats.org/officeDocument/2006/relationships/image" Target="../media/image1025.png"/><Relationship Id="rId1" Type="http://schemas.openxmlformats.org/officeDocument/2006/relationships/image" Target="../media/image827.png"/></Relationships>
</file>

<file path=ppt/slides/_rels/slide15.xml.rels><?xml version="1.0" encoding="UTF-8" standalone="yes"?>
<Relationships xmlns="http://schemas.openxmlformats.org/package/2006/relationships"><Relationship Id="rId99" Type="http://schemas.openxmlformats.org/officeDocument/2006/relationships/image" Target="../media/image1151.png"/><Relationship Id="rId98" Type="http://schemas.openxmlformats.org/officeDocument/2006/relationships/image" Target="../media/image1150.png"/><Relationship Id="rId97" Type="http://schemas.openxmlformats.org/officeDocument/2006/relationships/image" Target="../media/image1149.png"/><Relationship Id="rId96" Type="http://schemas.openxmlformats.org/officeDocument/2006/relationships/image" Target="../media/image1148.png"/><Relationship Id="rId95" Type="http://schemas.openxmlformats.org/officeDocument/2006/relationships/image" Target="../media/image1147.png"/><Relationship Id="rId94" Type="http://schemas.openxmlformats.org/officeDocument/2006/relationships/image" Target="../media/image1146.png"/><Relationship Id="rId93" Type="http://schemas.openxmlformats.org/officeDocument/2006/relationships/image" Target="../media/image1145.png"/><Relationship Id="rId92" Type="http://schemas.openxmlformats.org/officeDocument/2006/relationships/image" Target="../media/image1144.png"/><Relationship Id="rId91" Type="http://schemas.openxmlformats.org/officeDocument/2006/relationships/image" Target="../media/image1143.png"/><Relationship Id="rId90" Type="http://schemas.openxmlformats.org/officeDocument/2006/relationships/image" Target="../media/image1142.png"/><Relationship Id="rId9" Type="http://schemas.openxmlformats.org/officeDocument/2006/relationships/image" Target="../media/image1063.png"/><Relationship Id="rId89" Type="http://schemas.openxmlformats.org/officeDocument/2006/relationships/image" Target="../media/image1141.png"/><Relationship Id="rId88" Type="http://schemas.openxmlformats.org/officeDocument/2006/relationships/image" Target="../media/image1140.png"/><Relationship Id="rId87" Type="http://schemas.openxmlformats.org/officeDocument/2006/relationships/image" Target="../media/image1139.png"/><Relationship Id="rId86" Type="http://schemas.openxmlformats.org/officeDocument/2006/relationships/image" Target="../media/image1138.png"/><Relationship Id="rId85" Type="http://schemas.openxmlformats.org/officeDocument/2006/relationships/image" Target="../media/image1137.png"/><Relationship Id="rId84" Type="http://schemas.openxmlformats.org/officeDocument/2006/relationships/image" Target="../media/image1136.png"/><Relationship Id="rId83" Type="http://schemas.openxmlformats.org/officeDocument/2006/relationships/image" Target="../media/image1135.png"/><Relationship Id="rId82" Type="http://schemas.openxmlformats.org/officeDocument/2006/relationships/image" Target="../media/image1134.png"/><Relationship Id="rId81" Type="http://schemas.openxmlformats.org/officeDocument/2006/relationships/image" Target="../media/image1133.png"/><Relationship Id="rId80" Type="http://schemas.openxmlformats.org/officeDocument/2006/relationships/image" Target="../media/image1132.png"/><Relationship Id="rId8" Type="http://schemas.openxmlformats.org/officeDocument/2006/relationships/image" Target="../media/image1062.png"/><Relationship Id="rId79" Type="http://schemas.openxmlformats.org/officeDocument/2006/relationships/image" Target="../media/image1131.png"/><Relationship Id="rId78" Type="http://schemas.openxmlformats.org/officeDocument/2006/relationships/image" Target="../media/image1130.png"/><Relationship Id="rId77" Type="http://schemas.openxmlformats.org/officeDocument/2006/relationships/image" Target="../media/image1129.png"/><Relationship Id="rId76" Type="http://schemas.openxmlformats.org/officeDocument/2006/relationships/image" Target="../media/image1128.png"/><Relationship Id="rId75" Type="http://schemas.openxmlformats.org/officeDocument/2006/relationships/image" Target="../media/image1127.png"/><Relationship Id="rId74" Type="http://schemas.openxmlformats.org/officeDocument/2006/relationships/image" Target="../media/image1126.png"/><Relationship Id="rId73" Type="http://schemas.openxmlformats.org/officeDocument/2006/relationships/image" Target="../media/image1125.png"/><Relationship Id="rId72" Type="http://schemas.openxmlformats.org/officeDocument/2006/relationships/image" Target="../media/image1124.png"/><Relationship Id="rId71" Type="http://schemas.openxmlformats.org/officeDocument/2006/relationships/image" Target="../media/image1123.png"/><Relationship Id="rId70" Type="http://schemas.openxmlformats.org/officeDocument/2006/relationships/image" Target="../media/image1122.png"/><Relationship Id="rId7" Type="http://schemas.openxmlformats.org/officeDocument/2006/relationships/image" Target="../media/image1061.png"/><Relationship Id="rId69" Type="http://schemas.openxmlformats.org/officeDocument/2006/relationships/image" Target="../media/image1121.png"/><Relationship Id="rId68" Type="http://schemas.openxmlformats.org/officeDocument/2006/relationships/image" Target="../media/image1120.png"/><Relationship Id="rId67" Type="http://schemas.openxmlformats.org/officeDocument/2006/relationships/image" Target="../media/image1119.png"/><Relationship Id="rId66" Type="http://schemas.openxmlformats.org/officeDocument/2006/relationships/image" Target="../media/image1118.png"/><Relationship Id="rId65" Type="http://schemas.openxmlformats.org/officeDocument/2006/relationships/image" Target="../media/image1117.png"/><Relationship Id="rId64" Type="http://schemas.openxmlformats.org/officeDocument/2006/relationships/image" Target="../media/image1116.png"/><Relationship Id="rId63" Type="http://schemas.openxmlformats.org/officeDocument/2006/relationships/image" Target="../media/image1115.png"/><Relationship Id="rId62" Type="http://schemas.openxmlformats.org/officeDocument/2006/relationships/image" Target="../media/image1114.png"/><Relationship Id="rId61" Type="http://schemas.openxmlformats.org/officeDocument/2006/relationships/image" Target="../media/image1113.png"/><Relationship Id="rId60" Type="http://schemas.openxmlformats.org/officeDocument/2006/relationships/image" Target="../media/image1112.png"/><Relationship Id="rId6" Type="http://schemas.openxmlformats.org/officeDocument/2006/relationships/image" Target="../media/image1060.png"/><Relationship Id="rId59" Type="http://schemas.openxmlformats.org/officeDocument/2006/relationships/image" Target="../media/image1111.png"/><Relationship Id="rId58" Type="http://schemas.openxmlformats.org/officeDocument/2006/relationships/image" Target="../media/image1110.png"/><Relationship Id="rId57" Type="http://schemas.openxmlformats.org/officeDocument/2006/relationships/image" Target="../media/image1109.png"/><Relationship Id="rId56" Type="http://schemas.openxmlformats.org/officeDocument/2006/relationships/image" Target="../media/image1108.png"/><Relationship Id="rId55" Type="http://schemas.openxmlformats.org/officeDocument/2006/relationships/image" Target="../media/image1107.png"/><Relationship Id="rId54" Type="http://schemas.openxmlformats.org/officeDocument/2006/relationships/image" Target="../media/image1106.png"/><Relationship Id="rId53" Type="http://schemas.openxmlformats.org/officeDocument/2006/relationships/image" Target="../media/image1105.png"/><Relationship Id="rId52" Type="http://schemas.openxmlformats.org/officeDocument/2006/relationships/image" Target="../media/image1104.png"/><Relationship Id="rId51" Type="http://schemas.openxmlformats.org/officeDocument/2006/relationships/image" Target="../media/image1103.png"/><Relationship Id="rId50" Type="http://schemas.openxmlformats.org/officeDocument/2006/relationships/image" Target="../media/image1102.png"/><Relationship Id="rId5" Type="http://schemas.openxmlformats.org/officeDocument/2006/relationships/image" Target="../media/image1059.png"/><Relationship Id="rId49" Type="http://schemas.openxmlformats.org/officeDocument/2006/relationships/image" Target="../media/image1101.png"/><Relationship Id="rId48" Type="http://schemas.openxmlformats.org/officeDocument/2006/relationships/image" Target="../media/image1100.png"/><Relationship Id="rId47" Type="http://schemas.openxmlformats.org/officeDocument/2006/relationships/image" Target="../media/image1099.png"/><Relationship Id="rId46" Type="http://schemas.openxmlformats.org/officeDocument/2006/relationships/image" Target="../media/image1098.png"/><Relationship Id="rId45" Type="http://schemas.openxmlformats.org/officeDocument/2006/relationships/image" Target="../media/image1097.png"/><Relationship Id="rId44" Type="http://schemas.openxmlformats.org/officeDocument/2006/relationships/image" Target="../media/image1096.png"/><Relationship Id="rId43" Type="http://schemas.openxmlformats.org/officeDocument/2006/relationships/image" Target="../media/image1095.png"/><Relationship Id="rId42" Type="http://schemas.openxmlformats.org/officeDocument/2006/relationships/image" Target="../media/image831.png"/><Relationship Id="rId41" Type="http://schemas.openxmlformats.org/officeDocument/2006/relationships/image" Target="../media/image1094.png"/><Relationship Id="rId40" Type="http://schemas.openxmlformats.org/officeDocument/2006/relationships/image" Target="../media/image1093.png"/><Relationship Id="rId4" Type="http://schemas.openxmlformats.org/officeDocument/2006/relationships/image" Target="../media/image1058.png"/><Relationship Id="rId39" Type="http://schemas.openxmlformats.org/officeDocument/2006/relationships/image" Target="../media/image1092.png"/><Relationship Id="rId38" Type="http://schemas.openxmlformats.org/officeDocument/2006/relationships/image" Target="../media/image1091.png"/><Relationship Id="rId37" Type="http://schemas.openxmlformats.org/officeDocument/2006/relationships/image" Target="../media/image1090.png"/><Relationship Id="rId36" Type="http://schemas.openxmlformats.org/officeDocument/2006/relationships/image" Target="../media/image1089.png"/><Relationship Id="rId35" Type="http://schemas.openxmlformats.org/officeDocument/2006/relationships/image" Target="../media/image1088.png"/><Relationship Id="rId34" Type="http://schemas.openxmlformats.org/officeDocument/2006/relationships/image" Target="../media/image1087.png"/><Relationship Id="rId33" Type="http://schemas.openxmlformats.org/officeDocument/2006/relationships/image" Target="../media/image1086.png"/><Relationship Id="rId32" Type="http://schemas.openxmlformats.org/officeDocument/2006/relationships/image" Target="../media/image1085.png"/><Relationship Id="rId31" Type="http://schemas.openxmlformats.org/officeDocument/2006/relationships/image" Target="../media/image1084.png"/><Relationship Id="rId30" Type="http://schemas.openxmlformats.org/officeDocument/2006/relationships/image" Target="../media/image1083.png"/><Relationship Id="rId3" Type="http://schemas.openxmlformats.org/officeDocument/2006/relationships/image" Target="../media/image1057.png"/><Relationship Id="rId29" Type="http://schemas.openxmlformats.org/officeDocument/2006/relationships/image" Target="../media/image1082.png"/><Relationship Id="rId28" Type="http://schemas.openxmlformats.org/officeDocument/2006/relationships/image" Target="../media/image1081.png"/><Relationship Id="rId27" Type="http://schemas.openxmlformats.org/officeDocument/2006/relationships/image" Target="../media/image1080.png"/><Relationship Id="rId26" Type="http://schemas.openxmlformats.org/officeDocument/2006/relationships/image" Target="../media/image8.png"/><Relationship Id="rId25" Type="http://schemas.openxmlformats.org/officeDocument/2006/relationships/image" Target="../media/image1079.png"/><Relationship Id="rId24" Type="http://schemas.openxmlformats.org/officeDocument/2006/relationships/image" Target="../media/image1078.png"/><Relationship Id="rId23" Type="http://schemas.openxmlformats.org/officeDocument/2006/relationships/image" Target="../media/image1077.png"/><Relationship Id="rId221" Type="http://schemas.openxmlformats.org/officeDocument/2006/relationships/slideLayout" Target="../slideLayouts/slideLayout40.xml"/><Relationship Id="rId220" Type="http://schemas.openxmlformats.org/officeDocument/2006/relationships/image" Target="../media/image147.png"/><Relationship Id="rId22" Type="http://schemas.openxmlformats.org/officeDocument/2006/relationships/image" Target="../media/image1076.png"/><Relationship Id="rId219" Type="http://schemas.openxmlformats.org/officeDocument/2006/relationships/image" Target="../media/image146.png"/><Relationship Id="rId218" Type="http://schemas.openxmlformats.org/officeDocument/2006/relationships/image" Target="../media/image145.png"/><Relationship Id="rId217" Type="http://schemas.openxmlformats.org/officeDocument/2006/relationships/image" Target="../media/image144.png"/><Relationship Id="rId216" Type="http://schemas.openxmlformats.org/officeDocument/2006/relationships/image" Target="../media/image143.png"/><Relationship Id="rId215" Type="http://schemas.openxmlformats.org/officeDocument/2006/relationships/image" Target="../media/image142.png"/><Relationship Id="rId214" Type="http://schemas.openxmlformats.org/officeDocument/2006/relationships/image" Target="../media/image141.png"/><Relationship Id="rId213" Type="http://schemas.openxmlformats.org/officeDocument/2006/relationships/image" Target="../media/image140.png"/><Relationship Id="rId212" Type="http://schemas.openxmlformats.org/officeDocument/2006/relationships/image" Target="../media/image139.png"/><Relationship Id="rId211" Type="http://schemas.openxmlformats.org/officeDocument/2006/relationships/image" Target="../media/image138.png"/><Relationship Id="rId210" Type="http://schemas.openxmlformats.org/officeDocument/2006/relationships/image" Target="../media/image137.png"/><Relationship Id="rId21" Type="http://schemas.openxmlformats.org/officeDocument/2006/relationships/image" Target="../media/image1075.png"/><Relationship Id="rId209" Type="http://schemas.openxmlformats.org/officeDocument/2006/relationships/image" Target="../media/image136.png"/><Relationship Id="rId208" Type="http://schemas.openxmlformats.org/officeDocument/2006/relationships/image" Target="../media/image135.png"/><Relationship Id="rId207" Type="http://schemas.openxmlformats.org/officeDocument/2006/relationships/image" Target="../media/image134.png"/><Relationship Id="rId206" Type="http://schemas.openxmlformats.org/officeDocument/2006/relationships/image" Target="../media/image133.png"/><Relationship Id="rId205" Type="http://schemas.openxmlformats.org/officeDocument/2006/relationships/image" Target="../media/image132.png"/><Relationship Id="rId204" Type="http://schemas.openxmlformats.org/officeDocument/2006/relationships/image" Target="../media/image131.png"/><Relationship Id="rId203" Type="http://schemas.openxmlformats.org/officeDocument/2006/relationships/image" Target="../media/image130.png"/><Relationship Id="rId202" Type="http://schemas.openxmlformats.org/officeDocument/2006/relationships/image" Target="../media/image129.png"/><Relationship Id="rId201" Type="http://schemas.openxmlformats.org/officeDocument/2006/relationships/image" Target="../media/image128.png"/><Relationship Id="rId200" Type="http://schemas.openxmlformats.org/officeDocument/2006/relationships/image" Target="../media/image127.png"/><Relationship Id="rId20" Type="http://schemas.openxmlformats.org/officeDocument/2006/relationships/image" Target="../media/image1074.png"/><Relationship Id="rId2" Type="http://schemas.openxmlformats.org/officeDocument/2006/relationships/image" Target="../media/image1056.png"/><Relationship Id="rId199" Type="http://schemas.openxmlformats.org/officeDocument/2006/relationships/image" Target="../media/image126.png"/><Relationship Id="rId198" Type="http://schemas.openxmlformats.org/officeDocument/2006/relationships/image" Target="../media/image125.png"/><Relationship Id="rId197" Type="http://schemas.openxmlformats.org/officeDocument/2006/relationships/image" Target="../media/image124.png"/><Relationship Id="rId196" Type="http://schemas.openxmlformats.org/officeDocument/2006/relationships/image" Target="../media/image123.png"/><Relationship Id="rId195" Type="http://schemas.openxmlformats.org/officeDocument/2006/relationships/image" Target="../media/image122.png"/><Relationship Id="rId194" Type="http://schemas.openxmlformats.org/officeDocument/2006/relationships/image" Target="../media/image121.png"/><Relationship Id="rId193" Type="http://schemas.openxmlformats.org/officeDocument/2006/relationships/image" Target="../media/image120.png"/><Relationship Id="rId192" Type="http://schemas.openxmlformats.org/officeDocument/2006/relationships/image" Target="../media/image119.png"/><Relationship Id="rId191" Type="http://schemas.openxmlformats.org/officeDocument/2006/relationships/image" Target="../media/image118.png"/><Relationship Id="rId190" Type="http://schemas.openxmlformats.org/officeDocument/2006/relationships/image" Target="../media/image117.png"/><Relationship Id="rId19" Type="http://schemas.openxmlformats.org/officeDocument/2006/relationships/image" Target="../media/image1073.png"/><Relationship Id="rId189" Type="http://schemas.openxmlformats.org/officeDocument/2006/relationships/image" Target="../media/image116.png"/><Relationship Id="rId188" Type="http://schemas.openxmlformats.org/officeDocument/2006/relationships/image" Target="../media/image31.png"/><Relationship Id="rId187" Type="http://schemas.openxmlformats.org/officeDocument/2006/relationships/image" Target="../media/image115.png"/><Relationship Id="rId186" Type="http://schemas.openxmlformats.org/officeDocument/2006/relationships/image" Target="../media/image114.png"/><Relationship Id="rId185" Type="http://schemas.openxmlformats.org/officeDocument/2006/relationships/image" Target="../media/image113.png"/><Relationship Id="rId184" Type="http://schemas.openxmlformats.org/officeDocument/2006/relationships/image" Target="../media/image112.png"/><Relationship Id="rId183" Type="http://schemas.openxmlformats.org/officeDocument/2006/relationships/image" Target="../media/image111.png"/><Relationship Id="rId182" Type="http://schemas.openxmlformats.org/officeDocument/2006/relationships/image" Target="../media/image110.png"/><Relationship Id="rId181" Type="http://schemas.openxmlformats.org/officeDocument/2006/relationships/image" Target="../media/image1233.png"/><Relationship Id="rId180" Type="http://schemas.openxmlformats.org/officeDocument/2006/relationships/image" Target="../media/image1232.png"/><Relationship Id="rId18" Type="http://schemas.openxmlformats.org/officeDocument/2006/relationships/image" Target="../media/image1072.png"/><Relationship Id="rId179" Type="http://schemas.openxmlformats.org/officeDocument/2006/relationships/image" Target="../media/image1231.png"/><Relationship Id="rId178" Type="http://schemas.openxmlformats.org/officeDocument/2006/relationships/image" Target="../media/image1230.png"/><Relationship Id="rId177" Type="http://schemas.openxmlformats.org/officeDocument/2006/relationships/image" Target="../media/image1229.png"/><Relationship Id="rId176" Type="http://schemas.openxmlformats.org/officeDocument/2006/relationships/image" Target="../media/image1228.png"/><Relationship Id="rId175" Type="http://schemas.openxmlformats.org/officeDocument/2006/relationships/image" Target="../media/image1227.png"/><Relationship Id="rId174" Type="http://schemas.openxmlformats.org/officeDocument/2006/relationships/image" Target="../media/image1226.png"/><Relationship Id="rId173" Type="http://schemas.openxmlformats.org/officeDocument/2006/relationships/image" Target="../media/image1225.png"/><Relationship Id="rId172" Type="http://schemas.openxmlformats.org/officeDocument/2006/relationships/image" Target="../media/image1224.png"/><Relationship Id="rId171" Type="http://schemas.openxmlformats.org/officeDocument/2006/relationships/image" Target="../media/image1223.png"/><Relationship Id="rId170" Type="http://schemas.openxmlformats.org/officeDocument/2006/relationships/image" Target="../media/image1222.png"/><Relationship Id="rId17" Type="http://schemas.openxmlformats.org/officeDocument/2006/relationships/image" Target="../media/image1071.png"/><Relationship Id="rId169" Type="http://schemas.openxmlformats.org/officeDocument/2006/relationships/image" Target="../media/image1221.png"/><Relationship Id="rId168" Type="http://schemas.openxmlformats.org/officeDocument/2006/relationships/image" Target="../media/image1220.png"/><Relationship Id="rId167" Type="http://schemas.openxmlformats.org/officeDocument/2006/relationships/image" Target="../media/image1219.png"/><Relationship Id="rId166" Type="http://schemas.openxmlformats.org/officeDocument/2006/relationships/image" Target="../media/image1218.png"/><Relationship Id="rId165" Type="http://schemas.openxmlformats.org/officeDocument/2006/relationships/image" Target="../media/image1217.png"/><Relationship Id="rId164" Type="http://schemas.openxmlformats.org/officeDocument/2006/relationships/image" Target="../media/image1216.png"/><Relationship Id="rId163" Type="http://schemas.openxmlformats.org/officeDocument/2006/relationships/image" Target="../media/image1215.png"/><Relationship Id="rId162" Type="http://schemas.openxmlformats.org/officeDocument/2006/relationships/image" Target="../media/image1214.png"/><Relationship Id="rId161" Type="http://schemas.openxmlformats.org/officeDocument/2006/relationships/image" Target="../media/image1213.png"/><Relationship Id="rId160" Type="http://schemas.openxmlformats.org/officeDocument/2006/relationships/image" Target="../media/image1212.png"/><Relationship Id="rId16" Type="http://schemas.openxmlformats.org/officeDocument/2006/relationships/image" Target="../media/image1070.png"/><Relationship Id="rId159" Type="http://schemas.openxmlformats.org/officeDocument/2006/relationships/image" Target="../media/image1211.png"/><Relationship Id="rId158" Type="http://schemas.openxmlformats.org/officeDocument/2006/relationships/image" Target="../media/image1210.png"/><Relationship Id="rId157" Type="http://schemas.openxmlformats.org/officeDocument/2006/relationships/image" Target="../media/image1209.png"/><Relationship Id="rId156" Type="http://schemas.openxmlformats.org/officeDocument/2006/relationships/image" Target="../media/image1208.png"/><Relationship Id="rId155" Type="http://schemas.openxmlformats.org/officeDocument/2006/relationships/image" Target="../media/image1207.png"/><Relationship Id="rId154" Type="http://schemas.openxmlformats.org/officeDocument/2006/relationships/image" Target="../media/image1206.png"/><Relationship Id="rId153" Type="http://schemas.openxmlformats.org/officeDocument/2006/relationships/image" Target="../media/image1205.png"/><Relationship Id="rId152" Type="http://schemas.openxmlformats.org/officeDocument/2006/relationships/image" Target="../media/image1204.png"/><Relationship Id="rId151" Type="http://schemas.openxmlformats.org/officeDocument/2006/relationships/image" Target="../media/image1203.png"/><Relationship Id="rId150" Type="http://schemas.openxmlformats.org/officeDocument/2006/relationships/image" Target="../media/image1202.png"/><Relationship Id="rId15" Type="http://schemas.openxmlformats.org/officeDocument/2006/relationships/image" Target="../media/image1069.png"/><Relationship Id="rId149" Type="http://schemas.openxmlformats.org/officeDocument/2006/relationships/image" Target="../media/image1201.png"/><Relationship Id="rId148" Type="http://schemas.openxmlformats.org/officeDocument/2006/relationships/image" Target="../media/image1200.png"/><Relationship Id="rId147" Type="http://schemas.openxmlformats.org/officeDocument/2006/relationships/image" Target="../media/image1199.png"/><Relationship Id="rId146" Type="http://schemas.openxmlformats.org/officeDocument/2006/relationships/image" Target="../media/image1198.png"/><Relationship Id="rId145" Type="http://schemas.openxmlformats.org/officeDocument/2006/relationships/image" Target="../media/image1197.png"/><Relationship Id="rId144" Type="http://schemas.openxmlformats.org/officeDocument/2006/relationships/image" Target="../media/image1196.png"/><Relationship Id="rId143" Type="http://schemas.openxmlformats.org/officeDocument/2006/relationships/image" Target="../media/image1195.png"/><Relationship Id="rId142" Type="http://schemas.openxmlformats.org/officeDocument/2006/relationships/image" Target="../media/image1194.png"/><Relationship Id="rId141" Type="http://schemas.openxmlformats.org/officeDocument/2006/relationships/image" Target="../media/image1193.png"/><Relationship Id="rId140" Type="http://schemas.openxmlformats.org/officeDocument/2006/relationships/image" Target="../media/image1192.png"/><Relationship Id="rId14" Type="http://schemas.openxmlformats.org/officeDocument/2006/relationships/image" Target="../media/image1068.png"/><Relationship Id="rId139" Type="http://schemas.openxmlformats.org/officeDocument/2006/relationships/image" Target="../media/image1191.png"/><Relationship Id="rId138" Type="http://schemas.openxmlformats.org/officeDocument/2006/relationships/image" Target="../media/image1190.png"/><Relationship Id="rId137" Type="http://schemas.openxmlformats.org/officeDocument/2006/relationships/image" Target="../media/image1189.png"/><Relationship Id="rId136" Type="http://schemas.openxmlformats.org/officeDocument/2006/relationships/image" Target="../media/image1188.png"/><Relationship Id="rId135" Type="http://schemas.openxmlformats.org/officeDocument/2006/relationships/image" Target="../media/image1187.png"/><Relationship Id="rId134" Type="http://schemas.openxmlformats.org/officeDocument/2006/relationships/image" Target="../media/image1186.png"/><Relationship Id="rId133" Type="http://schemas.openxmlformats.org/officeDocument/2006/relationships/image" Target="../media/image1185.png"/><Relationship Id="rId132" Type="http://schemas.openxmlformats.org/officeDocument/2006/relationships/image" Target="../media/image1184.png"/><Relationship Id="rId131" Type="http://schemas.openxmlformats.org/officeDocument/2006/relationships/image" Target="../media/image1183.png"/><Relationship Id="rId130" Type="http://schemas.openxmlformats.org/officeDocument/2006/relationships/image" Target="../media/image1182.png"/><Relationship Id="rId13" Type="http://schemas.openxmlformats.org/officeDocument/2006/relationships/image" Target="../media/image1067.png"/><Relationship Id="rId129" Type="http://schemas.openxmlformats.org/officeDocument/2006/relationships/image" Target="../media/image1181.png"/><Relationship Id="rId128" Type="http://schemas.openxmlformats.org/officeDocument/2006/relationships/image" Target="../media/image1180.png"/><Relationship Id="rId127" Type="http://schemas.openxmlformats.org/officeDocument/2006/relationships/image" Target="../media/image1179.png"/><Relationship Id="rId126" Type="http://schemas.openxmlformats.org/officeDocument/2006/relationships/image" Target="../media/image1178.png"/><Relationship Id="rId125" Type="http://schemas.openxmlformats.org/officeDocument/2006/relationships/image" Target="../media/image1177.png"/><Relationship Id="rId124" Type="http://schemas.openxmlformats.org/officeDocument/2006/relationships/image" Target="../media/image1176.png"/><Relationship Id="rId123" Type="http://schemas.openxmlformats.org/officeDocument/2006/relationships/image" Target="../media/image1175.png"/><Relationship Id="rId122" Type="http://schemas.openxmlformats.org/officeDocument/2006/relationships/image" Target="../media/image1174.png"/><Relationship Id="rId121" Type="http://schemas.openxmlformats.org/officeDocument/2006/relationships/image" Target="../media/image1173.png"/><Relationship Id="rId120" Type="http://schemas.openxmlformats.org/officeDocument/2006/relationships/image" Target="../media/image1172.png"/><Relationship Id="rId12" Type="http://schemas.openxmlformats.org/officeDocument/2006/relationships/image" Target="../media/image1066.png"/><Relationship Id="rId119" Type="http://schemas.openxmlformats.org/officeDocument/2006/relationships/image" Target="../media/image1171.png"/><Relationship Id="rId118" Type="http://schemas.openxmlformats.org/officeDocument/2006/relationships/image" Target="../media/image1170.png"/><Relationship Id="rId117" Type="http://schemas.openxmlformats.org/officeDocument/2006/relationships/image" Target="../media/image1169.png"/><Relationship Id="rId116" Type="http://schemas.openxmlformats.org/officeDocument/2006/relationships/image" Target="../media/image1168.png"/><Relationship Id="rId115" Type="http://schemas.openxmlformats.org/officeDocument/2006/relationships/image" Target="../media/image1167.png"/><Relationship Id="rId114" Type="http://schemas.openxmlformats.org/officeDocument/2006/relationships/image" Target="../media/image1166.png"/><Relationship Id="rId113" Type="http://schemas.openxmlformats.org/officeDocument/2006/relationships/image" Target="../media/image1165.png"/><Relationship Id="rId112" Type="http://schemas.openxmlformats.org/officeDocument/2006/relationships/image" Target="../media/image1164.png"/><Relationship Id="rId111" Type="http://schemas.openxmlformats.org/officeDocument/2006/relationships/image" Target="../media/image1163.png"/><Relationship Id="rId110" Type="http://schemas.openxmlformats.org/officeDocument/2006/relationships/image" Target="../media/image1162.png"/><Relationship Id="rId11" Type="http://schemas.openxmlformats.org/officeDocument/2006/relationships/image" Target="../media/image1065.png"/><Relationship Id="rId109" Type="http://schemas.openxmlformats.org/officeDocument/2006/relationships/image" Target="../media/image1161.png"/><Relationship Id="rId108" Type="http://schemas.openxmlformats.org/officeDocument/2006/relationships/image" Target="../media/image1160.png"/><Relationship Id="rId107" Type="http://schemas.openxmlformats.org/officeDocument/2006/relationships/image" Target="../media/image1159.png"/><Relationship Id="rId106" Type="http://schemas.openxmlformats.org/officeDocument/2006/relationships/image" Target="../media/image1158.png"/><Relationship Id="rId105" Type="http://schemas.openxmlformats.org/officeDocument/2006/relationships/image" Target="../media/image1157.png"/><Relationship Id="rId104" Type="http://schemas.openxmlformats.org/officeDocument/2006/relationships/image" Target="../media/image1156.png"/><Relationship Id="rId103" Type="http://schemas.openxmlformats.org/officeDocument/2006/relationships/image" Target="../media/image1155.png"/><Relationship Id="rId102" Type="http://schemas.openxmlformats.org/officeDocument/2006/relationships/image" Target="../media/image1154.png"/><Relationship Id="rId101" Type="http://schemas.openxmlformats.org/officeDocument/2006/relationships/image" Target="../media/image1153.png"/><Relationship Id="rId100" Type="http://schemas.openxmlformats.org/officeDocument/2006/relationships/image" Target="../media/image1152.png"/><Relationship Id="rId10" Type="http://schemas.openxmlformats.org/officeDocument/2006/relationships/image" Target="../media/image1064.png"/><Relationship Id="rId1" Type="http://schemas.openxmlformats.org/officeDocument/2006/relationships/image" Target="../media/image1055.png"/></Relationships>
</file>

<file path=ppt/slides/_rels/slide16.xml.rels><?xml version="1.0" encoding="UTF-8" standalone="yes"?>
<Relationships xmlns="http://schemas.openxmlformats.org/package/2006/relationships"><Relationship Id="rId99" Type="http://schemas.openxmlformats.org/officeDocument/2006/relationships/image" Target="../media/image1327.png"/><Relationship Id="rId98" Type="http://schemas.openxmlformats.org/officeDocument/2006/relationships/image" Target="../media/image1326.png"/><Relationship Id="rId97" Type="http://schemas.openxmlformats.org/officeDocument/2006/relationships/image" Target="../media/image1325.png"/><Relationship Id="rId96" Type="http://schemas.openxmlformats.org/officeDocument/2006/relationships/image" Target="../media/image1324.png"/><Relationship Id="rId95" Type="http://schemas.openxmlformats.org/officeDocument/2006/relationships/oleObject" Target="../embeddings/oleObject6.bin"/><Relationship Id="rId94" Type="http://schemas.openxmlformats.org/officeDocument/2006/relationships/image" Target="../media/image1323.png"/><Relationship Id="rId93" Type="http://schemas.openxmlformats.org/officeDocument/2006/relationships/image" Target="../media/image1322.png"/><Relationship Id="rId92" Type="http://schemas.openxmlformats.org/officeDocument/2006/relationships/image" Target="../media/image1321.png"/><Relationship Id="rId91" Type="http://schemas.openxmlformats.org/officeDocument/2006/relationships/image" Target="../media/image1320.png"/><Relationship Id="rId90" Type="http://schemas.openxmlformats.org/officeDocument/2006/relationships/image" Target="../media/image1319.png"/><Relationship Id="rId9" Type="http://schemas.openxmlformats.org/officeDocument/2006/relationships/image" Target="../media/image1240.png"/><Relationship Id="rId89" Type="http://schemas.openxmlformats.org/officeDocument/2006/relationships/image" Target="../media/image1318.png"/><Relationship Id="rId88" Type="http://schemas.openxmlformats.org/officeDocument/2006/relationships/image" Target="../media/image1317.png"/><Relationship Id="rId87" Type="http://schemas.openxmlformats.org/officeDocument/2006/relationships/image" Target="../media/image1316.png"/><Relationship Id="rId86" Type="http://schemas.openxmlformats.org/officeDocument/2006/relationships/image" Target="../media/image1315.png"/><Relationship Id="rId85" Type="http://schemas.openxmlformats.org/officeDocument/2006/relationships/image" Target="../media/image1314.png"/><Relationship Id="rId84" Type="http://schemas.openxmlformats.org/officeDocument/2006/relationships/image" Target="../media/image1313.png"/><Relationship Id="rId83" Type="http://schemas.openxmlformats.org/officeDocument/2006/relationships/image" Target="../media/image1312.png"/><Relationship Id="rId82" Type="http://schemas.openxmlformats.org/officeDocument/2006/relationships/image" Target="../media/image1311.png"/><Relationship Id="rId81" Type="http://schemas.openxmlformats.org/officeDocument/2006/relationships/image" Target="../media/image1310.png"/><Relationship Id="rId80" Type="http://schemas.openxmlformats.org/officeDocument/2006/relationships/image" Target="../media/image1309.png"/><Relationship Id="rId8" Type="http://schemas.openxmlformats.org/officeDocument/2006/relationships/image" Target="../media/image1239.png"/><Relationship Id="rId79" Type="http://schemas.openxmlformats.org/officeDocument/2006/relationships/image" Target="../media/image1308.png"/><Relationship Id="rId78" Type="http://schemas.openxmlformats.org/officeDocument/2006/relationships/image" Target="../media/image1307.png"/><Relationship Id="rId77" Type="http://schemas.openxmlformats.org/officeDocument/2006/relationships/image" Target="../media/image1306.png"/><Relationship Id="rId76" Type="http://schemas.openxmlformats.org/officeDocument/2006/relationships/image" Target="../media/image1305.png"/><Relationship Id="rId75" Type="http://schemas.openxmlformats.org/officeDocument/2006/relationships/image" Target="../media/image1304.png"/><Relationship Id="rId74" Type="http://schemas.openxmlformats.org/officeDocument/2006/relationships/image" Target="../media/image1303.png"/><Relationship Id="rId73" Type="http://schemas.openxmlformats.org/officeDocument/2006/relationships/image" Target="../media/image1302.png"/><Relationship Id="rId72" Type="http://schemas.openxmlformats.org/officeDocument/2006/relationships/image" Target="../media/image1301.png"/><Relationship Id="rId71" Type="http://schemas.openxmlformats.org/officeDocument/2006/relationships/image" Target="../media/image1300.png"/><Relationship Id="rId70" Type="http://schemas.openxmlformats.org/officeDocument/2006/relationships/image" Target="../media/image1299.png"/><Relationship Id="rId7" Type="http://schemas.openxmlformats.org/officeDocument/2006/relationships/image" Target="../media/image1238.png"/><Relationship Id="rId69" Type="http://schemas.openxmlformats.org/officeDocument/2006/relationships/image" Target="../media/image1298.png"/><Relationship Id="rId68" Type="http://schemas.openxmlformats.org/officeDocument/2006/relationships/image" Target="../media/image1297.png"/><Relationship Id="rId67" Type="http://schemas.openxmlformats.org/officeDocument/2006/relationships/image" Target="../media/image1296.png"/><Relationship Id="rId66" Type="http://schemas.openxmlformats.org/officeDocument/2006/relationships/image" Target="../media/image1295.png"/><Relationship Id="rId65" Type="http://schemas.openxmlformats.org/officeDocument/2006/relationships/image" Target="../media/image1294.png"/><Relationship Id="rId64" Type="http://schemas.openxmlformats.org/officeDocument/2006/relationships/image" Target="../media/image1293.png"/><Relationship Id="rId63" Type="http://schemas.openxmlformats.org/officeDocument/2006/relationships/image" Target="../media/image1292.png"/><Relationship Id="rId62" Type="http://schemas.openxmlformats.org/officeDocument/2006/relationships/image" Target="../media/image1291.png"/><Relationship Id="rId61" Type="http://schemas.openxmlformats.org/officeDocument/2006/relationships/image" Target="../media/image1290.png"/><Relationship Id="rId60" Type="http://schemas.openxmlformats.org/officeDocument/2006/relationships/image" Target="../media/image1289.png"/><Relationship Id="rId6" Type="http://schemas.openxmlformats.org/officeDocument/2006/relationships/image" Target="../media/image1237.png"/><Relationship Id="rId59" Type="http://schemas.openxmlformats.org/officeDocument/2006/relationships/image" Target="../media/image316.png"/><Relationship Id="rId58" Type="http://schemas.openxmlformats.org/officeDocument/2006/relationships/image" Target="../media/image1288.png"/><Relationship Id="rId57" Type="http://schemas.openxmlformats.org/officeDocument/2006/relationships/image" Target="../media/image1287.png"/><Relationship Id="rId56" Type="http://schemas.openxmlformats.org/officeDocument/2006/relationships/image" Target="../media/image1286.png"/><Relationship Id="rId55" Type="http://schemas.openxmlformats.org/officeDocument/2006/relationships/image" Target="../media/image1285.png"/><Relationship Id="rId54" Type="http://schemas.openxmlformats.org/officeDocument/2006/relationships/image" Target="../media/image1284.png"/><Relationship Id="rId53" Type="http://schemas.openxmlformats.org/officeDocument/2006/relationships/image" Target="../media/image1283.png"/><Relationship Id="rId52" Type="http://schemas.openxmlformats.org/officeDocument/2006/relationships/image" Target="../media/image1282.png"/><Relationship Id="rId51" Type="http://schemas.openxmlformats.org/officeDocument/2006/relationships/image" Target="../media/image1281.png"/><Relationship Id="rId50" Type="http://schemas.openxmlformats.org/officeDocument/2006/relationships/image" Target="../media/image1280.png"/><Relationship Id="rId5" Type="http://schemas.openxmlformats.org/officeDocument/2006/relationships/image" Target="../media/image1236.png"/><Relationship Id="rId49" Type="http://schemas.openxmlformats.org/officeDocument/2006/relationships/image" Target="../media/image1279.png"/><Relationship Id="rId48" Type="http://schemas.openxmlformats.org/officeDocument/2006/relationships/image" Target="../media/image1278.png"/><Relationship Id="rId47" Type="http://schemas.openxmlformats.org/officeDocument/2006/relationships/image" Target="../media/image1277.png"/><Relationship Id="rId46" Type="http://schemas.openxmlformats.org/officeDocument/2006/relationships/image" Target="../media/image1276.png"/><Relationship Id="rId45" Type="http://schemas.openxmlformats.org/officeDocument/2006/relationships/image" Target="../media/image1275.png"/><Relationship Id="rId44" Type="http://schemas.openxmlformats.org/officeDocument/2006/relationships/image" Target="../media/image1274.png"/><Relationship Id="rId43" Type="http://schemas.openxmlformats.org/officeDocument/2006/relationships/image" Target="../media/image1273.png"/><Relationship Id="rId42" Type="http://schemas.openxmlformats.org/officeDocument/2006/relationships/image" Target="../media/image1272.png"/><Relationship Id="rId41" Type="http://schemas.openxmlformats.org/officeDocument/2006/relationships/image" Target="../media/image1271.png"/><Relationship Id="rId40" Type="http://schemas.openxmlformats.org/officeDocument/2006/relationships/image" Target="../media/image1270.png"/><Relationship Id="rId4" Type="http://schemas.openxmlformats.org/officeDocument/2006/relationships/image" Target="../media/image1235.png"/><Relationship Id="rId39" Type="http://schemas.openxmlformats.org/officeDocument/2006/relationships/image" Target="../media/image1269.png"/><Relationship Id="rId38" Type="http://schemas.openxmlformats.org/officeDocument/2006/relationships/image" Target="../media/image1268.png"/><Relationship Id="rId37" Type="http://schemas.openxmlformats.org/officeDocument/2006/relationships/image" Target="../media/image1267.png"/><Relationship Id="rId36" Type="http://schemas.openxmlformats.org/officeDocument/2006/relationships/image" Target="../media/image1266.png"/><Relationship Id="rId35" Type="http://schemas.openxmlformats.org/officeDocument/2006/relationships/image" Target="../media/image1265.png"/><Relationship Id="rId34" Type="http://schemas.openxmlformats.org/officeDocument/2006/relationships/image" Target="../media/image1264.png"/><Relationship Id="rId33" Type="http://schemas.openxmlformats.org/officeDocument/2006/relationships/image" Target="../media/image1263.png"/><Relationship Id="rId32" Type="http://schemas.openxmlformats.org/officeDocument/2006/relationships/image" Target="../media/image1262.png"/><Relationship Id="rId31" Type="http://schemas.openxmlformats.org/officeDocument/2006/relationships/image" Target="../media/image1261.png"/><Relationship Id="rId30" Type="http://schemas.openxmlformats.org/officeDocument/2006/relationships/image" Target="../media/image1260.png"/><Relationship Id="rId3" Type="http://schemas.openxmlformats.org/officeDocument/2006/relationships/image" Target="../media/image180.png"/><Relationship Id="rId29" Type="http://schemas.openxmlformats.org/officeDocument/2006/relationships/image" Target="../media/image1259.png"/><Relationship Id="rId28" Type="http://schemas.openxmlformats.org/officeDocument/2006/relationships/image" Target="../media/image1258.png"/><Relationship Id="rId27" Type="http://schemas.openxmlformats.org/officeDocument/2006/relationships/image" Target="../media/image1257.png"/><Relationship Id="rId26" Type="http://schemas.openxmlformats.org/officeDocument/2006/relationships/image" Target="../media/image1256.png"/><Relationship Id="rId25" Type="http://schemas.openxmlformats.org/officeDocument/2006/relationships/image" Target="../media/image1255.png"/><Relationship Id="rId24" Type="http://schemas.openxmlformats.org/officeDocument/2006/relationships/image" Target="../media/image1254.png"/><Relationship Id="rId23" Type="http://schemas.openxmlformats.org/officeDocument/2006/relationships/image" Target="../media/image1253.png"/><Relationship Id="rId22" Type="http://schemas.openxmlformats.org/officeDocument/2006/relationships/image" Target="../media/image1252.png"/><Relationship Id="rId21" Type="http://schemas.openxmlformats.org/officeDocument/2006/relationships/image" Target="../media/image1251.png"/><Relationship Id="rId20" Type="http://schemas.openxmlformats.org/officeDocument/2006/relationships/image" Target="../media/image1250.png"/><Relationship Id="rId2" Type="http://schemas.openxmlformats.org/officeDocument/2006/relationships/image" Target="../media/image1234.png"/><Relationship Id="rId19" Type="http://schemas.openxmlformats.org/officeDocument/2006/relationships/image" Target="../media/image1249.png"/><Relationship Id="rId185" Type="http://schemas.openxmlformats.org/officeDocument/2006/relationships/vmlDrawing" Target="../drawings/vmlDrawing3.vml"/><Relationship Id="rId184" Type="http://schemas.openxmlformats.org/officeDocument/2006/relationships/slideLayout" Target="../slideLayouts/slideLayout40.xml"/><Relationship Id="rId183" Type="http://schemas.openxmlformats.org/officeDocument/2006/relationships/image" Target="../media/image147.png"/><Relationship Id="rId182" Type="http://schemas.openxmlformats.org/officeDocument/2006/relationships/image" Target="../media/image146.png"/><Relationship Id="rId181" Type="http://schemas.openxmlformats.org/officeDocument/2006/relationships/image" Target="../media/image145.png"/><Relationship Id="rId180" Type="http://schemas.openxmlformats.org/officeDocument/2006/relationships/image" Target="../media/image144.png"/><Relationship Id="rId18" Type="http://schemas.openxmlformats.org/officeDocument/2006/relationships/image" Target="../media/image1248.png"/><Relationship Id="rId179" Type="http://schemas.openxmlformats.org/officeDocument/2006/relationships/image" Target="../media/image143.png"/><Relationship Id="rId178" Type="http://schemas.openxmlformats.org/officeDocument/2006/relationships/image" Target="../media/image142.png"/><Relationship Id="rId177" Type="http://schemas.openxmlformats.org/officeDocument/2006/relationships/image" Target="../media/image141.png"/><Relationship Id="rId176" Type="http://schemas.openxmlformats.org/officeDocument/2006/relationships/image" Target="../media/image140.png"/><Relationship Id="rId175" Type="http://schemas.openxmlformats.org/officeDocument/2006/relationships/image" Target="../media/image139.png"/><Relationship Id="rId174" Type="http://schemas.openxmlformats.org/officeDocument/2006/relationships/image" Target="../media/image138.png"/><Relationship Id="rId173" Type="http://schemas.openxmlformats.org/officeDocument/2006/relationships/image" Target="../media/image137.png"/><Relationship Id="rId172" Type="http://schemas.openxmlformats.org/officeDocument/2006/relationships/image" Target="../media/image136.png"/><Relationship Id="rId171" Type="http://schemas.openxmlformats.org/officeDocument/2006/relationships/image" Target="../media/image135.png"/><Relationship Id="rId170" Type="http://schemas.openxmlformats.org/officeDocument/2006/relationships/image" Target="../media/image134.png"/><Relationship Id="rId17" Type="http://schemas.openxmlformats.org/officeDocument/2006/relationships/image" Target="../media/image1247.png"/><Relationship Id="rId169" Type="http://schemas.openxmlformats.org/officeDocument/2006/relationships/image" Target="../media/image133.png"/><Relationship Id="rId168" Type="http://schemas.openxmlformats.org/officeDocument/2006/relationships/image" Target="../media/image132.png"/><Relationship Id="rId167" Type="http://schemas.openxmlformats.org/officeDocument/2006/relationships/image" Target="../media/image131.png"/><Relationship Id="rId166" Type="http://schemas.openxmlformats.org/officeDocument/2006/relationships/image" Target="../media/image130.png"/><Relationship Id="rId165" Type="http://schemas.openxmlformats.org/officeDocument/2006/relationships/image" Target="../media/image129.png"/><Relationship Id="rId164" Type="http://schemas.openxmlformats.org/officeDocument/2006/relationships/image" Target="../media/image128.png"/><Relationship Id="rId163" Type="http://schemas.openxmlformats.org/officeDocument/2006/relationships/image" Target="../media/image127.png"/><Relationship Id="rId162" Type="http://schemas.openxmlformats.org/officeDocument/2006/relationships/image" Target="../media/image126.png"/><Relationship Id="rId161" Type="http://schemas.openxmlformats.org/officeDocument/2006/relationships/image" Target="../media/image125.png"/><Relationship Id="rId160" Type="http://schemas.openxmlformats.org/officeDocument/2006/relationships/image" Target="../media/image124.png"/><Relationship Id="rId16" Type="http://schemas.openxmlformats.org/officeDocument/2006/relationships/image" Target="../media/image1246.png"/><Relationship Id="rId159" Type="http://schemas.openxmlformats.org/officeDocument/2006/relationships/image" Target="../media/image123.png"/><Relationship Id="rId158" Type="http://schemas.openxmlformats.org/officeDocument/2006/relationships/image" Target="../media/image8.png"/><Relationship Id="rId157" Type="http://schemas.openxmlformats.org/officeDocument/2006/relationships/image" Target="../media/image122.png"/><Relationship Id="rId156" Type="http://schemas.openxmlformats.org/officeDocument/2006/relationships/image" Target="../media/image121.png"/><Relationship Id="rId155" Type="http://schemas.openxmlformats.org/officeDocument/2006/relationships/image" Target="../media/image120.png"/><Relationship Id="rId154" Type="http://schemas.openxmlformats.org/officeDocument/2006/relationships/image" Target="../media/image119.png"/><Relationship Id="rId153" Type="http://schemas.openxmlformats.org/officeDocument/2006/relationships/image" Target="../media/image118.png"/><Relationship Id="rId152" Type="http://schemas.openxmlformats.org/officeDocument/2006/relationships/image" Target="../media/image117.png"/><Relationship Id="rId151" Type="http://schemas.openxmlformats.org/officeDocument/2006/relationships/image" Target="../media/image116.png"/><Relationship Id="rId150" Type="http://schemas.openxmlformats.org/officeDocument/2006/relationships/image" Target="../media/image31.png"/><Relationship Id="rId15" Type="http://schemas.openxmlformats.org/officeDocument/2006/relationships/image" Target="../media/image831.png"/><Relationship Id="rId149" Type="http://schemas.openxmlformats.org/officeDocument/2006/relationships/image" Target="../media/image115.png"/><Relationship Id="rId148" Type="http://schemas.openxmlformats.org/officeDocument/2006/relationships/image" Target="../media/image114.png"/><Relationship Id="rId147" Type="http://schemas.openxmlformats.org/officeDocument/2006/relationships/image" Target="../media/image113.png"/><Relationship Id="rId146" Type="http://schemas.openxmlformats.org/officeDocument/2006/relationships/image" Target="../media/image112.png"/><Relationship Id="rId145" Type="http://schemas.openxmlformats.org/officeDocument/2006/relationships/image" Target="../media/image111.png"/><Relationship Id="rId144" Type="http://schemas.openxmlformats.org/officeDocument/2006/relationships/image" Target="../media/image110.png"/><Relationship Id="rId143" Type="http://schemas.openxmlformats.org/officeDocument/2006/relationships/image" Target="../media/image1369.png"/><Relationship Id="rId142" Type="http://schemas.openxmlformats.org/officeDocument/2006/relationships/image" Target="../media/image1368.png"/><Relationship Id="rId141" Type="http://schemas.openxmlformats.org/officeDocument/2006/relationships/oleObject" Target="../embeddings/oleObject7.bin"/><Relationship Id="rId140" Type="http://schemas.openxmlformats.org/officeDocument/2006/relationships/image" Target="../media/image1367.png"/><Relationship Id="rId14" Type="http://schemas.openxmlformats.org/officeDocument/2006/relationships/image" Target="../media/image1245.png"/><Relationship Id="rId139" Type="http://schemas.openxmlformats.org/officeDocument/2006/relationships/image" Target="../media/image1366.png"/><Relationship Id="rId138" Type="http://schemas.openxmlformats.org/officeDocument/2006/relationships/image" Target="../media/image1365.png"/><Relationship Id="rId137" Type="http://schemas.openxmlformats.org/officeDocument/2006/relationships/image" Target="../media/image1364.png"/><Relationship Id="rId136" Type="http://schemas.openxmlformats.org/officeDocument/2006/relationships/image" Target="../media/image1363.png"/><Relationship Id="rId135" Type="http://schemas.openxmlformats.org/officeDocument/2006/relationships/image" Target="../media/image1362.png"/><Relationship Id="rId134" Type="http://schemas.openxmlformats.org/officeDocument/2006/relationships/image" Target="../media/image1361.png"/><Relationship Id="rId133" Type="http://schemas.openxmlformats.org/officeDocument/2006/relationships/image" Target="../media/image1360.png"/><Relationship Id="rId132" Type="http://schemas.openxmlformats.org/officeDocument/2006/relationships/image" Target="../media/image1359.png"/><Relationship Id="rId131" Type="http://schemas.openxmlformats.org/officeDocument/2006/relationships/image" Target="../media/image1358.png"/><Relationship Id="rId130" Type="http://schemas.openxmlformats.org/officeDocument/2006/relationships/image" Target="../media/image1357.png"/><Relationship Id="rId13" Type="http://schemas.openxmlformats.org/officeDocument/2006/relationships/image" Target="../media/image1244.png"/><Relationship Id="rId129" Type="http://schemas.openxmlformats.org/officeDocument/2006/relationships/image" Target="../media/image1356.png"/><Relationship Id="rId128" Type="http://schemas.openxmlformats.org/officeDocument/2006/relationships/image" Target="../media/image1355.png"/><Relationship Id="rId127" Type="http://schemas.openxmlformats.org/officeDocument/2006/relationships/image" Target="../media/image1354.png"/><Relationship Id="rId126" Type="http://schemas.openxmlformats.org/officeDocument/2006/relationships/image" Target="../media/image1353.png"/><Relationship Id="rId125" Type="http://schemas.openxmlformats.org/officeDocument/2006/relationships/image" Target="../media/image1352.png"/><Relationship Id="rId124" Type="http://schemas.openxmlformats.org/officeDocument/2006/relationships/image" Target="../media/image1351.png"/><Relationship Id="rId123" Type="http://schemas.openxmlformats.org/officeDocument/2006/relationships/image" Target="../media/image1350.png"/><Relationship Id="rId122" Type="http://schemas.openxmlformats.org/officeDocument/2006/relationships/image" Target="../media/image1349.png"/><Relationship Id="rId121" Type="http://schemas.openxmlformats.org/officeDocument/2006/relationships/image" Target="../media/image1348.png"/><Relationship Id="rId120" Type="http://schemas.openxmlformats.org/officeDocument/2006/relationships/image" Target="../media/image1347.png"/><Relationship Id="rId12" Type="http://schemas.openxmlformats.org/officeDocument/2006/relationships/image" Target="../media/image1243.png"/><Relationship Id="rId119" Type="http://schemas.openxmlformats.org/officeDocument/2006/relationships/image" Target="../media/image1346.png"/><Relationship Id="rId118" Type="http://schemas.openxmlformats.org/officeDocument/2006/relationships/image" Target="../media/image1345.png"/><Relationship Id="rId117" Type="http://schemas.openxmlformats.org/officeDocument/2006/relationships/image" Target="../media/image1344.png"/><Relationship Id="rId116" Type="http://schemas.openxmlformats.org/officeDocument/2006/relationships/image" Target="../media/image1343.png"/><Relationship Id="rId115" Type="http://schemas.openxmlformats.org/officeDocument/2006/relationships/image" Target="../media/image1342.png"/><Relationship Id="rId114" Type="http://schemas.openxmlformats.org/officeDocument/2006/relationships/image" Target="../media/image1341.png"/><Relationship Id="rId113" Type="http://schemas.openxmlformats.org/officeDocument/2006/relationships/image" Target="../media/image1340.png"/><Relationship Id="rId112" Type="http://schemas.openxmlformats.org/officeDocument/2006/relationships/image" Target="../media/image1339.png"/><Relationship Id="rId111" Type="http://schemas.openxmlformats.org/officeDocument/2006/relationships/image" Target="../media/image1338.png"/><Relationship Id="rId110" Type="http://schemas.openxmlformats.org/officeDocument/2006/relationships/image" Target="../media/image1337.png"/><Relationship Id="rId11" Type="http://schemas.openxmlformats.org/officeDocument/2006/relationships/image" Target="../media/image1242.png"/><Relationship Id="rId109" Type="http://schemas.openxmlformats.org/officeDocument/2006/relationships/image" Target="../media/image1336.png"/><Relationship Id="rId108" Type="http://schemas.openxmlformats.org/officeDocument/2006/relationships/image" Target="../media/image87.png"/><Relationship Id="rId107" Type="http://schemas.openxmlformats.org/officeDocument/2006/relationships/image" Target="../media/image1335.png"/><Relationship Id="rId106" Type="http://schemas.openxmlformats.org/officeDocument/2006/relationships/image" Target="../media/image1334.png"/><Relationship Id="rId105" Type="http://schemas.openxmlformats.org/officeDocument/2006/relationships/image" Target="../media/image1333.png"/><Relationship Id="rId104" Type="http://schemas.openxmlformats.org/officeDocument/2006/relationships/image" Target="../media/image1332.png"/><Relationship Id="rId103" Type="http://schemas.openxmlformats.org/officeDocument/2006/relationships/image" Target="../media/image1331.png"/><Relationship Id="rId102" Type="http://schemas.openxmlformats.org/officeDocument/2006/relationships/image" Target="../media/image1330.png"/><Relationship Id="rId101" Type="http://schemas.openxmlformats.org/officeDocument/2006/relationships/image" Target="../media/image1329.png"/><Relationship Id="rId100" Type="http://schemas.openxmlformats.org/officeDocument/2006/relationships/image" Target="../media/image1328.png"/><Relationship Id="rId10" Type="http://schemas.openxmlformats.org/officeDocument/2006/relationships/image" Target="../media/image1241.png"/><Relationship Id="rId1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75.png"/><Relationship Id="rId8" Type="http://schemas.openxmlformats.org/officeDocument/2006/relationships/image" Target="../media/image1374.png"/><Relationship Id="rId7" Type="http://schemas.openxmlformats.org/officeDocument/2006/relationships/image" Target="../media/image1373.png"/><Relationship Id="rId63" Type="http://schemas.openxmlformats.org/officeDocument/2006/relationships/slideLayout" Target="../slideLayouts/slideLayout40.xml"/><Relationship Id="rId62" Type="http://schemas.openxmlformats.org/officeDocument/2006/relationships/image" Target="../media/image147.png"/><Relationship Id="rId61" Type="http://schemas.openxmlformats.org/officeDocument/2006/relationships/image" Target="../media/image146.png"/><Relationship Id="rId60" Type="http://schemas.openxmlformats.org/officeDocument/2006/relationships/image" Target="../media/image145.png"/><Relationship Id="rId6" Type="http://schemas.openxmlformats.org/officeDocument/2006/relationships/image" Target="../media/image114.png"/><Relationship Id="rId59" Type="http://schemas.openxmlformats.org/officeDocument/2006/relationships/image" Target="../media/image144.png"/><Relationship Id="rId58" Type="http://schemas.openxmlformats.org/officeDocument/2006/relationships/image" Target="../media/image143.png"/><Relationship Id="rId57" Type="http://schemas.openxmlformats.org/officeDocument/2006/relationships/image" Target="../media/image142.png"/><Relationship Id="rId56" Type="http://schemas.openxmlformats.org/officeDocument/2006/relationships/image" Target="../media/image141.png"/><Relationship Id="rId55" Type="http://schemas.openxmlformats.org/officeDocument/2006/relationships/image" Target="../media/image140.png"/><Relationship Id="rId54" Type="http://schemas.openxmlformats.org/officeDocument/2006/relationships/image" Target="../media/image139.png"/><Relationship Id="rId53" Type="http://schemas.openxmlformats.org/officeDocument/2006/relationships/image" Target="../media/image138.png"/><Relationship Id="rId52" Type="http://schemas.openxmlformats.org/officeDocument/2006/relationships/image" Target="../media/image137.png"/><Relationship Id="rId51" Type="http://schemas.openxmlformats.org/officeDocument/2006/relationships/image" Target="../media/image136.png"/><Relationship Id="rId50" Type="http://schemas.openxmlformats.org/officeDocument/2006/relationships/image" Target="../media/image135.png"/><Relationship Id="rId5" Type="http://schemas.openxmlformats.org/officeDocument/2006/relationships/image" Target="../media/image8.png"/><Relationship Id="rId49" Type="http://schemas.openxmlformats.org/officeDocument/2006/relationships/image" Target="../media/image134.png"/><Relationship Id="rId48" Type="http://schemas.openxmlformats.org/officeDocument/2006/relationships/image" Target="../media/image133.png"/><Relationship Id="rId47" Type="http://schemas.openxmlformats.org/officeDocument/2006/relationships/image" Target="../media/image132.png"/><Relationship Id="rId46" Type="http://schemas.openxmlformats.org/officeDocument/2006/relationships/image" Target="../media/image131.png"/><Relationship Id="rId45" Type="http://schemas.openxmlformats.org/officeDocument/2006/relationships/image" Target="../media/image130.png"/><Relationship Id="rId44" Type="http://schemas.openxmlformats.org/officeDocument/2006/relationships/image" Target="../media/image129.png"/><Relationship Id="rId43" Type="http://schemas.openxmlformats.org/officeDocument/2006/relationships/image" Target="../media/image128.png"/><Relationship Id="rId42" Type="http://schemas.openxmlformats.org/officeDocument/2006/relationships/image" Target="../media/image127.png"/><Relationship Id="rId41" Type="http://schemas.openxmlformats.org/officeDocument/2006/relationships/image" Target="../media/image126.png"/><Relationship Id="rId40" Type="http://schemas.openxmlformats.org/officeDocument/2006/relationships/image" Target="../media/image125.png"/><Relationship Id="rId4" Type="http://schemas.openxmlformats.org/officeDocument/2006/relationships/image" Target="../media/image1372.png"/><Relationship Id="rId39" Type="http://schemas.openxmlformats.org/officeDocument/2006/relationships/image" Target="../media/image124.png"/><Relationship Id="rId38" Type="http://schemas.openxmlformats.org/officeDocument/2006/relationships/image" Target="../media/image123.png"/><Relationship Id="rId37" Type="http://schemas.openxmlformats.org/officeDocument/2006/relationships/image" Target="../media/image122.png"/><Relationship Id="rId36" Type="http://schemas.openxmlformats.org/officeDocument/2006/relationships/image" Target="../media/image121.png"/><Relationship Id="rId35" Type="http://schemas.openxmlformats.org/officeDocument/2006/relationships/image" Target="../media/image120.png"/><Relationship Id="rId34" Type="http://schemas.openxmlformats.org/officeDocument/2006/relationships/image" Target="../media/image119.png"/><Relationship Id="rId33" Type="http://schemas.openxmlformats.org/officeDocument/2006/relationships/image" Target="../media/image118.png"/><Relationship Id="rId32" Type="http://schemas.openxmlformats.org/officeDocument/2006/relationships/image" Target="../media/image117.png"/><Relationship Id="rId31" Type="http://schemas.openxmlformats.org/officeDocument/2006/relationships/image" Target="../media/image116.png"/><Relationship Id="rId30" Type="http://schemas.openxmlformats.org/officeDocument/2006/relationships/image" Target="../media/image31.png"/><Relationship Id="rId3" Type="http://schemas.openxmlformats.org/officeDocument/2006/relationships/image" Target="../media/image1371.png"/><Relationship Id="rId29" Type="http://schemas.openxmlformats.org/officeDocument/2006/relationships/image" Target="../media/image115.png"/><Relationship Id="rId28" Type="http://schemas.openxmlformats.org/officeDocument/2006/relationships/image" Target="../media/image113.png"/><Relationship Id="rId27" Type="http://schemas.openxmlformats.org/officeDocument/2006/relationships/image" Target="../media/image112.png"/><Relationship Id="rId26" Type="http://schemas.openxmlformats.org/officeDocument/2006/relationships/image" Target="../media/image111.png"/><Relationship Id="rId25" Type="http://schemas.openxmlformats.org/officeDocument/2006/relationships/image" Target="../media/image110.png"/><Relationship Id="rId24" Type="http://schemas.openxmlformats.org/officeDocument/2006/relationships/image" Target="../media/image1390.png"/><Relationship Id="rId23" Type="http://schemas.openxmlformats.org/officeDocument/2006/relationships/image" Target="../media/image1389.png"/><Relationship Id="rId22" Type="http://schemas.openxmlformats.org/officeDocument/2006/relationships/image" Target="../media/image1388.png"/><Relationship Id="rId21" Type="http://schemas.openxmlformats.org/officeDocument/2006/relationships/image" Target="../media/image1387.png"/><Relationship Id="rId20" Type="http://schemas.openxmlformats.org/officeDocument/2006/relationships/image" Target="../media/image1386.png"/><Relationship Id="rId2" Type="http://schemas.openxmlformats.org/officeDocument/2006/relationships/image" Target="../media/image604.png"/><Relationship Id="rId19" Type="http://schemas.openxmlformats.org/officeDocument/2006/relationships/image" Target="../media/image1385.png"/><Relationship Id="rId18" Type="http://schemas.openxmlformats.org/officeDocument/2006/relationships/image" Target="../media/image1384.png"/><Relationship Id="rId17" Type="http://schemas.openxmlformats.org/officeDocument/2006/relationships/image" Target="../media/image1383.png"/><Relationship Id="rId16" Type="http://schemas.openxmlformats.org/officeDocument/2006/relationships/image" Target="../media/image1382.png"/><Relationship Id="rId15" Type="http://schemas.openxmlformats.org/officeDocument/2006/relationships/image" Target="../media/image1381.png"/><Relationship Id="rId14" Type="http://schemas.openxmlformats.org/officeDocument/2006/relationships/image" Target="../media/image1380.png"/><Relationship Id="rId13" Type="http://schemas.openxmlformats.org/officeDocument/2006/relationships/image" Target="../media/image1379.png"/><Relationship Id="rId12" Type="http://schemas.openxmlformats.org/officeDocument/2006/relationships/image" Target="../media/image1378.png"/><Relationship Id="rId11" Type="http://schemas.openxmlformats.org/officeDocument/2006/relationships/image" Target="../media/image1377.png"/><Relationship Id="rId10" Type="http://schemas.openxmlformats.org/officeDocument/2006/relationships/image" Target="../media/image1376.png"/><Relationship Id="rId1" Type="http://schemas.openxmlformats.org/officeDocument/2006/relationships/image" Target="../media/image137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95.png"/><Relationship Id="rId8" Type="http://schemas.openxmlformats.org/officeDocument/2006/relationships/oleObject" Target="../embeddings/oleObject11.bin"/><Relationship Id="rId7" Type="http://schemas.openxmlformats.org/officeDocument/2006/relationships/image" Target="../media/image1394.png"/><Relationship Id="rId6" Type="http://schemas.openxmlformats.org/officeDocument/2006/relationships/oleObject" Target="../embeddings/oleObject10.bin"/><Relationship Id="rId51" Type="http://schemas.openxmlformats.org/officeDocument/2006/relationships/vmlDrawing" Target="../drawings/vmlDrawing4.vml"/><Relationship Id="rId50" Type="http://schemas.openxmlformats.org/officeDocument/2006/relationships/slideLayout" Target="../slideLayouts/slideLayout40.xml"/><Relationship Id="rId5" Type="http://schemas.openxmlformats.org/officeDocument/2006/relationships/image" Target="../media/image1393.png"/><Relationship Id="rId49" Type="http://schemas.openxmlformats.org/officeDocument/2006/relationships/image" Target="../media/image147.png"/><Relationship Id="rId48" Type="http://schemas.openxmlformats.org/officeDocument/2006/relationships/image" Target="../media/image146.png"/><Relationship Id="rId47" Type="http://schemas.openxmlformats.org/officeDocument/2006/relationships/image" Target="../media/image145.png"/><Relationship Id="rId46" Type="http://schemas.openxmlformats.org/officeDocument/2006/relationships/image" Target="../media/image144.png"/><Relationship Id="rId45" Type="http://schemas.openxmlformats.org/officeDocument/2006/relationships/image" Target="../media/image143.png"/><Relationship Id="rId44" Type="http://schemas.openxmlformats.org/officeDocument/2006/relationships/image" Target="../media/image142.png"/><Relationship Id="rId43" Type="http://schemas.openxmlformats.org/officeDocument/2006/relationships/image" Target="../media/image141.png"/><Relationship Id="rId42" Type="http://schemas.openxmlformats.org/officeDocument/2006/relationships/image" Target="../media/image140.png"/><Relationship Id="rId41" Type="http://schemas.openxmlformats.org/officeDocument/2006/relationships/image" Target="../media/image139.png"/><Relationship Id="rId40" Type="http://schemas.openxmlformats.org/officeDocument/2006/relationships/image" Target="../media/image138.png"/><Relationship Id="rId4" Type="http://schemas.openxmlformats.org/officeDocument/2006/relationships/oleObject" Target="../embeddings/oleObject9.bin"/><Relationship Id="rId39" Type="http://schemas.openxmlformats.org/officeDocument/2006/relationships/image" Target="../media/image137.png"/><Relationship Id="rId38" Type="http://schemas.openxmlformats.org/officeDocument/2006/relationships/image" Target="../media/image136.png"/><Relationship Id="rId37" Type="http://schemas.openxmlformats.org/officeDocument/2006/relationships/image" Target="../media/image135.png"/><Relationship Id="rId36" Type="http://schemas.openxmlformats.org/officeDocument/2006/relationships/image" Target="../media/image134.png"/><Relationship Id="rId35" Type="http://schemas.openxmlformats.org/officeDocument/2006/relationships/image" Target="../media/image133.png"/><Relationship Id="rId34" Type="http://schemas.openxmlformats.org/officeDocument/2006/relationships/image" Target="../media/image132.png"/><Relationship Id="rId33" Type="http://schemas.openxmlformats.org/officeDocument/2006/relationships/image" Target="../media/image131.png"/><Relationship Id="rId32" Type="http://schemas.openxmlformats.org/officeDocument/2006/relationships/image" Target="../media/image130.png"/><Relationship Id="rId31" Type="http://schemas.openxmlformats.org/officeDocument/2006/relationships/image" Target="../media/image129.png"/><Relationship Id="rId30" Type="http://schemas.openxmlformats.org/officeDocument/2006/relationships/image" Target="../media/image128.png"/><Relationship Id="rId3" Type="http://schemas.openxmlformats.org/officeDocument/2006/relationships/image" Target="../media/image1392.png"/><Relationship Id="rId29" Type="http://schemas.openxmlformats.org/officeDocument/2006/relationships/image" Target="../media/image127.png"/><Relationship Id="rId28" Type="http://schemas.openxmlformats.org/officeDocument/2006/relationships/image" Target="../media/image126.png"/><Relationship Id="rId27" Type="http://schemas.openxmlformats.org/officeDocument/2006/relationships/image" Target="../media/image125.png"/><Relationship Id="rId26" Type="http://schemas.openxmlformats.org/officeDocument/2006/relationships/image" Target="../media/image124.png"/><Relationship Id="rId25" Type="http://schemas.openxmlformats.org/officeDocument/2006/relationships/image" Target="../media/image123.png"/><Relationship Id="rId24" Type="http://schemas.openxmlformats.org/officeDocument/2006/relationships/image" Target="../media/image8.png"/><Relationship Id="rId23" Type="http://schemas.openxmlformats.org/officeDocument/2006/relationships/image" Target="../media/image122.png"/><Relationship Id="rId22" Type="http://schemas.openxmlformats.org/officeDocument/2006/relationships/image" Target="../media/image121.png"/><Relationship Id="rId21" Type="http://schemas.openxmlformats.org/officeDocument/2006/relationships/image" Target="../media/image120.png"/><Relationship Id="rId20" Type="http://schemas.openxmlformats.org/officeDocument/2006/relationships/image" Target="../media/image119.png"/><Relationship Id="rId2" Type="http://schemas.openxmlformats.org/officeDocument/2006/relationships/oleObject" Target="../embeddings/oleObject8.bin"/><Relationship Id="rId19" Type="http://schemas.openxmlformats.org/officeDocument/2006/relationships/image" Target="../media/image118.png"/><Relationship Id="rId18" Type="http://schemas.openxmlformats.org/officeDocument/2006/relationships/image" Target="../media/image117.png"/><Relationship Id="rId17" Type="http://schemas.openxmlformats.org/officeDocument/2006/relationships/image" Target="../media/image116.png"/><Relationship Id="rId16" Type="http://schemas.openxmlformats.org/officeDocument/2006/relationships/image" Target="../media/image31.png"/><Relationship Id="rId15" Type="http://schemas.openxmlformats.org/officeDocument/2006/relationships/image" Target="../media/image115.png"/><Relationship Id="rId14" Type="http://schemas.openxmlformats.org/officeDocument/2006/relationships/image" Target="../media/image114.png"/><Relationship Id="rId13" Type="http://schemas.openxmlformats.org/officeDocument/2006/relationships/image" Target="../media/image113.png"/><Relationship Id="rId12" Type="http://schemas.openxmlformats.org/officeDocument/2006/relationships/image" Target="../media/image112.png"/><Relationship Id="rId11" Type="http://schemas.openxmlformats.org/officeDocument/2006/relationships/image" Target="../media/image111.png"/><Relationship Id="rId10" Type="http://schemas.openxmlformats.org/officeDocument/2006/relationships/image" Target="../media/image110.png"/><Relationship Id="rId1" Type="http://schemas.openxmlformats.org/officeDocument/2006/relationships/image" Target="../media/image139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4.png"/><Relationship Id="rId8" Type="http://schemas.openxmlformats.org/officeDocument/2006/relationships/image" Target="../media/image113.png"/><Relationship Id="rId7" Type="http://schemas.openxmlformats.org/officeDocument/2006/relationships/image" Target="../media/image112.png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6" Type="http://schemas.openxmlformats.org/officeDocument/2006/relationships/vmlDrawing" Target="../drawings/vmlDrawing5.vml"/><Relationship Id="rId45" Type="http://schemas.openxmlformats.org/officeDocument/2006/relationships/slideLayout" Target="../slideLayouts/slideLayout40.xml"/><Relationship Id="rId44" Type="http://schemas.openxmlformats.org/officeDocument/2006/relationships/image" Target="../media/image147.png"/><Relationship Id="rId43" Type="http://schemas.openxmlformats.org/officeDocument/2006/relationships/image" Target="../media/image146.png"/><Relationship Id="rId42" Type="http://schemas.openxmlformats.org/officeDocument/2006/relationships/image" Target="../media/image145.png"/><Relationship Id="rId41" Type="http://schemas.openxmlformats.org/officeDocument/2006/relationships/image" Target="../media/image144.png"/><Relationship Id="rId40" Type="http://schemas.openxmlformats.org/officeDocument/2006/relationships/image" Target="../media/image143.png"/><Relationship Id="rId4" Type="http://schemas.openxmlformats.org/officeDocument/2006/relationships/image" Target="../media/image150.png"/><Relationship Id="rId39" Type="http://schemas.openxmlformats.org/officeDocument/2006/relationships/image" Target="../media/image142.png"/><Relationship Id="rId38" Type="http://schemas.openxmlformats.org/officeDocument/2006/relationships/image" Target="../media/image141.png"/><Relationship Id="rId37" Type="http://schemas.openxmlformats.org/officeDocument/2006/relationships/image" Target="../media/image140.png"/><Relationship Id="rId36" Type="http://schemas.openxmlformats.org/officeDocument/2006/relationships/image" Target="../media/image139.png"/><Relationship Id="rId35" Type="http://schemas.openxmlformats.org/officeDocument/2006/relationships/image" Target="../media/image138.png"/><Relationship Id="rId34" Type="http://schemas.openxmlformats.org/officeDocument/2006/relationships/image" Target="../media/image137.png"/><Relationship Id="rId33" Type="http://schemas.openxmlformats.org/officeDocument/2006/relationships/image" Target="../media/image136.png"/><Relationship Id="rId32" Type="http://schemas.openxmlformats.org/officeDocument/2006/relationships/image" Target="../media/image135.png"/><Relationship Id="rId31" Type="http://schemas.openxmlformats.org/officeDocument/2006/relationships/image" Target="../media/image134.png"/><Relationship Id="rId30" Type="http://schemas.openxmlformats.org/officeDocument/2006/relationships/image" Target="../media/image133.png"/><Relationship Id="rId3" Type="http://schemas.openxmlformats.org/officeDocument/2006/relationships/image" Target="../media/image151.png"/><Relationship Id="rId29" Type="http://schemas.openxmlformats.org/officeDocument/2006/relationships/image" Target="../media/image132.png"/><Relationship Id="rId28" Type="http://schemas.openxmlformats.org/officeDocument/2006/relationships/image" Target="../media/image131.png"/><Relationship Id="rId27" Type="http://schemas.openxmlformats.org/officeDocument/2006/relationships/image" Target="../media/image130.png"/><Relationship Id="rId26" Type="http://schemas.openxmlformats.org/officeDocument/2006/relationships/image" Target="../media/image129.png"/><Relationship Id="rId25" Type="http://schemas.openxmlformats.org/officeDocument/2006/relationships/image" Target="../media/image128.png"/><Relationship Id="rId24" Type="http://schemas.openxmlformats.org/officeDocument/2006/relationships/image" Target="../media/image127.png"/><Relationship Id="rId23" Type="http://schemas.openxmlformats.org/officeDocument/2006/relationships/image" Target="../media/image126.png"/><Relationship Id="rId22" Type="http://schemas.openxmlformats.org/officeDocument/2006/relationships/image" Target="../media/image125.png"/><Relationship Id="rId21" Type="http://schemas.openxmlformats.org/officeDocument/2006/relationships/image" Target="../media/image124.png"/><Relationship Id="rId20" Type="http://schemas.openxmlformats.org/officeDocument/2006/relationships/image" Target="../media/image123.png"/><Relationship Id="rId2" Type="http://schemas.openxmlformats.org/officeDocument/2006/relationships/image" Target="../media/image1396.png"/><Relationship Id="rId19" Type="http://schemas.openxmlformats.org/officeDocument/2006/relationships/image" Target="../media/image8.png"/><Relationship Id="rId18" Type="http://schemas.openxmlformats.org/officeDocument/2006/relationships/image" Target="../media/image122.png"/><Relationship Id="rId17" Type="http://schemas.openxmlformats.org/officeDocument/2006/relationships/image" Target="../media/image121.png"/><Relationship Id="rId16" Type="http://schemas.openxmlformats.org/officeDocument/2006/relationships/image" Target="../media/image120.png"/><Relationship Id="rId15" Type="http://schemas.openxmlformats.org/officeDocument/2006/relationships/image" Target="../media/image119.png"/><Relationship Id="rId14" Type="http://schemas.openxmlformats.org/officeDocument/2006/relationships/image" Target="../media/image118.png"/><Relationship Id="rId13" Type="http://schemas.openxmlformats.org/officeDocument/2006/relationships/image" Target="../media/image117.png"/><Relationship Id="rId12" Type="http://schemas.openxmlformats.org/officeDocument/2006/relationships/image" Target="../media/image116.png"/><Relationship Id="rId11" Type="http://schemas.openxmlformats.org/officeDocument/2006/relationships/image" Target="../media/image31.png"/><Relationship Id="rId10" Type="http://schemas.openxmlformats.org/officeDocument/2006/relationships/image" Target="../media/image115.png"/><Relationship Id="rId1" Type="http://schemas.openxmlformats.org/officeDocument/2006/relationships/oleObject" Target="../embeddings/oleObject12.bin"/></Relationships>
</file>

<file path=ppt/slides/_rels/slide21.xml.rels><?xml version="1.0" encoding="UTF-8" standalone="yes"?>
<Relationships xmlns="http://schemas.openxmlformats.org/package/2006/relationships"><Relationship Id="rId99" Type="http://schemas.openxmlformats.org/officeDocument/2006/relationships/image" Target="../media/image1490.png"/><Relationship Id="rId98" Type="http://schemas.openxmlformats.org/officeDocument/2006/relationships/image" Target="../media/image1489.png"/><Relationship Id="rId97" Type="http://schemas.openxmlformats.org/officeDocument/2006/relationships/image" Target="../media/image1488.png"/><Relationship Id="rId96" Type="http://schemas.openxmlformats.org/officeDocument/2006/relationships/image" Target="../media/image1487.png"/><Relationship Id="rId95" Type="http://schemas.openxmlformats.org/officeDocument/2006/relationships/image" Target="../media/image1486.png"/><Relationship Id="rId94" Type="http://schemas.openxmlformats.org/officeDocument/2006/relationships/image" Target="../media/image1485.png"/><Relationship Id="rId93" Type="http://schemas.openxmlformats.org/officeDocument/2006/relationships/image" Target="../media/image1484.png"/><Relationship Id="rId92" Type="http://schemas.openxmlformats.org/officeDocument/2006/relationships/image" Target="../media/image1483.png"/><Relationship Id="rId91" Type="http://schemas.openxmlformats.org/officeDocument/2006/relationships/image" Target="../media/image1482.png"/><Relationship Id="rId90" Type="http://schemas.openxmlformats.org/officeDocument/2006/relationships/image" Target="../media/image1481.png"/><Relationship Id="rId9" Type="http://schemas.openxmlformats.org/officeDocument/2006/relationships/image" Target="../media/image498.png"/><Relationship Id="rId89" Type="http://schemas.openxmlformats.org/officeDocument/2006/relationships/image" Target="../media/image1480.png"/><Relationship Id="rId88" Type="http://schemas.openxmlformats.org/officeDocument/2006/relationships/image" Target="../media/image1479.png"/><Relationship Id="rId87" Type="http://schemas.openxmlformats.org/officeDocument/2006/relationships/image" Target="../media/image1478.png"/><Relationship Id="rId86" Type="http://schemas.openxmlformats.org/officeDocument/2006/relationships/image" Target="../media/image1477.png"/><Relationship Id="rId85" Type="http://schemas.openxmlformats.org/officeDocument/2006/relationships/image" Target="../media/image1476.png"/><Relationship Id="rId84" Type="http://schemas.openxmlformats.org/officeDocument/2006/relationships/image" Target="../media/image1475.png"/><Relationship Id="rId83" Type="http://schemas.openxmlformats.org/officeDocument/2006/relationships/image" Target="../media/image1474.png"/><Relationship Id="rId82" Type="http://schemas.openxmlformats.org/officeDocument/2006/relationships/image" Target="../media/image1473.png"/><Relationship Id="rId81" Type="http://schemas.openxmlformats.org/officeDocument/2006/relationships/image" Target="../media/image1472.png"/><Relationship Id="rId80" Type="http://schemas.openxmlformats.org/officeDocument/2006/relationships/image" Target="../media/image1471.png"/><Relationship Id="rId8" Type="http://schemas.openxmlformats.org/officeDocument/2006/relationships/image" Target="../media/image1403.png"/><Relationship Id="rId79" Type="http://schemas.openxmlformats.org/officeDocument/2006/relationships/image" Target="../media/image1470.png"/><Relationship Id="rId78" Type="http://schemas.openxmlformats.org/officeDocument/2006/relationships/image" Target="../media/image1469.png"/><Relationship Id="rId77" Type="http://schemas.openxmlformats.org/officeDocument/2006/relationships/image" Target="../media/image1468.png"/><Relationship Id="rId76" Type="http://schemas.openxmlformats.org/officeDocument/2006/relationships/image" Target="../media/image1467.png"/><Relationship Id="rId75" Type="http://schemas.openxmlformats.org/officeDocument/2006/relationships/image" Target="../media/image1466.png"/><Relationship Id="rId74" Type="http://schemas.openxmlformats.org/officeDocument/2006/relationships/image" Target="../media/image1465.png"/><Relationship Id="rId73" Type="http://schemas.openxmlformats.org/officeDocument/2006/relationships/image" Target="../media/image1464.png"/><Relationship Id="rId72" Type="http://schemas.openxmlformats.org/officeDocument/2006/relationships/image" Target="../media/image1463.png"/><Relationship Id="rId71" Type="http://schemas.openxmlformats.org/officeDocument/2006/relationships/image" Target="../media/image1462.png"/><Relationship Id="rId70" Type="http://schemas.openxmlformats.org/officeDocument/2006/relationships/image" Target="../media/image1461.png"/><Relationship Id="rId7" Type="http://schemas.openxmlformats.org/officeDocument/2006/relationships/image" Target="../media/image1402.png"/><Relationship Id="rId69" Type="http://schemas.openxmlformats.org/officeDocument/2006/relationships/image" Target="../media/image1460.png"/><Relationship Id="rId68" Type="http://schemas.openxmlformats.org/officeDocument/2006/relationships/image" Target="../media/image1459.png"/><Relationship Id="rId67" Type="http://schemas.openxmlformats.org/officeDocument/2006/relationships/image" Target="../media/image1458.png"/><Relationship Id="rId66" Type="http://schemas.openxmlformats.org/officeDocument/2006/relationships/image" Target="../media/image1457.png"/><Relationship Id="rId65" Type="http://schemas.openxmlformats.org/officeDocument/2006/relationships/image" Target="../media/image1456.png"/><Relationship Id="rId64" Type="http://schemas.openxmlformats.org/officeDocument/2006/relationships/image" Target="../media/image1455.png"/><Relationship Id="rId63" Type="http://schemas.openxmlformats.org/officeDocument/2006/relationships/image" Target="../media/image1454.png"/><Relationship Id="rId62" Type="http://schemas.openxmlformats.org/officeDocument/2006/relationships/image" Target="../media/image1453.png"/><Relationship Id="rId61" Type="http://schemas.openxmlformats.org/officeDocument/2006/relationships/image" Target="../media/image1452.png"/><Relationship Id="rId60" Type="http://schemas.openxmlformats.org/officeDocument/2006/relationships/image" Target="../media/image1451.png"/><Relationship Id="rId6" Type="http://schemas.openxmlformats.org/officeDocument/2006/relationships/image" Target="../media/image1401.png"/><Relationship Id="rId59" Type="http://schemas.openxmlformats.org/officeDocument/2006/relationships/image" Target="../media/image1450.png"/><Relationship Id="rId58" Type="http://schemas.openxmlformats.org/officeDocument/2006/relationships/image" Target="../media/image1449.png"/><Relationship Id="rId57" Type="http://schemas.openxmlformats.org/officeDocument/2006/relationships/image" Target="../media/image1448.png"/><Relationship Id="rId56" Type="http://schemas.openxmlformats.org/officeDocument/2006/relationships/image" Target="../media/image1447.png"/><Relationship Id="rId55" Type="http://schemas.openxmlformats.org/officeDocument/2006/relationships/image" Target="../media/image1446.png"/><Relationship Id="rId54" Type="http://schemas.openxmlformats.org/officeDocument/2006/relationships/image" Target="../media/image1445.png"/><Relationship Id="rId53" Type="http://schemas.openxmlformats.org/officeDocument/2006/relationships/image" Target="../media/image1444.png"/><Relationship Id="rId52" Type="http://schemas.openxmlformats.org/officeDocument/2006/relationships/image" Target="../media/image1443.png"/><Relationship Id="rId51" Type="http://schemas.openxmlformats.org/officeDocument/2006/relationships/image" Target="../media/image1442.png"/><Relationship Id="rId50" Type="http://schemas.openxmlformats.org/officeDocument/2006/relationships/image" Target="../media/image1441.png"/><Relationship Id="rId5" Type="http://schemas.openxmlformats.org/officeDocument/2006/relationships/image" Target="../media/image1400.png"/><Relationship Id="rId49" Type="http://schemas.openxmlformats.org/officeDocument/2006/relationships/image" Target="../media/image1440.png"/><Relationship Id="rId48" Type="http://schemas.openxmlformats.org/officeDocument/2006/relationships/image" Target="../media/image1439.png"/><Relationship Id="rId47" Type="http://schemas.openxmlformats.org/officeDocument/2006/relationships/image" Target="../media/image1438.png"/><Relationship Id="rId46" Type="http://schemas.openxmlformats.org/officeDocument/2006/relationships/image" Target="../media/image1437.png"/><Relationship Id="rId45" Type="http://schemas.openxmlformats.org/officeDocument/2006/relationships/image" Target="../media/image1436.png"/><Relationship Id="rId44" Type="http://schemas.openxmlformats.org/officeDocument/2006/relationships/image" Target="../media/image1435.png"/><Relationship Id="rId43" Type="http://schemas.openxmlformats.org/officeDocument/2006/relationships/image" Target="../media/image1434.png"/><Relationship Id="rId42" Type="http://schemas.openxmlformats.org/officeDocument/2006/relationships/image" Target="../media/image1433.png"/><Relationship Id="rId41" Type="http://schemas.openxmlformats.org/officeDocument/2006/relationships/image" Target="../media/image1432.png"/><Relationship Id="rId40" Type="http://schemas.openxmlformats.org/officeDocument/2006/relationships/image" Target="../media/image1431.png"/><Relationship Id="rId4" Type="http://schemas.openxmlformats.org/officeDocument/2006/relationships/image" Target="../media/image1399.png"/><Relationship Id="rId39" Type="http://schemas.openxmlformats.org/officeDocument/2006/relationships/image" Target="../media/image1430.png"/><Relationship Id="rId38" Type="http://schemas.openxmlformats.org/officeDocument/2006/relationships/image" Target="../media/image1429.png"/><Relationship Id="rId37" Type="http://schemas.openxmlformats.org/officeDocument/2006/relationships/image" Target="../media/image1428.png"/><Relationship Id="rId36" Type="http://schemas.openxmlformats.org/officeDocument/2006/relationships/image" Target="../media/image524.png"/><Relationship Id="rId35" Type="http://schemas.openxmlformats.org/officeDocument/2006/relationships/image" Target="../media/image1427.png"/><Relationship Id="rId34" Type="http://schemas.openxmlformats.org/officeDocument/2006/relationships/image" Target="../media/image1426.png"/><Relationship Id="rId33" Type="http://schemas.openxmlformats.org/officeDocument/2006/relationships/image" Target="../media/image1425.png"/><Relationship Id="rId32" Type="http://schemas.openxmlformats.org/officeDocument/2006/relationships/image" Target="../media/image1424.png"/><Relationship Id="rId31" Type="http://schemas.openxmlformats.org/officeDocument/2006/relationships/image" Target="../media/image1423.png"/><Relationship Id="rId30" Type="http://schemas.openxmlformats.org/officeDocument/2006/relationships/image" Target="../media/image1422.png"/><Relationship Id="rId3" Type="http://schemas.openxmlformats.org/officeDocument/2006/relationships/image" Target="../media/image1398.png"/><Relationship Id="rId29" Type="http://schemas.openxmlformats.org/officeDocument/2006/relationships/image" Target="../media/image1421.png"/><Relationship Id="rId28" Type="http://schemas.openxmlformats.org/officeDocument/2006/relationships/image" Target="../media/image1420.png"/><Relationship Id="rId27" Type="http://schemas.openxmlformats.org/officeDocument/2006/relationships/image" Target="../media/image1419.png"/><Relationship Id="rId26" Type="http://schemas.openxmlformats.org/officeDocument/2006/relationships/image" Target="../media/image514.png"/><Relationship Id="rId25" Type="http://schemas.openxmlformats.org/officeDocument/2006/relationships/image" Target="../media/image8.png"/><Relationship Id="rId24" Type="http://schemas.openxmlformats.org/officeDocument/2006/relationships/image" Target="../media/image1418.png"/><Relationship Id="rId23" Type="http://schemas.openxmlformats.org/officeDocument/2006/relationships/image" Target="../media/image1417.png"/><Relationship Id="rId22" Type="http://schemas.openxmlformats.org/officeDocument/2006/relationships/image" Target="../media/image1416.png"/><Relationship Id="rId21" Type="http://schemas.openxmlformats.org/officeDocument/2006/relationships/image" Target="../media/image1415.png"/><Relationship Id="rId208" Type="http://schemas.openxmlformats.org/officeDocument/2006/relationships/slideLayout" Target="../slideLayouts/slideLayout40.xml"/><Relationship Id="rId207" Type="http://schemas.openxmlformats.org/officeDocument/2006/relationships/image" Target="../media/image147.png"/><Relationship Id="rId206" Type="http://schemas.openxmlformats.org/officeDocument/2006/relationships/image" Target="../media/image146.png"/><Relationship Id="rId205" Type="http://schemas.openxmlformats.org/officeDocument/2006/relationships/image" Target="../media/image145.png"/><Relationship Id="rId204" Type="http://schemas.openxmlformats.org/officeDocument/2006/relationships/image" Target="../media/image144.png"/><Relationship Id="rId203" Type="http://schemas.openxmlformats.org/officeDocument/2006/relationships/image" Target="../media/image143.png"/><Relationship Id="rId202" Type="http://schemas.openxmlformats.org/officeDocument/2006/relationships/image" Target="../media/image142.png"/><Relationship Id="rId201" Type="http://schemas.openxmlformats.org/officeDocument/2006/relationships/image" Target="../media/image141.png"/><Relationship Id="rId200" Type="http://schemas.openxmlformats.org/officeDocument/2006/relationships/image" Target="../media/image140.png"/><Relationship Id="rId20" Type="http://schemas.openxmlformats.org/officeDocument/2006/relationships/image" Target="../media/image1414.png"/><Relationship Id="rId2" Type="http://schemas.openxmlformats.org/officeDocument/2006/relationships/image" Target="../media/image1397.png"/><Relationship Id="rId199" Type="http://schemas.openxmlformats.org/officeDocument/2006/relationships/image" Target="../media/image139.png"/><Relationship Id="rId198" Type="http://schemas.openxmlformats.org/officeDocument/2006/relationships/image" Target="../media/image138.png"/><Relationship Id="rId197" Type="http://schemas.openxmlformats.org/officeDocument/2006/relationships/image" Target="../media/image137.png"/><Relationship Id="rId196" Type="http://schemas.openxmlformats.org/officeDocument/2006/relationships/image" Target="../media/image136.png"/><Relationship Id="rId195" Type="http://schemas.openxmlformats.org/officeDocument/2006/relationships/image" Target="../media/image135.png"/><Relationship Id="rId194" Type="http://schemas.openxmlformats.org/officeDocument/2006/relationships/image" Target="../media/image134.png"/><Relationship Id="rId193" Type="http://schemas.openxmlformats.org/officeDocument/2006/relationships/image" Target="../media/image133.png"/><Relationship Id="rId192" Type="http://schemas.openxmlformats.org/officeDocument/2006/relationships/image" Target="../media/image132.png"/><Relationship Id="rId191" Type="http://schemas.openxmlformats.org/officeDocument/2006/relationships/image" Target="../media/image131.png"/><Relationship Id="rId190" Type="http://schemas.openxmlformats.org/officeDocument/2006/relationships/image" Target="../media/image130.png"/><Relationship Id="rId19" Type="http://schemas.openxmlformats.org/officeDocument/2006/relationships/image" Target="../media/image1413.png"/><Relationship Id="rId189" Type="http://schemas.openxmlformats.org/officeDocument/2006/relationships/image" Target="../media/image129.png"/><Relationship Id="rId188" Type="http://schemas.openxmlformats.org/officeDocument/2006/relationships/image" Target="../media/image128.png"/><Relationship Id="rId187" Type="http://schemas.openxmlformats.org/officeDocument/2006/relationships/image" Target="../media/image127.png"/><Relationship Id="rId186" Type="http://schemas.openxmlformats.org/officeDocument/2006/relationships/image" Target="../media/image126.png"/><Relationship Id="rId185" Type="http://schemas.openxmlformats.org/officeDocument/2006/relationships/image" Target="../media/image125.png"/><Relationship Id="rId184" Type="http://schemas.openxmlformats.org/officeDocument/2006/relationships/image" Target="../media/image124.png"/><Relationship Id="rId183" Type="http://schemas.openxmlformats.org/officeDocument/2006/relationships/image" Target="../media/image123.png"/><Relationship Id="rId182" Type="http://schemas.openxmlformats.org/officeDocument/2006/relationships/image" Target="../media/image122.png"/><Relationship Id="rId181" Type="http://schemas.openxmlformats.org/officeDocument/2006/relationships/image" Target="../media/image121.png"/><Relationship Id="rId180" Type="http://schemas.openxmlformats.org/officeDocument/2006/relationships/image" Target="../media/image120.png"/><Relationship Id="rId18" Type="http://schemas.openxmlformats.org/officeDocument/2006/relationships/image" Target="../media/image1412.png"/><Relationship Id="rId179" Type="http://schemas.openxmlformats.org/officeDocument/2006/relationships/image" Target="../media/image119.png"/><Relationship Id="rId178" Type="http://schemas.openxmlformats.org/officeDocument/2006/relationships/image" Target="../media/image118.png"/><Relationship Id="rId177" Type="http://schemas.openxmlformats.org/officeDocument/2006/relationships/image" Target="../media/image117.png"/><Relationship Id="rId176" Type="http://schemas.openxmlformats.org/officeDocument/2006/relationships/image" Target="../media/image116.png"/><Relationship Id="rId175" Type="http://schemas.openxmlformats.org/officeDocument/2006/relationships/image" Target="../media/image31.png"/><Relationship Id="rId174" Type="http://schemas.openxmlformats.org/officeDocument/2006/relationships/image" Target="../media/image115.png"/><Relationship Id="rId173" Type="http://schemas.openxmlformats.org/officeDocument/2006/relationships/image" Target="../media/image114.png"/><Relationship Id="rId172" Type="http://schemas.openxmlformats.org/officeDocument/2006/relationships/image" Target="../media/image113.png"/><Relationship Id="rId171" Type="http://schemas.openxmlformats.org/officeDocument/2006/relationships/image" Target="../media/image112.png"/><Relationship Id="rId170" Type="http://schemas.openxmlformats.org/officeDocument/2006/relationships/image" Target="../media/image111.png"/><Relationship Id="rId17" Type="http://schemas.openxmlformats.org/officeDocument/2006/relationships/image" Target="../media/image1411.png"/><Relationship Id="rId169" Type="http://schemas.openxmlformats.org/officeDocument/2006/relationships/image" Target="../media/image110.png"/><Relationship Id="rId168" Type="http://schemas.openxmlformats.org/officeDocument/2006/relationships/image" Target="../media/image1559.png"/><Relationship Id="rId167" Type="http://schemas.openxmlformats.org/officeDocument/2006/relationships/image" Target="../media/image1558.png"/><Relationship Id="rId166" Type="http://schemas.openxmlformats.org/officeDocument/2006/relationships/image" Target="../media/image1557.png"/><Relationship Id="rId165" Type="http://schemas.openxmlformats.org/officeDocument/2006/relationships/image" Target="../media/image1556.png"/><Relationship Id="rId164" Type="http://schemas.openxmlformats.org/officeDocument/2006/relationships/image" Target="../media/image1555.png"/><Relationship Id="rId163" Type="http://schemas.openxmlformats.org/officeDocument/2006/relationships/image" Target="../media/image1554.png"/><Relationship Id="rId162" Type="http://schemas.openxmlformats.org/officeDocument/2006/relationships/image" Target="../media/image1553.png"/><Relationship Id="rId161" Type="http://schemas.openxmlformats.org/officeDocument/2006/relationships/image" Target="../media/image1552.png"/><Relationship Id="rId160" Type="http://schemas.openxmlformats.org/officeDocument/2006/relationships/image" Target="../media/image1551.png"/><Relationship Id="rId16" Type="http://schemas.openxmlformats.org/officeDocument/2006/relationships/image" Target="../media/image1410.png"/><Relationship Id="rId159" Type="http://schemas.openxmlformats.org/officeDocument/2006/relationships/image" Target="../media/image1550.png"/><Relationship Id="rId158" Type="http://schemas.openxmlformats.org/officeDocument/2006/relationships/image" Target="../media/image1549.png"/><Relationship Id="rId157" Type="http://schemas.openxmlformats.org/officeDocument/2006/relationships/image" Target="../media/image1548.png"/><Relationship Id="rId156" Type="http://schemas.openxmlformats.org/officeDocument/2006/relationships/image" Target="../media/image1547.png"/><Relationship Id="rId155" Type="http://schemas.openxmlformats.org/officeDocument/2006/relationships/image" Target="../media/image1546.png"/><Relationship Id="rId154" Type="http://schemas.openxmlformats.org/officeDocument/2006/relationships/image" Target="../media/image1545.png"/><Relationship Id="rId153" Type="http://schemas.openxmlformats.org/officeDocument/2006/relationships/image" Target="../media/image1544.png"/><Relationship Id="rId152" Type="http://schemas.openxmlformats.org/officeDocument/2006/relationships/image" Target="../media/image1543.png"/><Relationship Id="rId151" Type="http://schemas.openxmlformats.org/officeDocument/2006/relationships/image" Target="../media/image1542.png"/><Relationship Id="rId150" Type="http://schemas.openxmlformats.org/officeDocument/2006/relationships/image" Target="../media/image1541.png"/><Relationship Id="rId15" Type="http://schemas.openxmlformats.org/officeDocument/2006/relationships/image" Target="../media/image1409.png"/><Relationship Id="rId149" Type="http://schemas.openxmlformats.org/officeDocument/2006/relationships/image" Target="../media/image1540.png"/><Relationship Id="rId148" Type="http://schemas.openxmlformats.org/officeDocument/2006/relationships/image" Target="../media/image1539.png"/><Relationship Id="rId147" Type="http://schemas.openxmlformats.org/officeDocument/2006/relationships/image" Target="../media/image1538.png"/><Relationship Id="rId146" Type="http://schemas.openxmlformats.org/officeDocument/2006/relationships/image" Target="../media/image1537.png"/><Relationship Id="rId145" Type="http://schemas.openxmlformats.org/officeDocument/2006/relationships/image" Target="../media/image1536.png"/><Relationship Id="rId144" Type="http://schemas.openxmlformats.org/officeDocument/2006/relationships/image" Target="../media/image1535.png"/><Relationship Id="rId143" Type="http://schemas.openxmlformats.org/officeDocument/2006/relationships/image" Target="../media/image1534.png"/><Relationship Id="rId142" Type="http://schemas.openxmlformats.org/officeDocument/2006/relationships/image" Target="../media/image1533.png"/><Relationship Id="rId141" Type="http://schemas.openxmlformats.org/officeDocument/2006/relationships/image" Target="../media/image1532.png"/><Relationship Id="rId140" Type="http://schemas.openxmlformats.org/officeDocument/2006/relationships/image" Target="../media/image1531.png"/><Relationship Id="rId14" Type="http://schemas.openxmlformats.org/officeDocument/2006/relationships/image" Target="../media/image1408.png"/><Relationship Id="rId139" Type="http://schemas.openxmlformats.org/officeDocument/2006/relationships/image" Target="../media/image1530.png"/><Relationship Id="rId138" Type="http://schemas.openxmlformats.org/officeDocument/2006/relationships/image" Target="../media/image1529.png"/><Relationship Id="rId137" Type="http://schemas.openxmlformats.org/officeDocument/2006/relationships/image" Target="../media/image1528.png"/><Relationship Id="rId136" Type="http://schemas.openxmlformats.org/officeDocument/2006/relationships/image" Target="../media/image1527.png"/><Relationship Id="rId135" Type="http://schemas.openxmlformats.org/officeDocument/2006/relationships/image" Target="../media/image1526.png"/><Relationship Id="rId134" Type="http://schemas.openxmlformats.org/officeDocument/2006/relationships/image" Target="../media/image1525.png"/><Relationship Id="rId133" Type="http://schemas.openxmlformats.org/officeDocument/2006/relationships/image" Target="../media/image1524.png"/><Relationship Id="rId132" Type="http://schemas.openxmlformats.org/officeDocument/2006/relationships/image" Target="../media/image1523.png"/><Relationship Id="rId131" Type="http://schemas.openxmlformats.org/officeDocument/2006/relationships/image" Target="../media/image1522.png"/><Relationship Id="rId130" Type="http://schemas.openxmlformats.org/officeDocument/2006/relationships/image" Target="../media/image1521.png"/><Relationship Id="rId13" Type="http://schemas.openxmlformats.org/officeDocument/2006/relationships/image" Target="../media/image1407.png"/><Relationship Id="rId129" Type="http://schemas.openxmlformats.org/officeDocument/2006/relationships/image" Target="../media/image1520.png"/><Relationship Id="rId128" Type="http://schemas.openxmlformats.org/officeDocument/2006/relationships/image" Target="../media/image1519.png"/><Relationship Id="rId127" Type="http://schemas.openxmlformats.org/officeDocument/2006/relationships/image" Target="../media/image1518.png"/><Relationship Id="rId126" Type="http://schemas.openxmlformats.org/officeDocument/2006/relationships/image" Target="../media/image1517.png"/><Relationship Id="rId125" Type="http://schemas.openxmlformats.org/officeDocument/2006/relationships/image" Target="../media/image1516.png"/><Relationship Id="rId124" Type="http://schemas.openxmlformats.org/officeDocument/2006/relationships/image" Target="../media/image1515.png"/><Relationship Id="rId123" Type="http://schemas.openxmlformats.org/officeDocument/2006/relationships/image" Target="../media/image1514.png"/><Relationship Id="rId122" Type="http://schemas.openxmlformats.org/officeDocument/2006/relationships/image" Target="../media/image1513.png"/><Relationship Id="rId121" Type="http://schemas.openxmlformats.org/officeDocument/2006/relationships/image" Target="../media/image1512.png"/><Relationship Id="rId120" Type="http://schemas.openxmlformats.org/officeDocument/2006/relationships/image" Target="../media/image1511.png"/><Relationship Id="rId12" Type="http://schemas.openxmlformats.org/officeDocument/2006/relationships/image" Target="../media/image1406.png"/><Relationship Id="rId119" Type="http://schemas.openxmlformats.org/officeDocument/2006/relationships/image" Target="../media/image1510.png"/><Relationship Id="rId118" Type="http://schemas.openxmlformats.org/officeDocument/2006/relationships/image" Target="../media/image1509.png"/><Relationship Id="rId117" Type="http://schemas.openxmlformats.org/officeDocument/2006/relationships/image" Target="../media/image1508.png"/><Relationship Id="rId116" Type="http://schemas.openxmlformats.org/officeDocument/2006/relationships/image" Target="../media/image1507.png"/><Relationship Id="rId115" Type="http://schemas.openxmlformats.org/officeDocument/2006/relationships/image" Target="../media/image1506.png"/><Relationship Id="rId114" Type="http://schemas.openxmlformats.org/officeDocument/2006/relationships/image" Target="../media/image1505.png"/><Relationship Id="rId113" Type="http://schemas.openxmlformats.org/officeDocument/2006/relationships/image" Target="../media/image1504.png"/><Relationship Id="rId112" Type="http://schemas.openxmlformats.org/officeDocument/2006/relationships/image" Target="../media/image1503.png"/><Relationship Id="rId111" Type="http://schemas.openxmlformats.org/officeDocument/2006/relationships/image" Target="../media/image1502.png"/><Relationship Id="rId110" Type="http://schemas.openxmlformats.org/officeDocument/2006/relationships/image" Target="../media/image1501.png"/><Relationship Id="rId11" Type="http://schemas.openxmlformats.org/officeDocument/2006/relationships/image" Target="../media/image1405.png"/><Relationship Id="rId109" Type="http://schemas.openxmlformats.org/officeDocument/2006/relationships/image" Target="../media/image1500.png"/><Relationship Id="rId108" Type="http://schemas.openxmlformats.org/officeDocument/2006/relationships/image" Target="../media/image1499.png"/><Relationship Id="rId107" Type="http://schemas.openxmlformats.org/officeDocument/2006/relationships/image" Target="../media/image1498.png"/><Relationship Id="rId106" Type="http://schemas.openxmlformats.org/officeDocument/2006/relationships/image" Target="../media/image1497.png"/><Relationship Id="rId105" Type="http://schemas.openxmlformats.org/officeDocument/2006/relationships/image" Target="../media/image1496.png"/><Relationship Id="rId104" Type="http://schemas.openxmlformats.org/officeDocument/2006/relationships/image" Target="../media/image1495.png"/><Relationship Id="rId103" Type="http://schemas.openxmlformats.org/officeDocument/2006/relationships/image" Target="../media/image1494.png"/><Relationship Id="rId102" Type="http://schemas.openxmlformats.org/officeDocument/2006/relationships/image" Target="../media/image1493.png"/><Relationship Id="rId101" Type="http://schemas.openxmlformats.org/officeDocument/2006/relationships/image" Target="../media/image1492.png"/><Relationship Id="rId100" Type="http://schemas.openxmlformats.org/officeDocument/2006/relationships/image" Target="../media/image1491.png"/><Relationship Id="rId10" Type="http://schemas.openxmlformats.org/officeDocument/2006/relationships/image" Target="../media/image1404.png"/><Relationship Id="rId1" Type="http://schemas.openxmlformats.org/officeDocument/2006/relationships/image" Target="../media/image49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561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1564.png"/><Relationship Id="rId3" Type="http://schemas.openxmlformats.org/officeDocument/2006/relationships/image" Target="../media/image1563.png"/><Relationship Id="rId2" Type="http://schemas.openxmlformats.org/officeDocument/2006/relationships/image" Target="../media/image1562.png"/><Relationship Id="rId1" Type="http://schemas.openxmlformats.org/officeDocument/2006/relationships/hyperlink" Target="https://www.freeppt7.com/" TargetMode="Externa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562.png"/><Relationship Id="rId1" Type="http://schemas.openxmlformats.org/officeDocument/2006/relationships/hyperlink" Target="https://www.freeppt7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9" Type="http://schemas.openxmlformats.org/officeDocument/2006/relationships/image" Target="../media/image115.png"/><Relationship Id="rId98" Type="http://schemas.openxmlformats.org/officeDocument/2006/relationships/image" Target="../media/image114.png"/><Relationship Id="rId97" Type="http://schemas.openxmlformats.org/officeDocument/2006/relationships/image" Target="../media/image113.png"/><Relationship Id="rId96" Type="http://schemas.openxmlformats.org/officeDocument/2006/relationships/image" Target="../media/image112.png"/><Relationship Id="rId95" Type="http://schemas.openxmlformats.org/officeDocument/2006/relationships/image" Target="../media/image111.png"/><Relationship Id="rId94" Type="http://schemas.openxmlformats.org/officeDocument/2006/relationships/image" Target="../media/image110.png"/><Relationship Id="rId93" Type="http://schemas.openxmlformats.org/officeDocument/2006/relationships/image" Target="../media/image109.png"/><Relationship Id="rId92" Type="http://schemas.openxmlformats.org/officeDocument/2006/relationships/image" Target="../media/image108.png"/><Relationship Id="rId91" Type="http://schemas.openxmlformats.org/officeDocument/2006/relationships/image" Target="../media/image107.png"/><Relationship Id="rId90" Type="http://schemas.openxmlformats.org/officeDocument/2006/relationships/image" Target="../media/image106.png"/><Relationship Id="rId9" Type="http://schemas.openxmlformats.org/officeDocument/2006/relationships/image" Target="../media/image26.png"/><Relationship Id="rId89" Type="http://schemas.openxmlformats.org/officeDocument/2006/relationships/image" Target="../media/image105.png"/><Relationship Id="rId88" Type="http://schemas.openxmlformats.org/officeDocument/2006/relationships/image" Target="../media/image104.png"/><Relationship Id="rId87" Type="http://schemas.openxmlformats.org/officeDocument/2006/relationships/image" Target="../media/image103.png"/><Relationship Id="rId86" Type="http://schemas.openxmlformats.org/officeDocument/2006/relationships/image" Target="../media/image102.png"/><Relationship Id="rId85" Type="http://schemas.openxmlformats.org/officeDocument/2006/relationships/image" Target="../media/image101.png"/><Relationship Id="rId84" Type="http://schemas.openxmlformats.org/officeDocument/2006/relationships/image" Target="../media/image100.png"/><Relationship Id="rId83" Type="http://schemas.openxmlformats.org/officeDocument/2006/relationships/image" Target="../media/image99.png"/><Relationship Id="rId82" Type="http://schemas.openxmlformats.org/officeDocument/2006/relationships/image" Target="../media/image98.png"/><Relationship Id="rId81" Type="http://schemas.openxmlformats.org/officeDocument/2006/relationships/image" Target="../media/image97.png"/><Relationship Id="rId80" Type="http://schemas.openxmlformats.org/officeDocument/2006/relationships/image" Target="../media/image96.png"/><Relationship Id="rId8" Type="http://schemas.openxmlformats.org/officeDocument/2006/relationships/image" Target="../media/image25.png"/><Relationship Id="rId79" Type="http://schemas.openxmlformats.org/officeDocument/2006/relationships/image" Target="../media/image95.png"/><Relationship Id="rId78" Type="http://schemas.openxmlformats.org/officeDocument/2006/relationships/image" Target="../media/image94.png"/><Relationship Id="rId77" Type="http://schemas.openxmlformats.org/officeDocument/2006/relationships/image" Target="../media/image93.png"/><Relationship Id="rId76" Type="http://schemas.openxmlformats.org/officeDocument/2006/relationships/image" Target="../media/image92.png"/><Relationship Id="rId75" Type="http://schemas.openxmlformats.org/officeDocument/2006/relationships/image" Target="../media/image91.png"/><Relationship Id="rId74" Type="http://schemas.openxmlformats.org/officeDocument/2006/relationships/image" Target="../media/image90.png"/><Relationship Id="rId73" Type="http://schemas.openxmlformats.org/officeDocument/2006/relationships/image" Target="../media/image89.png"/><Relationship Id="rId72" Type="http://schemas.openxmlformats.org/officeDocument/2006/relationships/image" Target="../media/image88.png"/><Relationship Id="rId71" Type="http://schemas.openxmlformats.org/officeDocument/2006/relationships/image" Target="../media/image87.png"/><Relationship Id="rId70" Type="http://schemas.openxmlformats.org/officeDocument/2006/relationships/image" Target="../media/image86.png"/><Relationship Id="rId7" Type="http://schemas.openxmlformats.org/officeDocument/2006/relationships/image" Target="../media/image24.png"/><Relationship Id="rId69" Type="http://schemas.openxmlformats.org/officeDocument/2006/relationships/image" Target="../media/image85.png"/><Relationship Id="rId68" Type="http://schemas.openxmlformats.org/officeDocument/2006/relationships/image" Target="../media/image84.png"/><Relationship Id="rId67" Type="http://schemas.openxmlformats.org/officeDocument/2006/relationships/image" Target="../media/image83.png"/><Relationship Id="rId66" Type="http://schemas.openxmlformats.org/officeDocument/2006/relationships/image" Target="../media/image82.png"/><Relationship Id="rId65" Type="http://schemas.openxmlformats.org/officeDocument/2006/relationships/image" Target="../media/image81.png"/><Relationship Id="rId64" Type="http://schemas.openxmlformats.org/officeDocument/2006/relationships/image" Target="../media/image80.png"/><Relationship Id="rId63" Type="http://schemas.openxmlformats.org/officeDocument/2006/relationships/image" Target="../media/image79.png"/><Relationship Id="rId62" Type="http://schemas.openxmlformats.org/officeDocument/2006/relationships/image" Target="../media/image78.png"/><Relationship Id="rId61" Type="http://schemas.openxmlformats.org/officeDocument/2006/relationships/image" Target="../media/image77.png"/><Relationship Id="rId60" Type="http://schemas.openxmlformats.org/officeDocument/2006/relationships/image" Target="../media/image76.png"/><Relationship Id="rId6" Type="http://schemas.openxmlformats.org/officeDocument/2006/relationships/image" Target="../media/image23.png"/><Relationship Id="rId59" Type="http://schemas.openxmlformats.org/officeDocument/2006/relationships/image" Target="../media/image75.png"/><Relationship Id="rId58" Type="http://schemas.openxmlformats.org/officeDocument/2006/relationships/image" Target="../media/image74.png"/><Relationship Id="rId57" Type="http://schemas.openxmlformats.org/officeDocument/2006/relationships/image" Target="../media/image73.png"/><Relationship Id="rId56" Type="http://schemas.openxmlformats.org/officeDocument/2006/relationships/image" Target="../media/image72.png"/><Relationship Id="rId55" Type="http://schemas.openxmlformats.org/officeDocument/2006/relationships/image" Target="../media/image71.png"/><Relationship Id="rId54" Type="http://schemas.openxmlformats.org/officeDocument/2006/relationships/image" Target="../media/image70.png"/><Relationship Id="rId53" Type="http://schemas.openxmlformats.org/officeDocument/2006/relationships/image" Target="../media/image69.png"/><Relationship Id="rId52" Type="http://schemas.openxmlformats.org/officeDocument/2006/relationships/image" Target="../media/image68.png"/><Relationship Id="rId51" Type="http://schemas.openxmlformats.org/officeDocument/2006/relationships/image" Target="../media/image67.png"/><Relationship Id="rId50" Type="http://schemas.openxmlformats.org/officeDocument/2006/relationships/image" Target="../media/image66.png"/><Relationship Id="rId5" Type="http://schemas.openxmlformats.org/officeDocument/2006/relationships/image" Target="../media/image22.png"/><Relationship Id="rId49" Type="http://schemas.openxmlformats.org/officeDocument/2006/relationships/image" Target="../media/image65.png"/><Relationship Id="rId48" Type="http://schemas.openxmlformats.org/officeDocument/2006/relationships/image" Target="../media/image64.png"/><Relationship Id="rId47" Type="http://schemas.openxmlformats.org/officeDocument/2006/relationships/image" Target="../media/image63.png"/><Relationship Id="rId46" Type="http://schemas.openxmlformats.org/officeDocument/2006/relationships/image" Target="../media/image62.png"/><Relationship Id="rId45" Type="http://schemas.openxmlformats.org/officeDocument/2006/relationships/image" Target="../media/image61.png"/><Relationship Id="rId44" Type="http://schemas.openxmlformats.org/officeDocument/2006/relationships/image" Target="../media/image60.png"/><Relationship Id="rId43" Type="http://schemas.openxmlformats.org/officeDocument/2006/relationships/image" Target="../media/image59.png"/><Relationship Id="rId42" Type="http://schemas.openxmlformats.org/officeDocument/2006/relationships/image" Target="../media/image58.png"/><Relationship Id="rId41" Type="http://schemas.openxmlformats.org/officeDocument/2006/relationships/image" Target="../media/image57.png"/><Relationship Id="rId40" Type="http://schemas.openxmlformats.org/officeDocument/2006/relationships/image" Target="../media/image56.png"/><Relationship Id="rId4" Type="http://schemas.openxmlformats.org/officeDocument/2006/relationships/image" Target="../media/image21.png"/><Relationship Id="rId39" Type="http://schemas.openxmlformats.org/officeDocument/2006/relationships/image" Target="../media/image55.png"/><Relationship Id="rId38" Type="http://schemas.openxmlformats.org/officeDocument/2006/relationships/image" Target="../media/image54.png"/><Relationship Id="rId37" Type="http://schemas.openxmlformats.org/officeDocument/2006/relationships/image" Target="../media/image53.png"/><Relationship Id="rId36" Type="http://schemas.openxmlformats.org/officeDocument/2006/relationships/image" Target="../media/image52.png"/><Relationship Id="rId35" Type="http://schemas.openxmlformats.org/officeDocument/2006/relationships/image" Target="../media/image51.png"/><Relationship Id="rId34" Type="http://schemas.openxmlformats.org/officeDocument/2006/relationships/image" Target="../media/image50.png"/><Relationship Id="rId33" Type="http://schemas.openxmlformats.org/officeDocument/2006/relationships/image" Target="../media/image49.png"/><Relationship Id="rId32" Type="http://schemas.openxmlformats.org/officeDocument/2006/relationships/image" Target="../media/image48.png"/><Relationship Id="rId31" Type="http://schemas.openxmlformats.org/officeDocument/2006/relationships/image" Target="../media/image47.png"/><Relationship Id="rId30" Type="http://schemas.openxmlformats.org/officeDocument/2006/relationships/image" Target="../media/image46.png"/><Relationship Id="rId3" Type="http://schemas.openxmlformats.org/officeDocument/2006/relationships/image" Target="../media/image20.png"/><Relationship Id="rId29" Type="http://schemas.openxmlformats.org/officeDocument/2006/relationships/image" Target="../media/image45.png"/><Relationship Id="rId28" Type="http://schemas.openxmlformats.org/officeDocument/2006/relationships/image" Target="../media/image44.png"/><Relationship Id="rId27" Type="http://schemas.openxmlformats.org/officeDocument/2006/relationships/image" Target="../media/image43.png"/><Relationship Id="rId26" Type="http://schemas.openxmlformats.org/officeDocument/2006/relationships/image" Target="../media/image8.png"/><Relationship Id="rId25" Type="http://schemas.openxmlformats.org/officeDocument/2006/relationships/image" Target="../media/image42.png"/><Relationship Id="rId24" Type="http://schemas.openxmlformats.org/officeDocument/2006/relationships/image" Target="../media/image41.png"/><Relationship Id="rId23" Type="http://schemas.openxmlformats.org/officeDocument/2006/relationships/image" Target="../media/image40.png"/><Relationship Id="rId22" Type="http://schemas.openxmlformats.org/officeDocument/2006/relationships/image" Target="../media/image39.png"/><Relationship Id="rId21" Type="http://schemas.openxmlformats.org/officeDocument/2006/relationships/image" Target="../media/image38.png"/><Relationship Id="rId20" Type="http://schemas.openxmlformats.org/officeDocument/2006/relationships/image" Target="../media/image37.png"/><Relationship Id="rId2" Type="http://schemas.openxmlformats.org/officeDocument/2006/relationships/image" Target="../media/image19.png"/><Relationship Id="rId19" Type="http://schemas.openxmlformats.org/officeDocument/2006/relationships/image" Target="../media/image36.png"/><Relationship Id="rId18" Type="http://schemas.openxmlformats.org/officeDocument/2006/relationships/image" Target="../media/image35.png"/><Relationship Id="rId17" Type="http://schemas.openxmlformats.org/officeDocument/2006/relationships/image" Target="../media/image34.png"/><Relationship Id="rId16" Type="http://schemas.openxmlformats.org/officeDocument/2006/relationships/image" Target="../media/image33.png"/><Relationship Id="rId15" Type="http://schemas.openxmlformats.org/officeDocument/2006/relationships/image" Target="../media/image32.png"/><Relationship Id="rId14" Type="http://schemas.openxmlformats.org/officeDocument/2006/relationships/image" Target="../media/image31.png"/><Relationship Id="rId133" Type="http://schemas.openxmlformats.org/officeDocument/2006/relationships/slideLayout" Target="../slideLayouts/slideLayout40.xml"/><Relationship Id="rId132" Type="http://schemas.openxmlformats.org/officeDocument/2006/relationships/image" Target="../media/image148.jpeg"/><Relationship Id="rId131" Type="http://schemas.openxmlformats.org/officeDocument/2006/relationships/image" Target="../media/image147.png"/><Relationship Id="rId130" Type="http://schemas.openxmlformats.org/officeDocument/2006/relationships/image" Target="../media/image146.png"/><Relationship Id="rId13" Type="http://schemas.openxmlformats.org/officeDocument/2006/relationships/image" Target="../media/image30.png"/><Relationship Id="rId129" Type="http://schemas.openxmlformats.org/officeDocument/2006/relationships/image" Target="../media/image145.png"/><Relationship Id="rId128" Type="http://schemas.openxmlformats.org/officeDocument/2006/relationships/image" Target="../media/image144.png"/><Relationship Id="rId127" Type="http://schemas.openxmlformats.org/officeDocument/2006/relationships/image" Target="../media/image143.png"/><Relationship Id="rId126" Type="http://schemas.openxmlformats.org/officeDocument/2006/relationships/image" Target="../media/image142.png"/><Relationship Id="rId125" Type="http://schemas.openxmlformats.org/officeDocument/2006/relationships/image" Target="../media/image141.png"/><Relationship Id="rId124" Type="http://schemas.openxmlformats.org/officeDocument/2006/relationships/image" Target="../media/image140.png"/><Relationship Id="rId123" Type="http://schemas.openxmlformats.org/officeDocument/2006/relationships/image" Target="../media/image139.png"/><Relationship Id="rId122" Type="http://schemas.openxmlformats.org/officeDocument/2006/relationships/image" Target="../media/image138.png"/><Relationship Id="rId121" Type="http://schemas.openxmlformats.org/officeDocument/2006/relationships/image" Target="../media/image137.png"/><Relationship Id="rId120" Type="http://schemas.openxmlformats.org/officeDocument/2006/relationships/image" Target="../media/image136.png"/><Relationship Id="rId12" Type="http://schemas.openxmlformats.org/officeDocument/2006/relationships/image" Target="../media/image29.png"/><Relationship Id="rId119" Type="http://schemas.openxmlformats.org/officeDocument/2006/relationships/image" Target="../media/image135.png"/><Relationship Id="rId118" Type="http://schemas.openxmlformats.org/officeDocument/2006/relationships/image" Target="../media/image134.png"/><Relationship Id="rId117" Type="http://schemas.openxmlformats.org/officeDocument/2006/relationships/image" Target="../media/image133.png"/><Relationship Id="rId116" Type="http://schemas.openxmlformats.org/officeDocument/2006/relationships/image" Target="../media/image132.png"/><Relationship Id="rId115" Type="http://schemas.openxmlformats.org/officeDocument/2006/relationships/image" Target="../media/image131.png"/><Relationship Id="rId114" Type="http://schemas.openxmlformats.org/officeDocument/2006/relationships/image" Target="../media/image130.png"/><Relationship Id="rId113" Type="http://schemas.openxmlformats.org/officeDocument/2006/relationships/image" Target="../media/image129.png"/><Relationship Id="rId112" Type="http://schemas.openxmlformats.org/officeDocument/2006/relationships/image" Target="../media/image128.png"/><Relationship Id="rId111" Type="http://schemas.openxmlformats.org/officeDocument/2006/relationships/image" Target="../media/image127.png"/><Relationship Id="rId110" Type="http://schemas.openxmlformats.org/officeDocument/2006/relationships/image" Target="../media/image126.png"/><Relationship Id="rId11" Type="http://schemas.openxmlformats.org/officeDocument/2006/relationships/image" Target="../media/image28.png"/><Relationship Id="rId109" Type="http://schemas.openxmlformats.org/officeDocument/2006/relationships/image" Target="../media/image125.png"/><Relationship Id="rId108" Type="http://schemas.openxmlformats.org/officeDocument/2006/relationships/image" Target="../media/image124.png"/><Relationship Id="rId107" Type="http://schemas.openxmlformats.org/officeDocument/2006/relationships/image" Target="../media/image123.png"/><Relationship Id="rId106" Type="http://schemas.openxmlformats.org/officeDocument/2006/relationships/image" Target="../media/image122.png"/><Relationship Id="rId105" Type="http://schemas.openxmlformats.org/officeDocument/2006/relationships/image" Target="../media/image121.png"/><Relationship Id="rId104" Type="http://schemas.openxmlformats.org/officeDocument/2006/relationships/image" Target="../media/image120.png"/><Relationship Id="rId103" Type="http://schemas.openxmlformats.org/officeDocument/2006/relationships/image" Target="../media/image119.png"/><Relationship Id="rId102" Type="http://schemas.openxmlformats.org/officeDocument/2006/relationships/image" Target="../media/image118.png"/><Relationship Id="rId101" Type="http://schemas.openxmlformats.org/officeDocument/2006/relationships/image" Target="../media/image117.png"/><Relationship Id="rId100" Type="http://schemas.openxmlformats.org/officeDocument/2006/relationships/image" Target="../media/image116.png"/><Relationship Id="rId10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99" Type="http://schemas.openxmlformats.org/officeDocument/2006/relationships/image" Target="../media/image196.png"/><Relationship Id="rId98" Type="http://schemas.openxmlformats.org/officeDocument/2006/relationships/image" Target="../media/image195.png"/><Relationship Id="rId97" Type="http://schemas.openxmlformats.org/officeDocument/2006/relationships/image" Target="../media/image194.png"/><Relationship Id="rId96" Type="http://schemas.openxmlformats.org/officeDocument/2006/relationships/image" Target="../media/image193.png"/><Relationship Id="rId95" Type="http://schemas.openxmlformats.org/officeDocument/2006/relationships/image" Target="../media/image192.png"/><Relationship Id="rId94" Type="http://schemas.openxmlformats.org/officeDocument/2006/relationships/image" Target="../media/image191.png"/><Relationship Id="rId93" Type="http://schemas.openxmlformats.org/officeDocument/2006/relationships/image" Target="../media/image190.png"/><Relationship Id="rId92" Type="http://schemas.openxmlformats.org/officeDocument/2006/relationships/image" Target="../media/image189.png"/><Relationship Id="rId91" Type="http://schemas.openxmlformats.org/officeDocument/2006/relationships/image" Target="../media/image188.png"/><Relationship Id="rId90" Type="http://schemas.openxmlformats.org/officeDocument/2006/relationships/image" Target="../media/image187.png"/><Relationship Id="rId9" Type="http://schemas.openxmlformats.org/officeDocument/2006/relationships/image" Target="../media/image117.png"/><Relationship Id="rId89" Type="http://schemas.openxmlformats.org/officeDocument/2006/relationships/image" Target="../media/image186.png"/><Relationship Id="rId88" Type="http://schemas.openxmlformats.org/officeDocument/2006/relationships/image" Target="../media/image185.png"/><Relationship Id="rId87" Type="http://schemas.openxmlformats.org/officeDocument/2006/relationships/image" Target="../media/image184.png"/><Relationship Id="rId86" Type="http://schemas.openxmlformats.org/officeDocument/2006/relationships/image" Target="../media/image183.png"/><Relationship Id="rId85" Type="http://schemas.openxmlformats.org/officeDocument/2006/relationships/image" Target="../media/image182.png"/><Relationship Id="rId84" Type="http://schemas.openxmlformats.org/officeDocument/2006/relationships/image" Target="../media/image181.png"/><Relationship Id="rId83" Type="http://schemas.openxmlformats.org/officeDocument/2006/relationships/image" Target="../media/image180.png"/><Relationship Id="rId82" Type="http://schemas.openxmlformats.org/officeDocument/2006/relationships/image" Target="../media/image179.png"/><Relationship Id="rId81" Type="http://schemas.openxmlformats.org/officeDocument/2006/relationships/image" Target="../media/image54.png"/><Relationship Id="rId80" Type="http://schemas.openxmlformats.org/officeDocument/2006/relationships/image" Target="../media/image53.png"/><Relationship Id="rId8" Type="http://schemas.openxmlformats.org/officeDocument/2006/relationships/image" Target="../media/image116.png"/><Relationship Id="rId79" Type="http://schemas.openxmlformats.org/officeDocument/2006/relationships/image" Target="../media/image178.png"/><Relationship Id="rId78" Type="http://schemas.openxmlformats.org/officeDocument/2006/relationships/image" Target="../media/image177.png"/><Relationship Id="rId77" Type="http://schemas.openxmlformats.org/officeDocument/2006/relationships/image" Target="../media/image176.png"/><Relationship Id="rId76" Type="http://schemas.openxmlformats.org/officeDocument/2006/relationships/image" Target="../media/image175.png"/><Relationship Id="rId75" Type="http://schemas.openxmlformats.org/officeDocument/2006/relationships/image" Target="../media/image174.png"/><Relationship Id="rId74" Type="http://schemas.openxmlformats.org/officeDocument/2006/relationships/image" Target="../media/image173.png"/><Relationship Id="rId73" Type="http://schemas.openxmlformats.org/officeDocument/2006/relationships/image" Target="../media/image172.png"/><Relationship Id="rId72" Type="http://schemas.openxmlformats.org/officeDocument/2006/relationships/image" Target="../media/image171.png"/><Relationship Id="rId71" Type="http://schemas.openxmlformats.org/officeDocument/2006/relationships/image" Target="../media/image170.png"/><Relationship Id="rId70" Type="http://schemas.openxmlformats.org/officeDocument/2006/relationships/image" Target="../media/image43.png"/><Relationship Id="rId7" Type="http://schemas.openxmlformats.org/officeDocument/2006/relationships/image" Target="../media/image31.png"/><Relationship Id="rId69" Type="http://schemas.openxmlformats.org/officeDocument/2006/relationships/image" Target="../media/image169.png"/><Relationship Id="rId68" Type="http://schemas.openxmlformats.org/officeDocument/2006/relationships/image" Target="../media/image168.png"/><Relationship Id="rId67" Type="http://schemas.openxmlformats.org/officeDocument/2006/relationships/image" Target="../media/image167.png"/><Relationship Id="rId66" Type="http://schemas.openxmlformats.org/officeDocument/2006/relationships/image" Target="../media/image166.png"/><Relationship Id="rId65" Type="http://schemas.openxmlformats.org/officeDocument/2006/relationships/image" Target="../media/image165.png"/><Relationship Id="rId64" Type="http://schemas.openxmlformats.org/officeDocument/2006/relationships/image" Target="../media/image164.png"/><Relationship Id="rId63" Type="http://schemas.openxmlformats.org/officeDocument/2006/relationships/image" Target="../media/image163.png"/><Relationship Id="rId62" Type="http://schemas.openxmlformats.org/officeDocument/2006/relationships/image" Target="../media/image162.png"/><Relationship Id="rId61" Type="http://schemas.openxmlformats.org/officeDocument/2006/relationships/image" Target="../media/image161.png"/><Relationship Id="rId60" Type="http://schemas.openxmlformats.org/officeDocument/2006/relationships/image" Target="../media/image160.png"/><Relationship Id="rId6" Type="http://schemas.openxmlformats.org/officeDocument/2006/relationships/image" Target="../media/image115.png"/><Relationship Id="rId59" Type="http://schemas.openxmlformats.org/officeDocument/2006/relationships/image" Target="../media/image32.png"/><Relationship Id="rId58" Type="http://schemas.openxmlformats.org/officeDocument/2006/relationships/image" Target="../media/image159.png"/><Relationship Id="rId57" Type="http://schemas.openxmlformats.org/officeDocument/2006/relationships/image" Target="../media/image30.png"/><Relationship Id="rId56" Type="http://schemas.openxmlformats.org/officeDocument/2006/relationships/image" Target="../media/image89.png"/><Relationship Id="rId55" Type="http://schemas.openxmlformats.org/officeDocument/2006/relationships/image" Target="../media/image28.png"/><Relationship Id="rId54" Type="http://schemas.openxmlformats.org/officeDocument/2006/relationships/image" Target="../media/image158.png"/><Relationship Id="rId53" Type="http://schemas.openxmlformats.org/officeDocument/2006/relationships/image" Target="../media/image87.png"/><Relationship Id="rId52" Type="http://schemas.openxmlformats.org/officeDocument/2006/relationships/image" Target="../media/image157.png"/><Relationship Id="rId51" Type="http://schemas.openxmlformats.org/officeDocument/2006/relationships/image" Target="../media/image156.png"/><Relationship Id="rId50" Type="http://schemas.openxmlformats.org/officeDocument/2006/relationships/image" Target="../media/image155.png"/><Relationship Id="rId5" Type="http://schemas.openxmlformats.org/officeDocument/2006/relationships/image" Target="../media/image114.png"/><Relationship Id="rId49" Type="http://schemas.openxmlformats.org/officeDocument/2006/relationships/image" Target="../media/image22.png"/><Relationship Id="rId48" Type="http://schemas.openxmlformats.org/officeDocument/2006/relationships/image" Target="../media/image154.png"/><Relationship Id="rId47" Type="http://schemas.openxmlformats.org/officeDocument/2006/relationships/image" Target="../media/image153.png"/><Relationship Id="rId46" Type="http://schemas.openxmlformats.org/officeDocument/2006/relationships/image" Target="../media/image152.png"/><Relationship Id="rId45" Type="http://schemas.openxmlformats.org/officeDocument/2006/relationships/image" Target="../media/image18.png"/><Relationship Id="rId44" Type="http://schemas.openxmlformats.org/officeDocument/2006/relationships/image" Target="../media/image151.png"/><Relationship Id="rId43" Type="http://schemas.openxmlformats.org/officeDocument/2006/relationships/image" Target="../media/image150.png"/><Relationship Id="rId42" Type="http://schemas.openxmlformats.org/officeDocument/2006/relationships/image" Target="../media/image149.png"/><Relationship Id="rId41" Type="http://schemas.openxmlformats.org/officeDocument/2006/relationships/oleObject" Target="../embeddings/oleObject1.bin"/><Relationship Id="rId40" Type="http://schemas.openxmlformats.org/officeDocument/2006/relationships/image" Target="../media/image147.png"/><Relationship Id="rId4" Type="http://schemas.openxmlformats.org/officeDocument/2006/relationships/image" Target="../media/image113.png"/><Relationship Id="rId39" Type="http://schemas.openxmlformats.org/officeDocument/2006/relationships/image" Target="../media/image146.png"/><Relationship Id="rId38" Type="http://schemas.openxmlformats.org/officeDocument/2006/relationships/image" Target="../media/image145.png"/><Relationship Id="rId37" Type="http://schemas.openxmlformats.org/officeDocument/2006/relationships/image" Target="../media/image144.png"/><Relationship Id="rId36" Type="http://schemas.openxmlformats.org/officeDocument/2006/relationships/image" Target="../media/image143.png"/><Relationship Id="rId35" Type="http://schemas.openxmlformats.org/officeDocument/2006/relationships/image" Target="../media/image142.png"/><Relationship Id="rId34" Type="http://schemas.openxmlformats.org/officeDocument/2006/relationships/image" Target="../media/image141.png"/><Relationship Id="rId33" Type="http://schemas.openxmlformats.org/officeDocument/2006/relationships/image" Target="../media/image140.png"/><Relationship Id="rId32" Type="http://schemas.openxmlformats.org/officeDocument/2006/relationships/image" Target="../media/image139.png"/><Relationship Id="rId31" Type="http://schemas.openxmlformats.org/officeDocument/2006/relationships/image" Target="../media/image138.png"/><Relationship Id="rId30" Type="http://schemas.openxmlformats.org/officeDocument/2006/relationships/image" Target="../media/image137.png"/><Relationship Id="rId3" Type="http://schemas.openxmlformats.org/officeDocument/2006/relationships/image" Target="../media/image112.png"/><Relationship Id="rId29" Type="http://schemas.openxmlformats.org/officeDocument/2006/relationships/image" Target="../media/image136.png"/><Relationship Id="rId28" Type="http://schemas.openxmlformats.org/officeDocument/2006/relationships/image" Target="../media/image135.png"/><Relationship Id="rId27" Type="http://schemas.openxmlformats.org/officeDocument/2006/relationships/image" Target="../media/image134.png"/><Relationship Id="rId26" Type="http://schemas.openxmlformats.org/officeDocument/2006/relationships/image" Target="../media/image133.png"/><Relationship Id="rId25" Type="http://schemas.openxmlformats.org/officeDocument/2006/relationships/image" Target="../media/image132.png"/><Relationship Id="rId24" Type="http://schemas.openxmlformats.org/officeDocument/2006/relationships/image" Target="../media/image131.png"/><Relationship Id="rId23" Type="http://schemas.openxmlformats.org/officeDocument/2006/relationships/image" Target="../media/image130.png"/><Relationship Id="rId22" Type="http://schemas.openxmlformats.org/officeDocument/2006/relationships/image" Target="../media/image129.png"/><Relationship Id="rId21" Type="http://schemas.openxmlformats.org/officeDocument/2006/relationships/image" Target="../media/image128.png"/><Relationship Id="rId20" Type="http://schemas.openxmlformats.org/officeDocument/2006/relationships/image" Target="../media/image127.png"/><Relationship Id="rId2" Type="http://schemas.openxmlformats.org/officeDocument/2006/relationships/image" Target="../media/image111.png"/><Relationship Id="rId19" Type="http://schemas.openxmlformats.org/officeDocument/2006/relationships/image" Target="../media/image126.png"/><Relationship Id="rId18" Type="http://schemas.openxmlformats.org/officeDocument/2006/relationships/image" Target="../media/image125.png"/><Relationship Id="rId17" Type="http://schemas.openxmlformats.org/officeDocument/2006/relationships/image" Target="../media/image124.png"/><Relationship Id="rId16" Type="http://schemas.openxmlformats.org/officeDocument/2006/relationships/image" Target="../media/image123.png"/><Relationship Id="rId15" Type="http://schemas.openxmlformats.org/officeDocument/2006/relationships/image" Target="../media/image8.png"/><Relationship Id="rId146" Type="http://schemas.openxmlformats.org/officeDocument/2006/relationships/vmlDrawing" Target="../drawings/vmlDrawing1.vml"/><Relationship Id="rId145" Type="http://schemas.openxmlformats.org/officeDocument/2006/relationships/slideLayout" Target="../slideLayouts/slideLayout40.xml"/><Relationship Id="rId144" Type="http://schemas.openxmlformats.org/officeDocument/2006/relationships/image" Target="../media/image241.png"/><Relationship Id="rId143" Type="http://schemas.openxmlformats.org/officeDocument/2006/relationships/image" Target="../media/image240.png"/><Relationship Id="rId142" Type="http://schemas.openxmlformats.org/officeDocument/2006/relationships/image" Target="../media/image239.png"/><Relationship Id="rId141" Type="http://schemas.openxmlformats.org/officeDocument/2006/relationships/image" Target="../media/image238.png"/><Relationship Id="rId140" Type="http://schemas.openxmlformats.org/officeDocument/2006/relationships/image" Target="../media/image237.png"/><Relationship Id="rId14" Type="http://schemas.openxmlformats.org/officeDocument/2006/relationships/image" Target="../media/image122.png"/><Relationship Id="rId139" Type="http://schemas.openxmlformats.org/officeDocument/2006/relationships/image" Target="../media/image236.png"/><Relationship Id="rId138" Type="http://schemas.openxmlformats.org/officeDocument/2006/relationships/image" Target="../media/image235.png"/><Relationship Id="rId137" Type="http://schemas.openxmlformats.org/officeDocument/2006/relationships/image" Target="../media/image234.png"/><Relationship Id="rId136" Type="http://schemas.openxmlformats.org/officeDocument/2006/relationships/image" Target="../media/image233.png"/><Relationship Id="rId135" Type="http://schemas.openxmlformats.org/officeDocument/2006/relationships/image" Target="../media/image232.png"/><Relationship Id="rId134" Type="http://schemas.openxmlformats.org/officeDocument/2006/relationships/image" Target="../media/image231.png"/><Relationship Id="rId133" Type="http://schemas.openxmlformats.org/officeDocument/2006/relationships/image" Target="../media/image230.png"/><Relationship Id="rId132" Type="http://schemas.openxmlformats.org/officeDocument/2006/relationships/image" Target="../media/image229.png"/><Relationship Id="rId131" Type="http://schemas.openxmlformats.org/officeDocument/2006/relationships/image" Target="../media/image228.png"/><Relationship Id="rId130" Type="http://schemas.openxmlformats.org/officeDocument/2006/relationships/image" Target="../media/image227.png"/><Relationship Id="rId13" Type="http://schemas.openxmlformats.org/officeDocument/2006/relationships/image" Target="../media/image121.png"/><Relationship Id="rId129" Type="http://schemas.openxmlformats.org/officeDocument/2006/relationships/image" Target="../media/image226.png"/><Relationship Id="rId128" Type="http://schemas.openxmlformats.org/officeDocument/2006/relationships/image" Target="../media/image225.png"/><Relationship Id="rId127" Type="http://schemas.openxmlformats.org/officeDocument/2006/relationships/image" Target="../media/image224.png"/><Relationship Id="rId126" Type="http://schemas.openxmlformats.org/officeDocument/2006/relationships/image" Target="../media/image223.png"/><Relationship Id="rId125" Type="http://schemas.openxmlformats.org/officeDocument/2006/relationships/image" Target="../media/image222.png"/><Relationship Id="rId124" Type="http://schemas.openxmlformats.org/officeDocument/2006/relationships/image" Target="../media/image221.png"/><Relationship Id="rId123" Type="http://schemas.openxmlformats.org/officeDocument/2006/relationships/image" Target="../media/image220.png"/><Relationship Id="rId122" Type="http://schemas.openxmlformats.org/officeDocument/2006/relationships/image" Target="../media/image219.png"/><Relationship Id="rId121" Type="http://schemas.openxmlformats.org/officeDocument/2006/relationships/image" Target="../media/image218.png"/><Relationship Id="rId120" Type="http://schemas.openxmlformats.org/officeDocument/2006/relationships/image" Target="../media/image217.png"/><Relationship Id="rId12" Type="http://schemas.openxmlformats.org/officeDocument/2006/relationships/image" Target="../media/image120.png"/><Relationship Id="rId119" Type="http://schemas.openxmlformats.org/officeDocument/2006/relationships/image" Target="../media/image216.png"/><Relationship Id="rId118" Type="http://schemas.openxmlformats.org/officeDocument/2006/relationships/image" Target="../media/image215.png"/><Relationship Id="rId117" Type="http://schemas.openxmlformats.org/officeDocument/2006/relationships/image" Target="../media/image214.png"/><Relationship Id="rId116" Type="http://schemas.openxmlformats.org/officeDocument/2006/relationships/image" Target="../media/image213.png"/><Relationship Id="rId115" Type="http://schemas.openxmlformats.org/officeDocument/2006/relationships/image" Target="../media/image212.png"/><Relationship Id="rId114" Type="http://schemas.openxmlformats.org/officeDocument/2006/relationships/image" Target="../media/image211.png"/><Relationship Id="rId113" Type="http://schemas.openxmlformats.org/officeDocument/2006/relationships/image" Target="../media/image210.png"/><Relationship Id="rId112" Type="http://schemas.openxmlformats.org/officeDocument/2006/relationships/image" Target="../media/image209.png"/><Relationship Id="rId111" Type="http://schemas.openxmlformats.org/officeDocument/2006/relationships/image" Target="../media/image208.png"/><Relationship Id="rId110" Type="http://schemas.openxmlformats.org/officeDocument/2006/relationships/image" Target="../media/image207.png"/><Relationship Id="rId11" Type="http://schemas.openxmlformats.org/officeDocument/2006/relationships/image" Target="../media/image119.png"/><Relationship Id="rId109" Type="http://schemas.openxmlformats.org/officeDocument/2006/relationships/image" Target="../media/image206.png"/><Relationship Id="rId108" Type="http://schemas.openxmlformats.org/officeDocument/2006/relationships/image" Target="../media/image205.png"/><Relationship Id="rId107" Type="http://schemas.openxmlformats.org/officeDocument/2006/relationships/image" Target="../media/image204.png"/><Relationship Id="rId106" Type="http://schemas.openxmlformats.org/officeDocument/2006/relationships/image" Target="../media/image203.png"/><Relationship Id="rId105" Type="http://schemas.openxmlformats.org/officeDocument/2006/relationships/image" Target="../media/image202.png"/><Relationship Id="rId104" Type="http://schemas.openxmlformats.org/officeDocument/2006/relationships/image" Target="../media/image201.png"/><Relationship Id="rId103" Type="http://schemas.openxmlformats.org/officeDocument/2006/relationships/image" Target="../media/image200.png"/><Relationship Id="rId102" Type="http://schemas.openxmlformats.org/officeDocument/2006/relationships/image" Target="../media/image199.png"/><Relationship Id="rId101" Type="http://schemas.openxmlformats.org/officeDocument/2006/relationships/image" Target="../media/image198.png"/><Relationship Id="rId100" Type="http://schemas.openxmlformats.org/officeDocument/2006/relationships/image" Target="../media/image197.png"/><Relationship Id="rId10" Type="http://schemas.openxmlformats.org/officeDocument/2006/relationships/image" Target="../media/image118.png"/><Relationship Id="rId1" Type="http://schemas.openxmlformats.org/officeDocument/2006/relationships/image" Target="../media/image110.png"/></Relationships>
</file>

<file path=ppt/slides/_rels/slide6.xml.rels><?xml version="1.0" encoding="UTF-8" standalone="yes"?>
<Relationships xmlns="http://schemas.openxmlformats.org/package/2006/relationships"><Relationship Id="rId99" Type="http://schemas.openxmlformats.org/officeDocument/2006/relationships/image" Target="../media/image330.png"/><Relationship Id="rId98" Type="http://schemas.openxmlformats.org/officeDocument/2006/relationships/image" Target="../media/image329.png"/><Relationship Id="rId97" Type="http://schemas.openxmlformats.org/officeDocument/2006/relationships/image" Target="../media/image328.png"/><Relationship Id="rId96" Type="http://schemas.openxmlformats.org/officeDocument/2006/relationships/image" Target="../media/image327.png"/><Relationship Id="rId95" Type="http://schemas.openxmlformats.org/officeDocument/2006/relationships/image" Target="../media/image326.png"/><Relationship Id="rId94" Type="http://schemas.openxmlformats.org/officeDocument/2006/relationships/image" Target="../media/image325.png"/><Relationship Id="rId93" Type="http://schemas.openxmlformats.org/officeDocument/2006/relationships/image" Target="../media/image324.png"/><Relationship Id="rId92" Type="http://schemas.openxmlformats.org/officeDocument/2006/relationships/image" Target="../media/image323.png"/><Relationship Id="rId91" Type="http://schemas.openxmlformats.org/officeDocument/2006/relationships/image" Target="../media/image322.png"/><Relationship Id="rId90" Type="http://schemas.openxmlformats.org/officeDocument/2006/relationships/image" Target="../media/image321.png"/><Relationship Id="rId9" Type="http://schemas.openxmlformats.org/officeDocument/2006/relationships/image" Target="../media/image250.png"/><Relationship Id="rId89" Type="http://schemas.openxmlformats.org/officeDocument/2006/relationships/image" Target="../media/image320.png"/><Relationship Id="rId88" Type="http://schemas.openxmlformats.org/officeDocument/2006/relationships/image" Target="../media/image319.png"/><Relationship Id="rId87" Type="http://schemas.openxmlformats.org/officeDocument/2006/relationships/image" Target="../media/image318.png"/><Relationship Id="rId86" Type="http://schemas.openxmlformats.org/officeDocument/2006/relationships/image" Target="../media/image89.png"/><Relationship Id="rId85" Type="http://schemas.openxmlformats.org/officeDocument/2006/relationships/image" Target="../media/image28.png"/><Relationship Id="rId84" Type="http://schemas.openxmlformats.org/officeDocument/2006/relationships/image" Target="../media/image317.png"/><Relationship Id="rId83" Type="http://schemas.openxmlformats.org/officeDocument/2006/relationships/image" Target="../media/image316.png"/><Relationship Id="rId82" Type="http://schemas.openxmlformats.org/officeDocument/2006/relationships/image" Target="../media/image315.png"/><Relationship Id="rId81" Type="http://schemas.openxmlformats.org/officeDocument/2006/relationships/image" Target="../media/image314.png"/><Relationship Id="rId80" Type="http://schemas.openxmlformats.org/officeDocument/2006/relationships/image" Target="../media/image313.png"/><Relationship Id="rId8" Type="http://schemas.openxmlformats.org/officeDocument/2006/relationships/image" Target="../media/image249.png"/><Relationship Id="rId79" Type="http://schemas.openxmlformats.org/officeDocument/2006/relationships/image" Target="../media/image312.png"/><Relationship Id="rId78" Type="http://schemas.openxmlformats.org/officeDocument/2006/relationships/image" Target="../media/image311.png"/><Relationship Id="rId77" Type="http://schemas.openxmlformats.org/officeDocument/2006/relationships/image" Target="../media/image310.png"/><Relationship Id="rId76" Type="http://schemas.openxmlformats.org/officeDocument/2006/relationships/image" Target="../media/image309.png"/><Relationship Id="rId75" Type="http://schemas.openxmlformats.org/officeDocument/2006/relationships/image" Target="../media/image18.png"/><Relationship Id="rId74" Type="http://schemas.openxmlformats.org/officeDocument/2006/relationships/image" Target="../media/image308.png"/><Relationship Id="rId73" Type="http://schemas.openxmlformats.org/officeDocument/2006/relationships/image" Target="../media/image307.png"/><Relationship Id="rId72" Type="http://schemas.openxmlformats.org/officeDocument/2006/relationships/image" Target="../media/image306.png"/><Relationship Id="rId71" Type="http://schemas.openxmlformats.org/officeDocument/2006/relationships/image" Target="../media/image305.png"/><Relationship Id="rId70" Type="http://schemas.openxmlformats.org/officeDocument/2006/relationships/image" Target="../media/image146.png"/><Relationship Id="rId7" Type="http://schemas.openxmlformats.org/officeDocument/2006/relationships/image" Target="../media/image248.png"/><Relationship Id="rId69" Type="http://schemas.openxmlformats.org/officeDocument/2006/relationships/image" Target="../media/image304.png"/><Relationship Id="rId68" Type="http://schemas.openxmlformats.org/officeDocument/2006/relationships/image" Target="../media/image303.png"/><Relationship Id="rId67" Type="http://schemas.openxmlformats.org/officeDocument/2006/relationships/image" Target="../media/image302.png"/><Relationship Id="rId66" Type="http://schemas.openxmlformats.org/officeDocument/2006/relationships/image" Target="../media/image301.png"/><Relationship Id="rId65" Type="http://schemas.openxmlformats.org/officeDocument/2006/relationships/image" Target="../media/image300.png"/><Relationship Id="rId64" Type="http://schemas.openxmlformats.org/officeDocument/2006/relationships/image" Target="../media/image299.png"/><Relationship Id="rId63" Type="http://schemas.openxmlformats.org/officeDocument/2006/relationships/image" Target="../media/image298.png"/><Relationship Id="rId62" Type="http://schemas.openxmlformats.org/officeDocument/2006/relationships/image" Target="../media/image297.png"/><Relationship Id="rId61" Type="http://schemas.openxmlformats.org/officeDocument/2006/relationships/image" Target="../media/image296.png"/><Relationship Id="rId60" Type="http://schemas.openxmlformats.org/officeDocument/2006/relationships/image" Target="../media/image295.png"/><Relationship Id="rId6" Type="http://schemas.openxmlformats.org/officeDocument/2006/relationships/image" Target="../media/image247.png"/><Relationship Id="rId59" Type="http://schemas.openxmlformats.org/officeDocument/2006/relationships/image" Target="../media/image294.png"/><Relationship Id="rId58" Type="http://schemas.openxmlformats.org/officeDocument/2006/relationships/image" Target="../media/image293.png"/><Relationship Id="rId57" Type="http://schemas.openxmlformats.org/officeDocument/2006/relationships/image" Target="../media/image292.png"/><Relationship Id="rId56" Type="http://schemas.openxmlformats.org/officeDocument/2006/relationships/image" Target="../media/image291.png"/><Relationship Id="rId55" Type="http://schemas.openxmlformats.org/officeDocument/2006/relationships/image" Target="../media/image290.png"/><Relationship Id="rId54" Type="http://schemas.openxmlformats.org/officeDocument/2006/relationships/image" Target="../media/image289.png"/><Relationship Id="rId53" Type="http://schemas.openxmlformats.org/officeDocument/2006/relationships/image" Target="../media/image288.png"/><Relationship Id="rId52" Type="http://schemas.openxmlformats.org/officeDocument/2006/relationships/image" Target="../media/image287.png"/><Relationship Id="rId51" Type="http://schemas.openxmlformats.org/officeDocument/2006/relationships/image" Target="../media/image286.png"/><Relationship Id="rId50" Type="http://schemas.openxmlformats.org/officeDocument/2006/relationships/image" Target="../media/image126.png"/><Relationship Id="rId5" Type="http://schemas.openxmlformats.org/officeDocument/2006/relationships/image" Target="../media/image246.png"/><Relationship Id="rId49" Type="http://schemas.openxmlformats.org/officeDocument/2006/relationships/image" Target="../media/image125.png"/><Relationship Id="rId48" Type="http://schemas.openxmlformats.org/officeDocument/2006/relationships/image" Target="../media/image124.png"/><Relationship Id="rId47" Type="http://schemas.openxmlformats.org/officeDocument/2006/relationships/image" Target="../media/image285.png"/><Relationship Id="rId46" Type="http://schemas.openxmlformats.org/officeDocument/2006/relationships/image" Target="../media/image284.png"/><Relationship Id="rId45" Type="http://schemas.openxmlformats.org/officeDocument/2006/relationships/image" Target="../media/image283.png"/><Relationship Id="rId44" Type="http://schemas.openxmlformats.org/officeDocument/2006/relationships/image" Target="../media/image282.png"/><Relationship Id="rId43" Type="http://schemas.openxmlformats.org/officeDocument/2006/relationships/image" Target="../media/image281.png"/><Relationship Id="rId42" Type="http://schemas.openxmlformats.org/officeDocument/2006/relationships/image" Target="../media/image280.png"/><Relationship Id="rId41" Type="http://schemas.openxmlformats.org/officeDocument/2006/relationships/image" Target="../media/image279.png"/><Relationship Id="rId40" Type="http://schemas.openxmlformats.org/officeDocument/2006/relationships/image" Target="../media/image31.png"/><Relationship Id="rId4" Type="http://schemas.openxmlformats.org/officeDocument/2006/relationships/image" Target="../media/image245.png"/><Relationship Id="rId39" Type="http://schemas.openxmlformats.org/officeDocument/2006/relationships/image" Target="../media/image278.png"/><Relationship Id="rId38" Type="http://schemas.openxmlformats.org/officeDocument/2006/relationships/image" Target="../media/image114.png"/><Relationship Id="rId37" Type="http://schemas.openxmlformats.org/officeDocument/2006/relationships/image" Target="../media/image277.png"/><Relationship Id="rId36" Type="http://schemas.openxmlformats.org/officeDocument/2006/relationships/image" Target="../media/image276.png"/><Relationship Id="rId35" Type="http://schemas.openxmlformats.org/officeDocument/2006/relationships/image" Target="../media/image275.png"/><Relationship Id="rId34" Type="http://schemas.openxmlformats.org/officeDocument/2006/relationships/image" Target="../media/image274.png"/><Relationship Id="rId33" Type="http://schemas.openxmlformats.org/officeDocument/2006/relationships/image" Target="../media/image273.png"/><Relationship Id="rId32" Type="http://schemas.openxmlformats.org/officeDocument/2006/relationships/image" Target="../media/image272.png"/><Relationship Id="rId31" Type="http://schemas.openxmlformats.org/officeDocument/2006/relationships/image" Target="../media/image271.png"/><Relationship Id="rId30" Type="http://schemas.openxmlformats.org/officeDocument/2006/relationships/image" Target="../media/image270.png"/><Relationship Id="rId3" Type="http://schemas.openxmlformats.org/officeDocument/2006/relationships/image" Target="../media/image244.png"/><Relationship Id="rId29" Type="http://schemas.openxmlformats.org/officeDocument/2006/relationships/image" Target="../media/image269.png"/><Relationship Id="rId28" Type="http://schemas.openxmlformats.org/officeDocument/2006/relationships/image" Target="../media/image268.png"/><Relationship Id="rId27" Type="http://schemas.openxmlformats.org/officeDocument/2006/relationships/image" Target="../media/image267.png"/><Relationship Id="rId262" Type="http://schemas.openxmlformats.org/officeDocument/2006/relationships/slideLayout" Target="../slideLayouts/slideLayout40.xml"/><Relationship Id="rId261" Type="http://schemas.openxmlformats.org/officeDocument/2006/relationships/image" Target="../media/image147.png"/><Relationship Id="rId260" Type="http://schemas.openxmlformats.org/officeDocument/2006/relationships/image" Target="../media/image145.png"/><Relationship Id="rId26" Type="http://schemas.openxmlformats.org/officeDocument/2006/relationships/image" Target="../media/image266.png"/><Relationship Id="rId259" Type="http://schemas.openxmlformats.org/officeDocument/2006/relationships/image" Target="../media/image144.png"/><Relationship Id="rId258" Type="http://schemas.openxmlformats.org/officeDocument/2006/relationships/image" Target="../media/image143.png"/><Relationship Id="rId257" Type="http://schemas.openxmlformats.org/officeDocument/2006/relationships/image" Target="../media/image142.png"/><Relationship Id="rId256" Type="http://schemas.openxmlformats.org/officeDocument/2006/relationships/image" Target="../media/image141.png"/><Relationship Id="rId255" Type="http://schemas.openxmlformats.org/officeDocument/2006/relationships/image" Target="../media/image140.png"/><Relationship Id="rId254" Type="http://schemas.openxmlformats.org/officeDocument/2006/relationships/image" Target="../media/image139.png"/><Relationship Id="rId253" Type="http://schemas.openxmlformats.org/officeDocument/2006/relationships/image" Target="../media/image138.png"/><Relationship Id="rId252" Type="http://schemas.openxmlformats.org/officeDocument/2006/relationships/image" Target="../media/image137.png"/><Relationship Id="rId251" Type="http://schemas.openxmlformats.org/officeDocument/2006/relationships/image" Target="../media/image136.png"/><Relationship Id="rId250" Type="http://schemas.openxmlformats.org/officeDocument/2006/relationships/image" Target="../media/image135.png"/><Relationship Id="rId25" Type="http://schemas.openxmlformats.org/officeDocument/2006/relationships/image" Target="../media/image265.png"/><Relationship Id="rId249" Type="http://schemas.openxmlformats.org/officeDocument/2006/relationships/image" Target="../media/image134.png"/><Relationship Id="rId248" Type="http://schemas.openxmlformats.org/officeDocument/2006/relationships/image" Target="../media/image133.png"/><Relationship Id="rId247" Type="http://schemas.openxmlformats.org/officeDocument/2006/relationships/image" Target="../media/image132.png"/><Relationship Id="rId246" Type="http://schemas.openxmlformats.org/officeDocument/2006/relationships/image" Target="../media/image131.png"/><Relationship Id="rId245" Type="http://schemas.openxmlformats.org/officeDocument/2006/relationships/image" Target="../media/image130.png"/><Relationship Id="rId244" Type="http://schemas.openxmlformats.org/officeDocument/2006/relationships/image" Target="../media/image129.png"/><Relationship Id="rId243" Type="http://schemas.openxmlformats.org/officeDocument/2006/relationships/image" Target="../media/image128.png"/><Relationship Id="rId242" Type="http://schemas.openxmlformats.org/officeDocument/2006/relationships/image" Target="../media/image127.png"/><Relationship Id="rId241" Type="http://schemas.openxmlformats.org/officeDocument/2006/relationships/image" Target="../media/image123.png"/><Relationship Id="rId240" Type="http://schemas.openxmlformats.org/officeDocument/2006/relationships/image" Target="../media/image122.png"/><Relationship Id="rId24" Type="http://schemas.openxmlformats.org/officeDocument/2006/relationships/image" Target="../media/image264.png"/><Relationship Id="rId239" Type="http://schemas.openxmlformats.org/officeDocument/2006/relationships/image" Target="../media/image121.png"/><Relationship Id="rId238" Type="http://schemas.openxmlformats.org/officeDocument/2006/relationships/image" Target="../media/image120.png"/><Relationship Id="rId237" Type="http://schemas.openxmlformats.org/officeDocument/2006/relationships/image" Target="../media/image119.png"/><Relationship Id="rId236" Type="http://schemas.openxmlformats.org/officeDocument/2006/relationships/image" Target="../media/image118.png"/><Relationship Id="rId235" Type="http://schemas.openxmlformats.org/officeDocument/2006/relationships/image" Target="../media/image117.png"/><Relationship Id="rId234" Type="http://schemas.openxmlformats.org/officeDocument/2006/relationships/image" Target="../media/image116.png"/><Relationship Id="rId233" Type="http://schemas.openxmlformats.org/officeDocument/2006/relationships/image" Target="../media/image115.png"/><Relationship Id="rId232" Type="http://schemas.openxmlformats.org/officeDocument/2006/relationships/image" Target="../media/image113.png"/><Relationship Id="rId231" Type="http://schemas.openxmlformats.org/officeDocument/2006/relationships/image" Target="../media/image112.png"/><Relationship Id="rId230" Type="http://schemas.openxmlformats.org/officeDocument/2006/relationships/image" Target="../media/image111.png"/><Relationship Id="rId23" Type="http://schemas.openxmlformats.org/officeDocument/2006/relationships/image" Target="../media/image263.png"/><Relationship Id="rId229" Type="http://schemas.openxmlformats.org/officeDocument/2006/relationships/image" Target="../media/image110.png"/><Relationship Id="rId228" Type="http://schemas.openxmlformats.org/officeDocument/2006/relationships/image" Target="../media/image453.png"/><Relationship Id="rId227" Type="http://schemas.openxmlformats.org/officeDocument/2006/relationships/image" Target="../media/image452.png"/><Relationship Id="rId226" Type="http://schemas.openxmlformats.org/officeDocument/2006/relationships/image" Target="../media/image451.png"/><Relationship Id="rId225" Type="http://schemas.openxmlformats.org/officeDocument/2006/relationships/image" Target="../media/image450.png"/><Relationship Id="rId224" Type="http://schemas.openxmlformats.org/officeDocument/2006/relationships/image" Target="../media/image449.png"/><Relationship Id="rId223" Type="http://schemas.openxmlformats.org/officeDocument/2006/relationships/image" Target="../media/image448.png"/><Relationship Id="rId222" Type="http://schemas.openxmlformats.org/officeDocument/2006/relationships/image" Target="../media/image447.png"/><Relationship Id="rId221" Type="http://schemas.openxmlformats.org/officeDocument/2006/relationships/image" Target="../media/image446.png"/><Relationship Id="rId220" Type="http://schemas.openxmlformats.org/officeDocument/2006/relationships/image" Target="../media/image445.png"/><Relationship Id="rId22" Type="http://schemas.openxmlformats.org/officeDocument/2006/relationships/image" Target="../media/image262.png"/><Relationship Id="rId219" Type="http://schemas.openxmlformats.org/officeDocument/2006/relationships/image" Target="../media/image444.png"/><Relationship Id="rId218" Type="http://schemas.openxmlformats.org/officeDocument/2006/relationships/image" Target="../media/image443.png"/><Relationship Id="rId217" Type="http://schemas.openxmlformats.org/officeDocument/2006/relationships/image" Target="../media/image442.png"/><Relationship Id="rId216" Type="http://schemas.openxmlformats.org/officeDocument/2006/relationships/image" Target="../media/image441.png"/><Relationship Id="rId215" Type="http://schemas.openxmlformats.org/officeDocument/2006/relationships/image" Target="../media/image440.png"/><Relationship Id="rId214" Type="http://schemas.openxmlformats.org/officeDocument/2006/relationships/image" Target="../media/image439.png"/><Relationship Id="rId213" Type="http://schemas.openxmlformats.org/officeDocument/2006/relationships/image" Target="../media/image438.png"/><Relationship Id="rId212" Type="http://schemas.openxmlformats.org/officeDocument/2006/relationships/image" Target="../media/image437.png"/><Relationship Id="rId211" Type="http://schemas.openxmlformats.org/officeDocument/2006/relationships/image" Target="../media/image436.png"/><Relationship Id="rId210" Type="http://schemas.openxmlformats.org/officeDocument/2006/relationships/image" Target="../media/image435.png"/><Relationship Id="rId21" Type="http://schemas.openxmlformats.org/officeDocument/2006/relationships/image" Target="../media/image261.png"/><Relationship Id="rId209" Type="http://schemas.openxmlformats.org/officeDocument/2006/relationships/image" Target="../media/image434.png"/><Relationship Id="rId208" Type="http://schemas.openxmlformats.org/officeDocument/2006/relationships/image" Target="../media/image433.png"/><Relationship Id="rId207" Type="http://schemas.openxmlformats.org/officeDocument/2006/relationships/image" Target="../media/image432.png"/><Relationship Id="rId206" Type="http://schemas.openxmlformats.org/officeDocument/2006/relationships/image" Target="../media/image431.png"/><Relationship Id="rId205" Type="http://schemas.openxmlformats.org/officeDocument/2006/relationships/image" Target="../media/image87.png"/><Relationship Id="rId204" Type="http://schemas.openxmlformats.org/officeDocument/2006/relationships/image" Target="../media/image430.png"/><Relationship Id="rId203" Type="http://schemas.openxmlformats.org/officeDocument/2006/relationships/image" Target="../media/image429.png"/><Relationship Id="rId202" Type="http://schemas.openxmlformats.org/officeDocument/2006/relationships/image" Target="../media/image428.png"/><Relationship Id="rId201" Type="http://schemas.openxmlformats.org/officeDocument/2006/relationships/image" Target="../media/image427.png"/><Relationship Id="rId200" Type="http://schemas.openxmlformats.org/officeDocument/2006/relationships/image" Target="../media/image426.png"/><Relationship Id="rId20" Type="http://schemas.openxmlformats.org/officeDocument/2006/relationships/image" Target="../media/image260.png"/><Relationship Id="rId2" Type="http://schemas.openxmlformats.org/officeDocument/2006/relationships/image" Target="../media/image243.png"/><Relationship Id="rId199" Type="http://schemas.openxmlformats.org/officeDocument/2006/relationships/image" Target="../media/image425.png"/><Relationship Id="rId198" Type="http://schemas.openxmlformats.org/officeDocument/2006/relationships/image" Target="../media/image424.png"/><Relationship Id="rId197" Type="http://schemas.openxmlformats.org/officeDocument/2006/relationships/image" Target="../media/image423.png"/><Relationship Id="rId196" Type="http://schemas.openxmlformats.org/officeDocument/2006/relationships/image" Target="../media/image422.png"/><Relationship Id="rId195" Type="http://schemas.openxmlformats.org/officeDocument/2006/relationships/image" Target="../media/image421.png"/><Relationship Id="rId194" Type="http://schemas.openxmlformats.org/officeDocument/2006/relationships/image" Target="../media/image420.png"/><Relationship Id="rId193" Type="http://schemas.openxmlformats.org/officeDocument/2006/relationships/image" Target="../media/image419.png"/><Relationship Id="rId192" Type="http://schemas.openxmlformats.org/officeDocument/2006/relationships/image" Target="../media/image418.png"/><Relationship Id="rId191" Type="http://schemas.openxmlformats.org/officeDocument/2006/relationships/image" Target="../media/image417.png"/><Relationship Id="rId190" Type="http://schemas.openxmlformats.org/officeDocument/2006/relationships/image" Target="../media/image416.png"/><Relationship Id="rId19" Type="http://schemas.openxmlformats.org/officeDocument/2006/relationships/image" Target="../media/image259.png"/><Relationship Id="rId189" Type="http://schemas.openxmlformats.org/officeDocument/2006/relationships/image" Target="../media/image415.png"/><Relationship Id="rId188" Type="http://schemas.openxmlformats.org/officeDocument/2006/relationships/image" Target="../media/image414.png"/><Relationship Id="rId187" Type="http://schemas.openxmlformats.org/officeDocument/2006/relationships/image" Target="../media/image413.png"/><Relationship Id="rId186" Type="http://schemas.openxmlformats.org/officeDocument/2006/relationships/image" Target="../media/image412.png"/><Relationship Id="rId185" Type="http://schemas.openxmlformats.org/officeDocument/2006/relationships/image" Target="../media/image411.png"/><Relationship Id="rId184" Type="http://schemas.openxmlformats.org/officeDocument/2006/relationships/image" Target="../media/image410.png"/><Relationship Id="rId183" Type="http://schemas.openxmlformats.org/officeDocument/2006/relationships/image" Target="../media/image409.png"/><Relationship Id="rId182" Type="http://schemas.openxmlformats.org/officeDocument/2006/relationships/image" Target="../media/image408.png"/><Relationship Id="rId181" Type="http://schemas.openxmlformats.org/officeDocument/2006/relationships/image" Target="../media/image407.png"/><Relationship Id="rId180" Type="http://schemas.openxmlformats.org/officeDocument/2006/relationships/image" Target="../media/image406.png"/><Relationship Id="rId18" Type="http://schemas.openxmlformats.org/officeDocument/2006/relationships/image" Target="../media/image258.png"/><Relationship Id="rId179" Type="http://schemas.openxmlformats.org/officeDocument/2006/relationships/image" Target="../media/image405.png"/><Relationship Id="rId178" Type="http://schemas.openxmlformats.org/officeDocument/2006/relationships/image" Target="../media/image404.png"/><Relationship Id="rId177" Type="http://schemas.openxmlformats.org/officeDocument/2006/relationships/image" Target="../media/image403.png"/><Relationship Id="rId176" Type="http://schemas.openxmlformats.org/officeDocument/2006/relationships/image" Target="../media/image402.png"/><Relationship Id="rId175" Type="http://schemas.openxmlformats.org/officeDocument/2006/relationships/image" Target="../media/image401.png"/><Relationship Id="rId174" Type="http://schemas.openxmlformats.org/officeDocument/2006/relationships/image" Target="../media/image400.png"/><Relationship Id="rId173" Type="http://schemas.openxmlformats.org/officeDocument/2006/relationships/image" Target="../media/image399.png"/><Relationship Id="rId172" Type="http://schemas.openxmlformats.org/officeDocument/2006/relationships/image" Target="../media/image398.png"/><Relationship Id="rId171" Type="http://schemas.openxmlformats.org/officeDocument/2006/relationships/image" Target="../media/image397.png"/><Relationship Id="rId170" Type="http://schemas.openxmlformats.org/officeDocument/2006/relationships/image" Target="../media/image396.png"/><Relationship Id="rId17" Type="http://schemas.openxmlformats.org/officeDocument/2006/relationships/image" Target="../media/image257.png"/><Relationship Id="rId169" Type="http://schemas.openxmlformats.org/officeDocument/2006/relationships/image" Target="../media/image395.png"/><Relationship Id="rId168" Type="http://schemas.openxmlformats.org/officeDocument/2006/relationships/image" Target="../media/image394.png"/><Relationship Id="rId167" Type="http://schemas.openxmlformats.org/officeDocument/2006/relationships/image" Target="../media/image393.png"/><Relationship Id="rId166" Type="http://schemas.openxmlformats.org/officeDocument/2006/relationships/image" Target="../media/image392.png"/><Relationship Id="rId165" Type="http://schemas.openxmlformats.org/officeDocument/2006/relationships/image" Target="../media/image391.png"/><Relationship Id="rId164" Type="http://schemas.openxmlformats.org/officeDocument/2006/relationships/image" Target="../media/image390.png"/><Relationship Id="rId163" Type="http://schemas.openxmlformats.org/officeDocument/2006/relationships/image" Target="../media/image389.png"/><Relationship Id="rId162" Type="http://schemas.openxmlformats.org/officeDocument/2006/relationships/image" Target="../media/image388.png"/><Relationship Id="rId161" Type="http://schemas.openxmlformats.org/officeDocument/2006/relationships/image" Target="../media/image387.png"/><Relationship Id="rId160" Type="http://schemas.openxmlformats.org/officeDocument/2006/relationships/image" Target="../media/image386.png"/><Relationship Id="rId16" Type="http://schemas.openxmlformats.org/officeDocument/2006/relationships/image" Target="../media/image256.png"/><Relationship Id="rId159" Type="http://schemas.openxmlformats.org/officeDocument/2006/relationships/image" Target="../media/image385.png"/><Relationship Id="rId158" Type="http://schemas.openxmlformats.org/officeDocument/2006/relationships/image" Target="../media/image384.png"/><Relationship Id="rId157" Type="http://schemas.openxmlformats.org/officeDocument/2006/relationships/image" Target="../media/image383.png"/><Relationship Id="rId156" Type="http://schemas.openxmlformats.org/officeDocument/2006/relationships/image" Target="../media/image382.png"/><Relationship Id="rId155" Type="http://schemas.openxmlformats.org/officeDocument/2006/relationships/image" Target="../media/image381.png"/><Relationship Id="rId154" Type="http://schemas.openxmlformats.org/officeDocument/2006/relationships/image" Target="../media/image380.png"/><Relationship Id="rId153" Type="http://schemas.openxmlformats.org/officeDocument/2006/relationships/image" Target="../media/image379.png"/><Relationship Id="rId152" Type="http://schemas.openxmlformats.org/officeDocument/2006/relationships/image" Target="../media/image26.png"/><Relationship Id="rId151" Type="http://schemas.openxmlformats.org/officeDocument/2006/relationships/image" Target="../media/image378.png"/><Relationship Id="rId150" Type="http://schemas.openxmlformats.org/officeDocument/2006/relationships/image" Target="../media/image377.png"/><Relationship Id="rId15" Type="http://schemas.openxmlformats.org/officeDocument/2006/relationships/image" Target="../media/image255.png"/><Relationship Id="rId149" Type="http://schemas.openxmlformats.org/officeDocument/2006/relationships/image" Target="../media/image376.png"/><Relationship Id="rId148" Type="http://schemas.openxmlformats.org/officeDocument/2006/relationships/image" Target="../media/image375.png"/><Relationship Id="rId147" Type="http://schemas.openxmlformats.org/officeDocument/2006/relationships/image" Target="../media/image374.png"/><Relationship Id="rId146" Type="http://schemas.openxmlformats.org/officeDocument/2006/relationships/image" Target="../media/image373.png"/><Relationship Id="rId145" Type="http://schemas.openxmlformats.org/officeDocument/2006/relationships/image" Target="../media/image372.png"/><Relationship Id="rId144" Type="http://schemas.openxmlformats.org/officeDocument/2006/relationships/image" Target="../media/image371.png"/><Relationship Id="rId143" Type="http://schemas.openxmlformats.org/officeDocument/2006/relationships/image" Target="../media/image370.png"/><Relationship Id="rId142" Type="http://schemas.openxmlformats.org/officeDocument/2006/relationships/image" Target="../media/image369.png"/><Relationship Id="rId141" Type="http://schemas.openxmlformats.org/officeDocument/2006/relationships/image" Target="../media/image368.png"/><Relationship Id="rId140" Type="http://schemas.openxmlformats.org/officeDocument/2006/relationships/image" Target="../media/image367.png"/><Relationship Id="rId14" Type="http://schemas.openxmlformats.org/officeDocument/2006/relationships/image" Target="../media/image254.png"/><Relationship Id="rId139" Type="http://schemas.openxmlformats.org/officeDocument/2006/relationships/image" Target="../media/image366.png"/><Relationship Id="rId138" Type="http://schemas.openxmlformats.org/officeDocument/2006/relationships/image" Target="../media/image365.png"/><Relationship Id="rId137" Type="http://schemas.openxmlformats.org/officeDocument/2006/relationships/image" Target="../media/image364.png"/><Relationship Id="rId136" Type="http://schemas.openxmlformats.org/officeDocument/2006/relationships/image" Target="../media/image363.png"/><Relationship Id="rId135" Type="http://schemas.openxmlformats.org/officeDocument/2006/relationships/image" Target="../media/image362.png"/><Relationship Id="rId134" Type="http://schemas.openxmlformats.org/officeDocument/2006/relationships/image" Target="../media/image361.png"/><Relationship Id="rId133" Type="http://schemas.openxmlformats.org/officeDocument/2006/relationships/image" Target="../media/image360.png"/><Relationship Id="rId132" Type="http://schemas.openxmlformats.org/officeDocument/2006/relationships/image" Target="../media/image359.png"/><Relationship Id="rId131" Type="http://schemas.openxmlformats.org/officeDocument/2006/relationships/image" Target="../media/image358.png"/><Relationship Id="rId130" Type="http://schemas.openxmlformats.org/officeDocument/2006/relationships/image" Target="../media/image357.png"/><Relationship Id="rId13" Type="http://schemas.openxmlformats.org/officeDocument/2006/relationships/image" Target="../media/image253.png"/><Relationship Id="rId129" Type="http://schemas.openxmlformats.org/officeDocument/2006/relationships/image" Target="../media/image356.png"/><Relationship Id="rId128" Type="http://schemas.openxmlformats.org/officeDocument/2006/relationships/image" Target="../media/image355.png"/><Relationship Id="rId127" Type="http://schemas.openxmlformats.org/officeDocument/2006/relationships/image" Target="../media/image354.png"/><Relationship Id="rId126" Type="http://schemas.openxmlformats.org/officeDocument/2006/relationships/image" Target="../media/image353.png"/><Relationship Id="rId125" Type="http://schemas.openxmlformats.org/officeDocument/2006/relationships/image" Target="../media/image352.png"/><Relationship Id="rId124" Type="http://schemas.openxmlformats.org/officeDocument/2006/relationships/image" Target="../media/image351.png"/><Relationship Id="rId123" Type="http://schemas.openxmlformats.org/officeDocument/2006/relationships/image" Target="../media/image350.png"/><Relationship Id="rId122" Type="http://schemas.openxmlformats.org/officeDocument/2006/relationships/image" Target="../media/image29.png"/><Relationship Id="rId121" Type="http://schemas.openxmlformats.org/officeDocument/2006/relationships/image" Target="../media/image349.png"/><Relationship Id="rId120" Type="http://schemas.openxmlformats.org/officeDocument/2006/relationships/image" Target="../media/image348.png"/><Relationship Id="rId12" Type="http://schemas.openxmlformats.org/officeDocument/2006/relationships/image" Target="../media/image8.png"/><Relationship Id="rId119" Type="http://schemas.openxmlformats.org/officeDocument/2006/relationships/image" Target="../media/image347.png"/><Relationship Id="rId118" Type="http://schemas.openxmlformats.org/officeDocument/2006/relationships/image" Target="../media/image346.png"/><Relationship Id="rId117" Type="http://schemas.openxmlformats.org/officeDocument/2006/relationships/image" Target="../media/image345.png"/><Relationship Id="rId116" Type="http://schemas.openxmlformats.org/officeDocument/2006/relationships/image" Target="../media/image344.png"/><Relationship Id="rId115" Type="http://schemas.openxmlformats.org/officeDocument/2006/relationships/image" Target="../media/image343.png"/><Relationship Id="rId114" Type="http://schemas.openxmlformats.org/officeDocument/2006/relationships/image" Target="../media/image342.png"/><Relationship Id="rId113" Type="http://schemas.openxmlformats.org/officeDocument/2006/relationships/image" Target="../media/image341.png"/><Relationship Id="rId112" Type="http://schemas.openxmlformats.org/officeDocument/2006/relationships/image" Target="../media/image340.png"/><Relationship Id="rId111" Type="http://schemas.openxmlformats.org/officeDocument/2006/relationships/image" Target="../media/image54.png"/><Relationship Id="rId110" Type="http://schemas.openxmlformats.org/officeDocument/2006/relationships/image" Target="../media/image53.png"/><Relationship Id="rId11" Type="http://schemas.openxmlformats.org/officeDocument/2006/relationships/image" Target="../media/image252.png"/><Relationship Id="rId109" Type="http://schemas.openxmlformats.org/officeDocument/2006/relationships/image" Target="../media/image339.png"/><Relationship Id="rId108" Type="http://schemas.openxmlformats.org/officeDocument/2006/relationships/image" Target="../media/image338.png"/><Relationship Id="rId107" Type="http://schemas.openxmlformats.org/officeDocument/2006/relationships/image" Target="../media/image337.png"/><Relationship Id="rId106" Type="http://schemas.openxmlformats.org/officeDocument/2006/relationships/image" Target="../media/image336.png"/><Relationship Id="rId105" Type="http://schemas.openxmlformats.org/officeDocument/2006/relationships/image" Target="../media/image335.png"/><Relationship Id="rId104" Type="http://schemas.openxmlformats.org/officeDocument/2006/relationships/image" Target="../media/image334.png"/><Relationship Id="rId103" Type="http://schemas.openxmlformats.org/officeDocument/2006/relationships/image" Target="../media/image333.png"/><Relationship Id="rId102" Type="http://schemas.openxmlformats.org/officeDocument/2006/relationships/image" Target="../media/image332.png"/><Relationship Id="rId101" Type="http://schemas.openxmlformats.org/officeDocument/2006/relationships/image" Target="../media/image331.png"/><Relationship Id="rId100" Type="http://schemas.openxmlformats.org/officeDocument/2006/relationships/image" Target="../media/image43.png"/><Relationship Id="rId10" Type="http://schemas.openxmlformats.org/officeDocument/2006/relationships/image" Target="../media/image251.png"/><Relationship Id="rId1" Type="http://schemas.openxmlformats.org/officeDocument/2006/relationships/image" Target="../media/image242.png"/></Relationships>
</file>

<file path=ppt/slides/_rels/slide7.xml.rels><?xml version="1.0" encoding="UTF-8" standalone="yes"?>
<Relationships xmlns="http://schemas.openxmlformats.org/package/2006/relationships"><Relationship Id="rId99" Type="http://schemas.openxmlformats.org/officeDocument/2006/relationships/image" Target="../media/image549.png"/><Relationship Id="rId98" Type="http://schemas.openxmlformats.org/officeDocument/2006/relationships/image" Target="../media/image548.png"/><Relationship Id="rId97" Type="http://schemas.openxmlformats.org/officeDocument/2006/relationships/image" Target="../media/image547.png"/><Relationship Id="rId96" Type="http://schemas.openxmlformats.org/officeDocument/2006/relationships/image" Target="../media/image546.png"/><Relationship Id="rId95" Type="http://schemas.openxmlformats.org/officeDocument/2006/relationships/image" Target="../media/image545.png"/><Relationship Id="rId94" Type="http://schemas.openxmlformats.org/officeDocument/2006/relationships/image" Target="../media/image544.png"/><Relationship Id="rId93" Type="http://schemas.openxmlformats.org/officeDocument/2006/relationships/image" Target="../media/image543.png"/><Relationship Id="rId92" Type="http://schemas.openxmlformats.org/officeDocument/2006/relationships/image" Target="../media/image542.png"/><Relationship Id="rId91" Type="http://schemas.openxmlformats.org/officeDocument/2006/relationships/image" Target="../media/image541.png"/><Relationship Id="rId90" Type="http://schemas.openxmlformats.org/officeDocument/2006/relationships/image" Target="../media/image540.png"/><Relationship Id="rId9" Type="http://schemas.openxmlformats.org/officeDocument/2006/relationships/image" Target="../media/image460.png"/><Relationship Id="rId89" Type="http://schemas.openxmlformats.org/officeDocument/2006/relationships/image" Target="../media/image539.png"/><Relationship Id="rId88" Type="http://schemas.openxmlformats.org/officeDocument/2006/relationships/image" Target="../media/image538.png"/><Relationship Id="rId87" Type="http://schemas.openxmlformats.org/officeDocument/2006/relationships/image" Target="../media/image537.png"/><Relationship Id="rId86" Type="http://schemas.openxmlformats.org/officeDocument/2006/relationships/image" Target="../media/image536.png"/><Relationship Id="rId85" Type="http://schemas.openxmlformats.org/officeDocument/2006/relationships/image" Target="../media/image535.png"/><Relationship Id="rId84" Type="http://schemas.openxmlformats.org/officeDocument/2006/relationships/image" Target="../media/image534.png"/><Relationship Id="rId83" Type="http://schemas.openxmlformats.org/officeDocument/2006/relationships/image" Target="../media/image533.png"/><Relationship Id="rId82" Type="http://schemas.openxmlformats.org/officeDocument/2006/relationships/image" Target="../media/image532.png"/><Relationship Id="rId81" Type="http://schemas.openxmlformats.org/officeDocument/2006/relationships/image" Target="../media/image531.png"/><Relationship Id="rId80" Type="http://schemas.openxmlformats.org/officeDocument/2006/relationships/image" Target="../media/image530.png"/><Relationship Id="rId8" Type="http://schemas.openxmlformats.org/officeDocument/2006/relationships/image" Target="../media/image459.png"/><Relationship Id="rId79" Type="http://schemas.openxmlformats.org/officeDocument/2006/relationships/image" Target="../media/image529.png"/><Relationship Id="rId78" Type="http://schemas.openxmlformats.org/officeDocument/2006/relationships/image" Target="../media/image528.png"/><Relationship Id="rId77" Type="http://schemas.openxmlformats.org/officeDocument/2006/relationships/image" Target="../media/image527.png"/><Relationship Id="rId76" Type="http://schemas.openxmlformats.org/officeDocument/2006/relationships/image" Target="../media/image526.png"/><Relationship Id="rId75" Type="http://schemas.openxmlformats.org/officeDocument/2006/relationships/image" Target="../media/image525.png"/><Relationship Id="rId74" Type="http://schemas.openxmlformats.org/officeDocument/2006/relationships/image" Target="../media/image524.png"/><Relationship Id="rId73" Type="http://schemas.openxmlformats.org/officeDocument/2006/relationships/image" Target="../media/image523.png"/><Relationship Id="rId72" Type="http://schemas.openxmlformats.org/officeDocument/2006/relationships/image" Target="../media/image522.png"/><Relationship Id="rId71" Type="http://schemas.openxmlformats.org/officeDocument/2006/relationships/image" Target="../media/image521.png"/><Relationship Id="rId70" Type="http://schemas.openxmlformats.org/officeDocument/2006/relationships/image" Target="../media/image520.png"/><Relationship Id="rId7" Type="http://schemas.openxmlformats.org/officeDocument/2006/relationships/image" Target="../media/image458.png"/><Relationship Id="rId69" Type="http://schemas.openxmlformats.org/officeDocument/2006/relationships/image" Target="../media/image519.png"/><Relationship Id="rId68" Type="http://schemas.openxmlformats.org/officeDocument/2006/relationships/image" Target="../media/image518.png"/><Relationship Id="rId67" Type="http://schemas.openxmlformats.org/officeDocument/2006/relationships/image" Target="../media/image517.png"/><Relationship Id="rId66" Type="http://schemas.openxmlformats.org/officeDocument/2006/relationships/image" Target="../media/image516.png"/><Relationship Id="rId65" Type="http://schemas.openxmlformats.org/officeDocument/2006/relationships/image" Target="../media/image515.png"/><Relationship Id="rId64" Type="http://schemas.openxmlformats.org/officeDocument/2006/relationships/image" Target="../media/image514.png"/><Relationship Id="rId63" Type="http://schemas.openxmlformats.org/officeDocument/2006/relationships/image" Target="../media/image513.png"/><Relationship Id="rId62" Type="http://schemas.openxmlformats.org/officeDocument/2006/relationships/image" Target="../media/image512.png"/><Relationship Id="rId61" Type="http://schemas.openxmlformats.org/officeDocument/2006/relationships/image" Target="../media/image511.png"/><Relationship Id="rId60" Type="http://schemas.openxmlformats.org/officeDocument/2006/relationships/image" Target="../media/image510.png"/><Relationship Id="rId6" Type="http://schemas.openxmlformats.org/officeDocument/2006/relationships/image" Target="../media/image374.png"/><Relationship Id="rId59" Type="http://schemas.openxmlformats.org/officeDocument/2006/relationships/image" Target="../media/image509.png"/><Relationship Id="rId58" Type="http://schemas.openxmlformats.org/officeDocument/2006/relationships/image" Target="../media/image508.png"/><Relationship Id="rId57" Type="http://schemas.openxmlformats.org/officeDocument/2006/relationships/image" Target="../media/image507.png"/><Relationship Id="rId56" Type="http://schemas.openxmlformats.org/officeDocument/2006/relationships/image" Target="../media/image506.png"/><Relationship Id="rId55" Type="http://schemas.openxmlformats.org/officeDocument/2006/relationships/image" Target="../media/image505.png"/><Relationship Id="rId54" Type="http://schemas.openxmlformats.org/officeDocument/2006/relationships/image" Target="../media/image504.png"/><Relationship Id="rId53" Type="http://schemas.openxmlformats.org/officeDocument/2006/relationships/image" Target="../media/image503.png"/><Relationship Id="rId52" Type="http://schemas.openxmlformats.org/officeDocument/2006/relationships/image" Target="../media/image502.png"/><Relationship Id="rId51" Type="http://schemas.openxmlformats.org/officeDocument/2006/relationships/image" Target="../media/image501.png"/><Relationship Id="rId50" Type="http://schemas.openxmlformats.org/officeDocument/2006/relationships/image" Target="../media/image500.png"/><Relationship Id="rId5" Type="http://schemas.openxmlformats.org/officeDocument/2006/relationships/image" Target="../media/image457.png"/><Relationship Id="rId49" Type="http://schemas.openxmlformats.org/officeDocument/2006/relationships/image" Target="../media/image499.png"/><Relationship Id="rId48" Type="http://schemas.openxmlformats.org/officeDocument/2006/relationships/image" Target="../media/image498.png"/><Relationship Id="rId47" Type="http://schemas.openxmlformats.org/officeDocument/2006/relationships/image" Target="../media/image497.png"/><Relationship Id="rId46" Type="http://schemas.openxmlformats.org/officeDocument/2006/relationships/image" Target="../media/image496.png"/><Relationship Id="rId45" Type="http://schemas.openxmlformats.org/officeDocument/2006/relationships/image" Target="../media/image495.png"/><Relationship Id="rId44" Type="http://schemas.openxmlformats.org/officeDocument/2006/relationships/image" Target="../media/image494.png"/><Relationship Id="rId43" Type="http://schemas.openxmlformats.org/officeDocument/2006/relationships/image" Target="../media/image493.png"/><Relationship Id="rId42" Type="http://schemas.openxmlformats.org/officeDocument/2006/relationships/image" Target="../media/image492.png"/><Relationship Id="rId41" Type="http://schemas.openxmlformats.org/officeDocument/2006/relationships/image" Target="../media/image491.png"/><Relationship Id="rId40" Type="http://schemas.openxmlformats.org/officeDocument/2006/relationships/image" Target="../media/image490.png"/><Relationship Id="rId4" Type="http://schemas.openxmlformats.org/officeDocument/2006/relationships/image" Target="../media/image456.png"/><Relationship Id="rId39" Type="http://schemas.openxmlformats.org/officeDocument/2006/relationships/image" Target="../media/image489.png"/><Relationship Id="rId38" Type="http://schemas.openxmlformats.org/officeDocument/2006/relationships/image" Target="../media/image488.png"/><Relationship Id="rId37" Type="http://schemas.openxmlformats.org/officeDocument/2006/relationships/image" Target="../media/image487.png"/><Relationship Id="rId36" Type="http://schemas.openxmlformats.org/officeDocument/2006/relationships/image" Target="../media/image486.png"/><Relationship Id="rId35" Type="http://schemas.openxmlformats.org/officeDocument/2006/relationships/image" Target="../media/image485.png"/><Relationship Id="rId34" Type="http://schemas.openxmlformats.org/officeDocument/2006/relationships/image" Target="../media/image484.png"/><Relationship Id="rId33" Type="http://schemas.openxmlformats.org/officeDocument/2006/relationships/image" Target="../media/image483.png"/><Relationship Id="rId32" Type="http://schemas.openxmlformats.org/officeDocument/2006/relationships/image" Target="../media/image482.png"/><Relationship Id="rId31" Type="http://schemas.openxmlformats.org/officeDocument/2006/relationships/image" Target="../media/image481.png"/><Relationship Id="rId30" Type="http://schemas.openxmlformats.org/officeDocument/2006/relationships/image" Target="../media/image480.png"/><Relationship Id="rId3" Type="http://schemas.openxmlformats.org/officeDocument/2006/relationships/image" Target="../media/image455.png"/><Relationship Id="rId29" Type="http://schemas.openxmlformats.org/officeDocument/2006/relationships/image" Target="../media/image479.png"/><Relationship Id="rId28" Type="http://schemas.openxmlformats.org/officeDocument/2006/relationships/image" Target="../media/image478.png"/><Relationship Id="rId27" Type="http://schemas.openxmlformats.org/officeDocument/2006/relationships/image" Target="../media/image477.png"/><Relationship Id="rId26" Type="http://schemas.openxmlformats.org/officeDocument/2006/relationships/image" Target="../media/image8.png"/><Relationship Id="rId25" Type="http://schemas.openxmlformats.org/officeDocument/2006/relationships/image" Target="../media/image476.png"/><Relationship Id="rId24" Type="http://schemas.openxmlformats.org/officeDocument/2006/relationships/image" Target="../media/image475.png"/><Relationship Id="rId23" Type="http://schemas.openxmlformats.org/officeDocument/2006/relationships/image" Target="../media/image474.png"/><Relationship Id="rId22" Type="http://schemas.openxmlformats.org/officeDocument/2006/relationships/image" Target="../media/image473.png"/><Relationship Id="rId21" Type="http://schemas.openxmlformats.org/officeDocument/2006/relationships/image" Target="../media/image472.png"/><Relationship Id="rId20" Type="http://schemas.openxmlformats.org/officeDocument/2006/relationships/image" Target="../media/image471.png"/><Relationship Id="rId2" Type="http://schemas.openxmlformats.org/officeDocument/2006/relationships/image" Target="../media/image454.png"/><Relationship Id="rId190" Type="http://schemas.openxmlformats.org/officeDocument/2006/relationships/slideLayout" Target="../slideLayouts/slideLayout40.xml"/><Relationship Id="rId19" Type="http://schemas.openxmlformats.org/officeDocument/2006/relationships/image" Target="../media/image470.png"/><Relationship Id="rId189" Type="http://schemas.openxmlformats.org/officeDocument/2006/relationships/image" Target="../media/image147.png"/><Relationship Id="rId188" Type="http://schemas.openxmlformats.org/officeDocument/2006/relationships/image" Target="../media/image146.png"/><Relationship Id="rId187" Type="http://schemas.openxmlformats.org/officeDocument/2006/relationships/image" Target="../media/image145.png"/><Relationship Id="rId186" Type="http://schemas.openxmlformats.org/officeDocument/2006/relationships/image" Target="../media/image144.png"/><Relationship Id="rId185" Type="http://schemas.openxmlformats.org/officeDocument/2006/relationships/image" Target="../media/image143.png"/><Relationship Id="rId184" Type="http://schemas.openxmlformats.org/officeDocument/2006/relationships/image" Target="../media/image142.png"/><Relationship Id="rId183" Type="http://schemas.openxmlformats.org/officeDocument/2006/relationships/image" Target="../media/image141.png"/><Relationship Id="rId182" Type="http://schemas.openxmlformats.org/officeDocument/2006/relationships/image" Target="../media/image140.png"/><Relationship Id="rId181" Type="http://schemas.openxmlformats.org/officeDocument/2006/relationships/image" Target="../media/image139.png"/><Relationship Id="rId180" Type="http://schemas.openxmlformats.org/officeDocument/2006/relationships/image" Target="../media/image138.png"/><Relationship Id="rId18" Type="http://schemas.openxmlformats.org/officeDocument/2006/relationships/image" Target="../media/image469.png"/><Relationship Id="rId179" Type="http://schemas.openxmlformats.org/officeDocument/2006/relationships/image" Target="../media/image137.png"/><Relationship Id="rId178" Type="http://schemas.openxmlformats.org/officeDocument/2006/relationships/image" Target="../media/image136.png"/><Relationship Id="rId177" Type="http://schemas.openxmlformats.org/officeDocument/2006/relationships/image" Target="../media/image135.png"/><Relationship Id="rId176" Type="http://schemas.openxmlformats.org/officeDocument/2006/relationships/image" Target="../media/image134.png"/><Relationship Id="rId175" Type="http://schemas.openxmlformats.org/officeDocument/2006/relationships/image" Target="../media/image133.png"/><Relationship Id="rId174" Type="http://schemas.openxmlformats.org/officeDocument/2006/relationships/image" Target="../media/image132.png"/><Relationship Id="rId173" Type="http://schemas.openxmlformats.org/officeDocument/2006/relationships/image" Target="../media/image131.png"/><Relationship Id="rId172" Type="http://schemas.openxmlformats.org/officeDocument/2006/relationships/image" Target="../media/image130.png"/><Relationship Id="rId171" Type="http://schemas.openxmlformats.org/officeDocument/2006/relationships/image" Target="../media/image129.png"/><Relationship Id="rId170" Type="http://schemas.openxmlformats.org/officeDocument/2006/relationships/image" Target="../media/image128.png"/><Relationship Id="rId17" Type="http://schemas.openxmlformats.org/officeDocument/2006/relationships/image" Target="../media/image468.png"/><Relationship Id="rId169" Type="http://schemas.openxmlformats.org/officeDocument/2006/relationships/image" Target="../media/image127.png"/><Relationship Id="rId168" Type="http://schemas.openxmlformats.org/officeDocument/2006/relationships/image" Target="../media/image126.png"/><Relationship Id="rId167" Type="http://schemas.openxmlformats.org/officeDocument/2006/relationships/image" Target="../media/image125.png"/><Relationship Id="rId166" Type="http://schemas.openxmlformats.org/officeDocument/2006/relationships/image" Target="../media/image124.png"/><Relationship Id="rId165" Type="http://schemas.openxmlformats.org/officeDocument/2006/relationships/image" Target="../media/image123.png"/><Relationship Id="rId164" Type="http://schemas.openxmlformats.org/officeDocument/2006/relationships/image" Target="../media/image122.png"/><Relationship Id="rId163" Type="http://schemas.openxmlformats.org/officeDocument/2006/relationships/image" Target="../media/image121.png"/><Relationship Id="rId162" Type="http://schemas.openxmlformats.org/officeDocument/2006/relationships/image" Target="../media/image120.png"/><Relationship Id="rId161" Type="http://schemas.openxmlformats.org/officeDocument/2006/relationships/image" Target="../media/image119.png"/><Relationship Id="rId160" Type="http://schemas.openxmlformats.org/officeDocument/2006/relationships/image" Target="../media/image118.png"/><Relationship Id="rId16" Type="http://schemas.openxmlformats.org/officeDocument/2006/relationships/image" Target="../media/image467.png"/><Relationship Id="rId159" Type="http://schemas.openxmlformats.org/officeDocument/2006/relationships/image" Target="../media/image117.png"/><Relationship Id="rId158" Type="http://schemas.openxmlformats.org/officeDocument/2006/relationships/image" Target="../media/image116.png"/><Relationship Id="rId157" Type="http://schemas.openxmlformats.org/officeDocument/2006/relationships/image" Target="../media/image31.png"/><Relationship Id="rId156" Type="http://schemas.openxmlformats.org/officeDocument/2006/relationships/image" Target="../media/image115.png"/><Relationship Id="rId155" Type="http://schemas.openxmlformats.org/officeDocument/2006/relationships/image" Target="../media/image114.png"/><Relationship Id="rId154" Type="http://schemas.openxmlformats.org/officeDocument/2006/relationships/image" Target="../media/image113.png"/><Relationship Id="rId153" Type="http://schemas.openxmlformats.org/officeDocument/2006/relationships/image" Target="../media/image112.png"/><Relationship Id="rId152" Type="http://schemas.openxmlformats.org/officeDocument/2006/relationships/image" Target="../media/image111.png"/><Relationship Id="rId151" Type="http://schemas.openxmlformats.org/officeDocument/2006/relationships/image" Target="../media/image110.png"/><Relationship Id="rId150" Type="http://schemas.openxmlformats.org/officeDocument/2006/relationships/image" Target="../media/image599.png"/><Relationship Id="rId15" Type="http://schemas.openxmlformats.org/officeDocument/2006/relationships/image" Target="../media/image466.png"/><Relationship Id="rId149" Type="http://schemas.openxmlformats.org/officeDocument/2006/relationships/image" Target="../media/image598.png"/><Relationship Id="rId148" Type="http://schemas.openxmlformats.org/officeDocument/2006/relationships/image" Target="../media/image597.png"/><Relationship Id="rId147" Type="http://schemas.openxmlformats.org/officeDocument/2006/relationships/image" Target="../media/image596.png"/><Relationship Id="rId146" Type="http://schemas.openxmlformats.org/officeDocument/2006/relationships/image" Target="../media/image595.png"/><Relationship Id="rId145" Type="http://schemas.openxmlformats.org/officeDocument/2006/relationships/image" Target="../media/image594.png"/><Relationship Id="rId144" Type="http://schemas.openxmlformats.org/officeDocument/2006/relationships/image" Target="../media/image593.png"/><Relationship Id="rId143" Type="http://schemas.openxmlformats.org/officeDocument/2006/relationships/image" Target="../media/image592.png"/><Relationship Id="rId142" Type="http://schemas.openxmlformats.org/officeDocument/2006/relationships/image" Target="../media/image591.png"/><Relationship Id="rId141" Type="http://schemas.openxmlformats.org/officeDocument/2006/relationships/image" Target="../media/image590.png"/><Relationship Id="rId140" Type="http://schemas.openxmlformats.org/officeDocument/2006/relationships/image" Target="../media/image589.png"/><Relationship Id="rId14" Type="http://schemas.openxmlformats.org/officeDocument/2006/relationships/image" Target="../media/image465.png"/><Relationship Id="rId139" Type="http://schemas.openxmlformats.org/officeDocument/2006/relationships/image" Target="../media/image588.png"/><Relationship Id="rId138" Type="http://schemas.openxmlformats.org/officeDocument/2006/relationships/image" Target="../media/image587.png"/><Relationship Id="rId137" Type="http://schemas.openxmlformats.org/officeDocument/2006/relationships/image" Target="../media/image586.png"/><Relationship Id="rId136" Type="http://schemas.openxmlformats.org/officeDocument/2006/relationships/image" Target="../media/image585.png"/><Relationship Id="rId135" Type="http://schemas.openxmlformats.org/officeDocument/2006/relationships/image" Target="../media/image584.png"/><Relationship Id="rId134" Type="http://schemas.openxmlformats.org/officeDocument/2006/relationships/image" Target="../media/image583.png"/><Relationship Id="rId133" Type="http://schemas.openxmlformats.org/officeDocument/2006/relationships/image" Target="../media/image582.png"/><Relationship Id="rId132" Type="http://schemas.openxmlformats.org/officeDocument/2006/relationships/image" Target="../media/image581.png"/><Relationship Id="rId131" Type="http://schemas.openxmlformats.org/officeDocument/2006/relationships/image" Target="../media/image580.png"/><Relationship Id="rId130" Type="http://schemas.openxmlformats.org/officeDocument/2006/relationships/image" Target="../media/image579.png"/><Relationship Id="rId13" Type="http://schemas.openxmlformats.org/officeDocument/2006/relationships/image" Target="../media/image464.png"/><Relationship Id="rId129" Type="http://schemas.openxmlformats.org/officeDocument/2006/relationships/image" Target="../media/image578.png"/><Relationship Id="rId128" Type="http://schemas.openxmlformats.org/officeDocument/2006/relationships/image" Target="../media/image577.png"/><Relationship Id="rId127" Type="http://schemas.openxmlformats.org/officeDocument/2006/relationships/image" Target="../media/image576.png"/><Relationship Id="rId126" Type="http://schemas.openxmlformats.org/officeDocument/2006/relationships/image" Target="../media/image575.png"/><Relationship Id="rId125" Type="http://schemas.openxmlformats.org/officeDocument/2006/relationships/image" Target="../media/image574.png"/><Relationship Id="rId124" Type="http://schemas.openxmlformats.org/officeDocument/2006/relationships/image" Target="../media/image573.png"/><Relationship Id="rId123" Type="http://schemas.openxmlformats.org/officeDocument/2006/relationships/image" Target="../media/image572.png"/><Relationship Id="rId122" Type="http://schemas.openxmlformats.org/officeDocument/2006/relationships/image" Target="../media/image571.png"/><Relationship Id="rId121" Type="http://schemas.openxmlformats.org/officeDocument/2006/relationships/image" Target="../media/image570.png"/><Relationship Id="rId120" Type="http://schemas.openxmlformats.org/officeDocument/2006/relationships/image" Target="../media/image569.png"/><Relationship Id="rId12" Type="http://schemas.openxmlformats.org/officeDocument/2006/relationships/image" Target="../media/image463.png"/><Relationship Id="rId119" Type="http://schemas.openxmlformats.org/officeDocument/2006/relationships/image" Target="../media/image568.png"/><Relationship Id="rId118" Type="http://schemas.openxmlformats.org/officeDocument/2006/relationships/image" Target="../media/image567.png"/><Relationship Id="rId117" Type="http://schemas.openxmlformats.org/officeDocument/2006/relationships/image" Target="../media/image566.png"/><Relationship Id="rId116" Type="http://schemas.openxmlformats.org/officeDocument/2006/relationships/image" Target="../media/image565.png"/><Relationship Id="rId115" Type="http://schemas.openxmlformats.org/officeDocument/2006/relationships/image" Target="../media/image564.png"/><Relationship Id="rId114" Type="http://schemas.openxmlformats.org/officeDocument/2006/relationships/image" Target="../media/image563.png"/><Relationship Id="rId113" Type="http://schemas.openxmlformats.org/officeDocument/2006/relationships/image" Target="../media/image562.png"/><Relationship Id="rId112" Type="http://schemas.openxmlformats.org/officeDocument/2006/relationships/image" Target="../media/image561.png"/><Relationship Id="rId111" Type="http://schemas.openxmlformats.org/officeDocument/2006/relationships/image" Target="../media/image560.png"/><Relationship Id="rId110" Type="http://schemas.openxmlformats.org/officeDocument/2006/relationships/image" Target="../media/image559.png"/><Relationship Id="rId11" Type="http://schemas.openxmlformats.org/officeDocument/2006/relationships/image" Target="../media/image462.png"/><Relationship Id="rId109" Type="http://schemas.openxmlformats.org/officeDocument/2006/relationships/image" Target="../media/image558.png"/><Relationship Id="rId108" Type="http://schemas.openxmlformats.org/officeDocument/2006/relationships/image" Target="../media/image557.png"/><Relationship Id="rId107" Type="http://schemas.openxmlformats.org/officeDocument/2006/relationships/image" Target="../media/image556.png"/><Relationship Id="rId106" Type="http://schemas.openxmlformats.org/officeDocument/2006/relationships/image" Target="../media/image555.png"/><Relationship Id="rId105" Type="http://schemas.openxmlformats.org/officeDocument/2006/relationships/image" Target="../media/image554.png"/><Relationship Id="rId104" Type="http://schemas.openxmlformats.org/officeDocument/2006/relationships/image" Target="../media/image553.png"/><Relationship Id="rId103" Type="http://schemas.openxmlformats.org/officeDocument/2006/relationships/image" Target="../media/image552.png"/><Relationship Id="rId102" Type="http://schemas.openxmlformats.org/officeDocument/2006/relationships/image" Target="../media/image551.png"/><Relationship Id="rId101" Type="http://schemas.openxmlformats.org/officeDocument/2006/relationships/image" Target="../media/image550.png"/><Relationship Id="rId100" Type="http://schemas.openxmlformats.org/officeDocument/2006/relationships/image" Target="../media/image28.png"/><Relationship Id="rId10" Type="http://schemas.openxmlformats.org/officeDocument/2006/relationships/image" Target="../media/image461.png"/><Relationship Id="rId1" Type="http://schemas.openxmlformats.org/officeDocument/2006/relationships/image" Target="../media/image15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9" Type="http://schemas.openxmlformats.org/officeDocument/2006/relationships/image" Target="../media/image697.png"/><Relationship Id="rId98" Type="http://schemas.openxmlformats.org/officeDocument/2006/relationships/image" Target="../media/image696.png"/><Relationship Id="rId97" Type="http://schemas.openxmlformats.org/officeDocument/2006/relationships/image" Target="../media/image695.png"/><Relationship Id="rId96" Type="http://schemas.openxmlformats.org/officeDocument/2006/relationships/image" Target="../media/image694.png"/><Relationship Id="rId95" Type="http://schemas.openxmlformats.org/officeDocument/2006/relationships/image" Target="../media/image693.png"/><Relationship Id="rId94" Type="http://schemas.openxmlformats.org/officeDocument/2006/relationships/image" Target="../media/image692.png"/><Relationship Id="rId93" Type="http://schemas.openxmlformats.org/officeDocument/2006/relationships/image" Target="../media/image691.png"/><Relationship Id="rId92" Type="http://schemas.openxmlformats.org/officeDocument/2006/relationships/image" Target="../media/image690.png"/><Relationship Id="rId91" Type="http://schemas.openxmlformats.org/officeDocument/2006/relationships/image" Target="../media/image689.png"/><Relationship Id="rId90" Type="http://schemas.openxmlformats.org/officeDocument/2006/relationships/image" Target="../media/image688.png"/><Relationship Id="rId9" Type="http://schemas.openxmlformats.org/officeDocument/2006/relationships/image" Target="../media/image608.png"/><Relationship Id="rId89" Type="http://schemas.openxmlformats.org/officeDocument/2006/relationships/image" Target="../media/image687.png"/><Relationship Id="rId88" Type="http://schemas.openxmlformats.org/officeDocument/2006/relationships/image" Target="../media/image686.png"/><Relationship Id="rId87" Type="http://schemas.openxmlformats.org/officeDocument/2006/relationships/image" Target="../media/image685.png"/><Relationship Id="rId86" Type="http://schemas.openxmlformats.org/officeDocument/2006/relationships/image" Target="../media/image684.png"/><Relationship Id="rId85" Type="http://schemas.openxmlformats.org/officeDocument/2006/relationships/image" Target="../media/image683.png"/><Relationship Id="rId84" Type="http://schemas.openxmlformats.org/officeDocument/2006/relationships/image" Target="../media/image682.png"/><Relationship Id="rId83" Type="http://schemas.openxmlformats.org/officeDocument/2006/relationships/image" Target="../media/image681.png"/><Relationship Id="rId82" Type="http://schemas.openxmlformats.org/officeDocument/2006/relationships/image" Target="../media/image680.png"/><Relationship Id="rId81" Type="http://schemas.openxmlformats.org/officeDocument/2006/relationships/image" Target="../media/image679.png"/><Relationship Id="rId80" Type="http://schemas.openxmlformats.org/officeDocument/2006/relationships/image" Target="../media/image678.png"/><Relationship Id="rId8" Type="http://schemas.openxmlformats.org/officeDocument/2006/relationships/image" Target="../media/image607.png"/><Relationship Id="rId79" Type="http://schemas.openxmlformats.org/officeDocument/2006/relationships/image" Target="../media/image677.png"/><Relationship Id="rId78" Type="http://schemas.openxmlformats.org/officeDocument/2006/relationships/image" Target="../media/image676.png"/><Relationship Id="rId77" Type="http://schemas.openxmlformats.org/officeDocument/2006/relationships/image" Target="../media/image675.png"/><Relationship Id="rId76" Type="http://schemas.openxmlformats.org/officeDocument/2006/relationships/image" Target="../media/image674.png"/><Relationship Id="rId75" Type="http://schemas.openxmlformats.org/officeDocument/2006/relationships/image" Target="../media/image673.png"/><Relationship Id="rId74" Type="http://schemas.openxmlformats.org/officeDocument/2006/relationships/image" Target="../media/image672.png"/><Relationship Id="rId73" Type="http://schemas.openxmlformats.org/officeDocument/2006/relationships/image" Target="../media/image671.png"/><Relationship Id="rId72" Type="http://schemas.openxmlformats.org/officeDocument/2006/relationships/image" Target="../media/image670.png"/><Relationship Id="rId71" Type="http://schemas.openxmlformats.org/officeDocument/2006/relationships/image" Target="../media/image669.png"/><Relationship Id="rId70" Type="http://schemas.openxmlformats.org/officeDocument/2006/relationships/image" Target="../media/image668.png"/><Relationship Id="rId7" Type="http://schemas.openxmlformats.org/officeDocument/2006/relationships/image" Target="../media/image606.png"/><Relationship Id="rId69" Type="http://schemas.openxmlformats.org/officeDocument/2006/relationships/image" Target="../media/image667.png"/><Relationship Id="rId68" Type="http://schemas.openxmlformats.org/officeDocument/2006/relationships/image" Target="../media/image666.png"/><Relationship Id="rId67" Type="http://schemas.openxmlformats.org/officeDocument/2006/relationships/image" Target="../media/image665.png"/><Relationship Id="rId66" Type="http://schemas.openxmlformats.org/officeDocument/2006/relationships/image" Target="../media/image664.png"/><Relationship Id="rId65" Type="http://schemas.openxmlformats.org/officeDocument/2006/relationships/image" Target="../media/image663.png"/><Relationship Id="rId64" Type="http://schemas.openxmlformats.org/officeDocument/2006/relationships/image" Target="../media/image662.png"/><Relationship Id="rId63" Type="http://schemas.openxmlformats.org/officeDocument/2006/relationships/image" Target="../media/image661.png"/><Relationship Id="rId62" Type="http://schemas.openxmlformats.org/officeDocument/2006/relationships/image" Target="../media/image660.png"/><Relationship Id="rId61" Type="http://schemas.openxmlformats.org/officeDocument/2006/relationships/image" Target="../media/image659.png"/><Relationship Id="rId60" Type="http://schemas.openxmlformats.org/officeDocument/2006/relationships/image" Target="../media/image658.png"/><Relationship Id="rId6" Type="http://schemas.openxmlformats.org/officeDocument/2006/relationships/image" Target="../media/image605.png"/><Relationship Id="rId59" Type="http://schemas.openxmlformats.org/officeDocument/2006/relationships/image" Target="../media/image657.png"/><Relationship Id="rId58" Type="http://schemas.openxmlformats.org/officeDocument/2006/relationships/image" Target="../media/image656.png"/><Relationship Id="rId57" Type="http://schemas.openxmlformats.org/officeDocument/2006/relationships/image" Target="../media/image655.png"/><Relationship Id="rId56" Type="http://schemas.openxmlformats.org/officeDocument/2006/relationships/image" Target="../media/image654.png"/><Relationship Id="rId55" Type="http://schemas.openxmlformats.org/officeDocument/2006/relationships/image" Target="../media/image653.png"/><Relationship Id="rId54" Type="http://schemas.openxmlformats.org/officeDocument/2006/relationships/image" Target="../media/image652.png"/><Relationship Id="rId53" Type="http://schemas.openxmlformats.org/officeDocument/2006/relationships/image" Target="../media/image651.png"/><Relationship Id="rId52" Type="http://schemas.openxmlformats.org/officeDocument/2006/relationships/image" Target="../media/image650.png"/><Relationship Id="rId51" Type="http://schemas.openxmlformats.org/officeDocument/2006/relationships/image" Target="../media/image649.png"/><Relationship Id="rId50" Type="http://schemas.openxmlformats.org/officeDocument/2006/relationships/image" Target="../media/image648.png"/><Relationship Id="rId5" Type="http://schemas.openxmlformats.org/officeDocument/2006/relationships/image" Target="../media/image604.png"/><Relationship Id="rId49" Type="http://schemas.openxmlformats.org/officeDocument/2006/relationships/image" Target="../media/image647.png"/><Relationship Id="rId48" Type="http://schemas.openxmlformats.org/officeDocument/2006/relationships/image" Target="../media/image646.png"/><Relationship Id="rId47" Type="http://schemas.openxmlformats.org/officeDocument/2006/relationships/image" Target="../media/image645.png"/><Relationship Id="rId46" Type="http://schemas.openxmlformats.org/officeDocument/2006/relationships/image" Target="../media/image644.png"/><Relationship Id="rId45" Type="http://schemas.openxmlformats.org/officeDocument/2006/relationships/image" Target="../media/image643.png"/><Relationship Id="rId44" Type="http://schemas.openxmlformats.org/officeDocument/2006/relationships/image" Target="../media/image642.png"/><Relationship Id="rId43" Type="http://schemas.openxmlformats.org/officeDocument/2006/relationships/image" Target="../media/image641.png"/><Relationship Id="rId42" Type="http://schemas.openxmlformats.org/officeDocument/2006/relationships/image" Target="../media/image640.png"/><Relationship Id="rId41" Type="http://schemas.openxmlformats.org/officeDocument/2006/relationships/image" Target="../media/image639.png"/><Relationship Id="rId40" Type="http://schemas.openxmlformats.org/officeDocument/2006/relationships/image" Target="../media/image638.png"/><Relationship Id="rId4" Type="http://schemas.openxmlformats.org/officeDocument/2006/relationships/image" Target="../media/image603.png"/><Relationship Id="rId39" Type="http://schemas.openxmlformats.org/officeDocument/2006/relationships/image" Target="../media/image637.png"/><Relationship Id="rId38" Type="http://schemas.openxmlformats.org/officeDocument/2006/relationships/image" Target="../media/image636.png"/><Relationship Id="rId37" Type="http://schemas.openxmlformats.org/officeDocument/2006/relationships/image" Target="../media/image635.png"/><Relationship Id="rId36" Type="http://schemas.openxmlformats.org/officeDocument/2006/relationships/image" Target="../media/image634.png"/><Relationship Id="rId35" Type="http://schemas.openxmlformats.org/officeDocument/2006/relationships/image" Target="../media/image633.png"/><Relationship Id="rId34" Type="http://schemas.openxmlformats.org/officeDocument/2006/relationships/image" Target="../media/image632.png"/><Relationship Id="rId33" Type="http://schemas.openxmlformats.org/officeDocument/2006/relationships/image" Target="../media/image631.png"/><Relationship Id="rId32" Type="http://schemas.openxmlformats.org/officeDocument/2006/relationships/image" Target="../media/image630.png"/><Relationship Id="rId31" Type="http://schemas.openxmlformats.org/officeDocument/2006/relationships/image" Target="../media/image629.png"/><Relationship Id="rId30" Type="http://schemas.openxmlformats.org/officeDocument/2006/relationships/image" Target="../media/image628.png"/><Relationship Id="rId3" Type="http://schemas.openxmlformats.org/officeDocument/2006/relationships/image" Target="../media/image602.png"/><Relationship Id="rId29" Type="http://schemas.openxmlformats.org/officeDocument/2006/relationships/image" Target="../media/image627.png"/><Relationship Id="rId28" Type="http://schemas.openxmlformats.org/officeDocument/2006/relationships/image" Target="../media/image626.png"/><Relationship Id="rId27" Type="http://schemas.openxmlformats.org/officeDocument/2006/relationships/image" Target="../media/image625.png"/><Relationship Id="rId262" Type="http://schemas.openxmlformats.org/officeDocument/2006/relationships/slideLayout" Target="../slideLayouts/slideLayout40.xml"/><Relationship Id="rId261" Type="http://schemas.openxmlformats.org/officeDocument/2006/relationships/image" Target="../media/image147.png"/><Relationship Id="rId260" Type="http://schemas.openxmlformats.org/officeDocument/2006/relationships/image" Target="../media/image146.png"/><Relationship Id="rId26" Type="http://schemas.openxmlformats.org/officeDocument/2006/relationships/image" Target="../media/image624.png"/><Relationship Id="rId259" Type="http://schemas.openxmlformats.org/officeDocument/2006/relationships/image" Target="../media/image145.png"/><Relationship Id="rId258" Type="http://schemas.openxmlformats.org/officeDocument/2006/relationships/image" Target="../media/image144.png"/><Relationship Id="rId257" Type="http://schemas.openxmlformats.org/officeDocument/2006/relationships/image" Target="../media/image143.png"/><Relationship Id="rId256" Type="http://schemas.openxmlformats.org/officeDocument/2006/relationships/image" Target="../media/image142.png"/><Relationship Id="rId255" Type="http://schemas.openxmlformats.org/officeDocument/2006/relationships/image" Target="../media/image141.png"/><Relationship Id="rId254" Type="http://schemas.openxmlformats.org/officeDocument/2006/relationships/image" Target="../media/image140.png"/><Relationship Id="rId253" Type="http://schemas.openxmlformats.org/officeDocument/2006/relationships/image" Target="../media/image139.png"/><Relationship Id="rId252" Type="http://schemas.openxmlformats.org/officeDocument/2006/relationships/image" Target="../media/image138.png"/><Relationship Id="rId251" Type="http://schemas.openxmlformats.org/officeDocument/2006/relationships/image" Target="../media/image137.png"/><Relationship Id="rId250" Type="http://schemas.openxmlformats.org/officeDocument/2006/relationships/image" Target="../media/image136.png"/><Relationship Id="rId25" Type="http://schemas.openxmlformats.org/officeDocument/2006/relationships/image" Target="../media/image8.png"/><Relationship Id="rId249" Type="http://schemas.openxmlformats.org/officeDocument/2006/relationships/image" Target="../media/image135.png"/><Relationship Id="rId248" Type="http://schemas.openxmlformats.org/officeDocument/2006/relationships/image" Target="../media/image134.png"/><Relationship Id="rId247" Type="http://schemas.openxmlformats.org/officeDocument/2006/relationships/image" Target="../media/image133.png"/><Relationship Id="rId246" Type="http://schemas.openxmlformats.org/officeDocument/2006/relationships/image" Target="../media/image132.png"/><Relationship Id="rId245" Type="http://schemas.openxmlformats.org/officeDocument/2006/relationships/image" Target="../media/image131.png"/><Relationship Id="rId244" Type="http://schemas.openxmlformats.org/officeDocument/2006/relationships/image" Target="../media/image130.png"/><Relationship Id="rId243" Type="http://schemas.openxmlformats.org/officeDocument/2006/relationships/image" Target="../media/image129.png"/><Relationship Id="rId242" Type="http://schemas.openxmlformats.org/officeDocument/2006/relationships/image" Target="../media/image128.png"/><Relationship Id="rId241" Type="http://schemas.openxmlformats.org/officeDocument/2006/relationships/image" Target="../media/image127.png"/><Relationship Id="rId240" Type="http://schemas.openxmlformats.org/officeDocument/2006/relationships/image" Target="../media/image126.png"/><Relationship Id="rId24" Type="http://schemas.openxmlformats.org/officeDocument/2006/relationships/image" Target="../media/image623.png"/><Relationship Id="rId239" Type="http://schemas.openxmlformats.org/officeDocument/2006/relationships/image" Target="../media/image125.png"/><Relationship Id="rId238" Type="http://schemas.openxmlformats.org/officeDocument/2006/relationships/image" Target="../media/image124.png"/><Relationship Id="rId237" Type="http://schemas.openxmlformats.org/officeDocument/2006/relationships/image" Target="../media/image123.png"/><Relationship Id="rId236" Type="http://schemas.openxmlformats.org/officeDocument/2006/relationships/image" Target="../media/image122.png"/><Relationship Id="rId235" Type="http://schemas.openxmlformats.org/officeDocument/2006/relationships/image" Target="../media/image121.png"/><Relationship Id="rId234" Type="http://schemas.openxmlformats.org/officeDocument/2006/relationships/image" Target="../media/image120.png"/><Relationship Id="rId233" Type="http://schemas.openxmlformats.org/officeDocument/2006/relationships/image" Target="../media/image119.png"/><Relationship Id="rId232" Type="http://schemas.openxmlformats.org/officeDocument/2006/relationships/image" Target="../media/image118.png"/><Relationship Id="rId231" Type="http://schemas.openxmlformats.org/officeDocument/2006/relationships/image" Target="../media/image117.png"/><Relationship Id="rId230" Type="http://schemas.openxmlformats.org/officeDocument/2006/relationships/image" Target="../media/image116.png"/><Relationship Id="rId23" Type="http://schemas.openxmlformats.org/officeDocument/2006/relationships/image" Target="../media/image622.png"/><Relationship Id="rId229" Type="http://schemas.openxmlformats.org/officeDocument/2006/relationships/image" Target="../media/image31.png"/><Relationship Id="rId228" Type="http://schemas.openxmlformats.org/officeDocument/2006/relationships/image" Target="../media/image115.png"/><Relationship Id="rId227" Type="http://schemas.openxmlformats.org/officeDocument/2006/relationships/image" Target="../media/image114.png"/><Relationship Id="rId226" Type="http://schemas.openxmlformats.org/officeDocument/2006/relationships/image" Target="../media/image113.png"/><Relationship Id="rId225" Type="http://schemas.openxmlformats.org/officeDocument/2006/relationships/image" Target="../media/image112.png"/><Relationship Id="rId224" Type="http://schemas.openxmlformats.org/officeDocument/2006/relationships/image" Target="../media/image111.png"/><Relationship Id="rId223" Type="http://schemas.openxmlformats.org/officeDocument/2006/relationships/image" Target="../media/image110.png"/><Relationship Id="rId222" Type="http://schemas.openxmlformats.org/officeDocument/2006/relationships/image" Target="../media/image820.png"/><Relationship Id="rId221" Type="http://schemas.openxmlformats.org/officeDocument/2006/relationships/image" Target="../media/image819.png"/><Relationship Id="rId220" Type="http://schemas.openxmlformats.org/officeDocument/2006/relationships/image" Target="../media/image818.png"/><Relationship Id="rId22" Type="http://schemas.openxmlformats.org/officeDocument/2006/relationships/image" Target="../media/image621.png"/><Relationship Id="rId219" Type="http://schemas.openxmlformats.org/officeDocument/2006/relationships/image" Target="../media/image817.png"/><Relationship Id="rId218" Type="http://schemas.openxmlformats.org/officeDocument/2006/relationships/image" Target="../media/image816.png"/><Relationship Id="rId217" Type="http://schemas.openxmlformats.org/officeDocument/2006/relationships/image" Target="../media/image815.png"/><Relationship Id="rId216" Type="http://schemas.openxmlformats.org/officeDocument/2006/relationships/image" Target="../media/image814.png"/><Relationship Id="rId215" Type="http://schemas.openxmlformats.org/officeDocument/2006/relationships/image" Target="../media/image813.png"/><Relationship Id="rId214" Type="http://schemas.openxmlformats.org/officeDocument/2006/relationships/image" Target="../media/image812.png"/><Relationship Id="rId213" Type="http://schemas.openxmlformats.org/officeDocument/2006/relationships/image" Target="../media/image811.png"/><Relationship Id="rId212" Type="http://schemas.openxmlformats.org/officeDocument/2006/relationships/image" Target="../media/image810.png"/><Relationship Id="rId211" Type="http://schemas.openxmlformats.org/officeDocument/2006/relationships/image" Target="../media/image809.png"/><Relationship Id="rId210" Type="http://schemas.openxmlformats.org/officeDocument/2006/relationships/image" Target="../media/image808.png"/><Relationship Id="rId21" Type="http://schemas.openxmlformats.org/officeDocument/2006/relationships/image" Target="../media/image620.png"/><Relationship Id="rId209" Type="http://schemas.openxmlformats.org/officeDocument/2006/relationships/image" Target="../media/image807.png"/><Relationship Id="rId208" Type="http://schemas.openxmlformats.org/officeDocument/2006/relationships/image" Target="../media/image806.png"/><Relationship Id="rId207" Type="http://schemas.openxmlformats.org/officeDocument/2006/relationships/image" Target="../media/image805.png"/><Relationship Id="rId206" Type="http://schemas.openxmlformats.org/officeDocument/2006/relationships/image" Target="../media/image804.png"/><Relationship Id="rId205" Type="http://schemas.openxmlformats.org/officeDocument/2006/relationships/image" Target="../media/image803.png"/><Relationship Id="rId204" Type="http://schemas.openxmlformats.org/officeDocument/2006/relationships/image" Target="../media/image802.png"/><Relationship Id="rId203" Type="http://schemas.openxmlformats.org/officeDocument/2006/relationships/image" Target="../media/image801.png"/><Relationship Id="rId202" Type="http://schemas.openxmlformats.org/officeDocument/2006/relationships/image" Target="../media/image800.png"/><Relationship Id="rId201" Type="http://schemas.openxmlformats.org/officeDocument/2006/relationships/image" Target="../media/image799.png"/><Relationship Id="rId200" Type="http://schemas.openxmlformats.org/officeDocument/2006/relationships/image" Target="../media/image798.png"/><Relationship Id="rId20" Type="http://schemas.openxmlformats.org/officeDocument/2006/relationships/image" Target="../media/image619.png"/><Relationship Id="rId2" Type="http://schemas.openxmlformats.org/officeDocument/2006/relationships/image" Target="../media/image601.png"/><Relationship Id="rId199" Type="http://schemas.openxmlformats.org/officeDocument/2006/relationships/image" Target="../media/image797.png"/><Relationship Id="rId198" Type="http://schemas.openxmlformats.org/officeDocument/2006/relationships/image" Target="../media/image796.png"/><Relationship Id="rId197" Type="http://schemas.openxmlformats.org/officeDocument/2006/relationships/image" Target="../media/image795.png"/><Relationship Id="rId196" Type="http://schemas.openxmlformats.org/officeDocument/2006/relationships/image" Target="../media/image794.png"/><Relationship Id="rId195" Type="http://schemas.openxmlformats.org/officeDocument/2006/relationships/image" Target="../media/image793.png"/><Relationship Id="rId194" Type="http://schemas.openxmlformats.org/officeDocument/2006/relationships/image" Target="../media/image792.png"/><Relationship Id="rId193" Type="http://schemas.openxmlformats.org/officeDocument/2006/relationships/image" Target="../media/image791.png"/><Relationship Id="rId192" Type="http://schemas.openxmlformats.org/officeDocument/2006/relationships/image" Target="../media/image790.png"/><Relationship Id="rId191" Type="http://schemas.openxmlformats.org/officeDocument/2006/relationships/image" Target="../media/image789.png"/><Relationship Id="rId190" Type="http://schemas.openxmlformats.org/officeDocument/2006/relationships/image" Target="../media/image788.png"/><Relationship Id="rId19" Type="http://schemas.openxmlformats.org/officeDocument/2006/relationships/image" Target="../media/image618.png"/><Relationship Id="rId189" Type="http://schemas.openxmlformats.org/officeDocument/2006/relationships/image" Target="../media/image787.png"/><Relationship Id="rId188" Type="http://schemas.openxmlformats.org/officeDocument/2006/relationships/image" Target="../media/image786.png"/><Relationship Id="rId187" Type="http://schemas.openxmlformats.org/officeDocument/2006/relationships/image" Target="../media/image785.png"/><Relationship Id="rId186" Type="http://schemas.openxmlformats.org/officeDocument/2006/relationships/image" Target="../media/image784.png"/><Relationship Id="rId185" Type="http://schemas.openxmlformats.org/officeDocument/2006/relationships/image" Target="../media/image783.png"/><Relationship Id="rId184" Type="http://schemas.openxmlformats.org/officeDocument/2006/relationships/image" Target="../media/image782.png"/><Relationship Id="rId183" Type="http://schemas.openxmlformats.org/officeDocument/2006/relationships/image" Target="../media/image781.png"/><Relationship Id="rId182" Type="http://schemas.openxmlformats.org/officeDocument/2006/relationships/image" Target="../media/image780.png"/><Relationship Id="rId181" Type="http://schemas.openxmlformats.org/officeDocument/2006/relationships/image" Target="../media/image779.png"/><Relationship Id="rId180" Type="http://schemas.openxmlformats.org/officeDocument/2006/relationships/image" Target="../media/image778.png"/><Relationship Id="rId18" Type="http://schemas.openxmlformats.org/officeDocument/2006/relationships/image" Target="../media/image617.png"/><Relationship Id="rId179" Type="http://schemas.openxmlformats.org/officeDocument/2006/relationships/image" Target="../media/image777.png"/><Relationship Id="rId178" Type="http://schemas.openxmlformats.org/officeDocument/2006/relationships/image" Target="../media/image776.png"/><Relationship Id="rId177" Type="http://schemas.openxmlformats.org/officeDocument/2006/relationships/image" Target="../media/image775.png"/><Relationship Id="rId176" Type="http://schemas.openxmlformats.org/officeDocument/2006/relationships/image" Target="../media/image774.png"/><Relationship Id="rId175" Type="http://schemas.openxmlformats.org/officeDocument/2006/relationships/image" Target="../media/image773.png"/><Relationship Id="rId174" Type="http://schemas.openxmlformats.org/officeDocument/2006/relationships/image" Target="../media/image772.png"/><Relationship Id="rId173" Type="http://schemas.openxmlformats.org/officeDocument/2006/relationships/image" Target="../media/image771.png"/><Relationship Id="rId172" Type="http://schemas.openxmlformats.org/officeDocument/2006/relationships/image" Target="../media/image770.png"/><Relationship Id="rId171" Type="http://schemas.openxmlformats.org/officeDocument/2006/relationships/image" Target="../media/image769.png"/><Relationship Id="rId170" Type="http://schemas.openxmlformats.org/officeDocument/2006/relationships/image" Target="../media/image768.png"/><Relationship Id="rId17" Type="http://schemas.openxmlformats.org/officeDocument/2006/relationships/image" Target="../media/image616.png"/><Relationship Id="rId169" Type="http://schemas.openxmlformats.org/officeDocument/2006/relationships/image" Target="../media/image767.png"/><Relationship Id="rId168" Type="http://schemas.openxmlformats.org/officeDocument/2006/relationships/image" Target="../media/image766.png"/><Relationship Id="rId167" Type="http://schemas.openxmlformats.org/officeDocument/2006/relationships/image" Target="../media/image765.png"/><Relationship Id="rId166" Type="http://schemas.openxmlformats.org/officeDocument/2006/relationships/image" Target="../media/image764.png"/><Relationship Id="rId165" Type="http://schemas.openxmlformats.org/officeDocument/2006/relationships/image" Target="../media/image763.png"/><Relationship Id="rId164" Type="http://schemas.openxmlformats.org/officeDocument/2006/relationships/image" Target="../media/image762.png"/><Relationship Id="rId163" Type="http://schemas.openxmlformats.org/officeDocument/2006/relationships/image" Target="../media/image761.png"/><Relationship Id="rId162" Type="http://schemas.openxmlformats.org/officeDocument/2006/relationships/image" Target="../media/image760.png"/><Relationship Id="rId161" Type="http://schemas.openxmlformats.org/officeDocument/2006/relationships/image" Target="../media/image759.png"/><Relationship Id="rId160" Type="http://schemas.openxmlformats.org/officeDocument/2006/relationships/image" Target="../media/image758.png"/><Relationship Id="rId16" Type="http://schemas.openxmlformats.org/officeDocument/2006/relationships/image" Target="../media/image615.png"/><Relationship Id="rId159" Type="http://schemas.openxmlformats.org/officeDocument/2006/relationships/image" Target="../media/image757.png"/><Relationship Id="rId158" Type="http://schemas.openxmlformats.org/officeDocument/2006/relationships/image" Target="../media/image756.png"/><Relationship Id="rId157" Type="http://schemas.openxmlformats.org/officeDocument/2006/relationships/image" Target="../media/image755.png"/><Relationship Id="rId156" Type="http://schemas.openxmlformats.org/officeDocument/2006/relationships/image" Target="../media/image754.png"/><Relationship Id="rId155" Type="http://schemas.openxmlformats.org/officeDocument/2006/relationships/image" Target="../media/image753.png"/><Relationship Id="rId154" Type="http://schemas.openxmlformats.org/officeDocument/2006/relationships/image" Target="../media/image752.png"/><Relationship Id="rId153" Type="http://schemas.openxmlformats.org/officeDocument/2006/relationships/image" Target="../media/image751.png"/><Relationship Id="rId152" Type="http://schemas.openxmlformats.org/officeDocument/2006/relationships/image" Target="../media/image750.png"/><Relationship Id="rId151" Type="http://schemas.openxmlformats.org/officeDocument/2006/relationships/image" Target="../media/image749.png"/><Relationship Id="rId150" Type="http://schemas.openxmlformats.org/officeDocument/2006/relationships/image" Target="../media/image748.png"/><Relationship Id="rId15" Type="http://schemas.openxmlformats.org/officeDocument/2006/relationships/image" Target="../media/image614.png"/><Relationship Id="rId149" Type="http://schemas.openxmlformats.org/officeDocument/2006/relationships/image" Target="../media/image747.png"/><Relationship Id="rId148" Type="http://schemas.openxmlformats.org/officeDocument/2006/relationships/image" Target="../media/image746.png"/><Relationship Id="rId147" Type="http://schemas.openxmlformats.org/officeDocument/2006/relationships/image" Target="../media/image745.png"/><Relationship Id="rId146" Type="http://schemas.openxmlformats.org/officeDocument/2006/relationships/image" Target="../media/image744.png"/><Relationship Id="rId145" Type="http://schemas.openxmlformats.org/officeDocument/2006/relationships/image" Target="../media/image743.png"/><Relationship Id="rId144" Type="http://schemas.openxmlformats.org/officeDocument/2006/relationships/image" Target="../media/image742.png"/><Relationship Id="rId143" Type="http://schemas.openxmlformats.org/officeDocument/2006/relationships/image" Target="../media/image741.png"/><Relationship Id="rId142" Type="http://schemas.openxmlformats.org/officeDocument/2006/relationships/image" Target="../media/image740.png"/><Relationship Id="rId141" Type="http://schemas.openxmlformats.org/officeDocument/2006/relationships/image" Target="../media/image739.png"/><Relationship Id="rId140" Type="http://schemas.openxmlformats.org/officeDocument/2006/relationships/image" Target="../media/image738.png"/><Relationship Id="rId14" Type="http://schemas.openxmlformats.org/officeDocument/2006/relationships/image" Target="../media/image613.png"/><Relationship Id="rId139" Type="http://schemas.openxmlformats.org/officeDocument/2006/relationships/image" Target="../media/image737.png"/><Relationship Id="rId138" Type="http://schemas.openxmlformats.org/officeDocument/2006/relationships/image" Target="../media/image736.png"/><Relationship Id="rId137" Type="http://schemas.openxmlformats.org/officeDocument/2006/relationships/image" Target="../media/image735.png"/><Relationship Id="rId136" Type="http://schemas.openxmlformats.org/officeDocument/2006/relationships/image" Target="../media/image734.png"/><Relationship Id="rId135" Type="http://schemas.openxmlformats.org/officeDocument/2006/relationships/image" Target="../media/image733.png"/><Relationship Id="rId134" Type="http://schemas.openxmlformats.org/officeDocument/2006/relationships/image" Target="../media/image732.png"/><Relationship Id="rId133" Type="http://schemas.openxmlformats.org/officeDocument/2006/relationships/image" Target="../media/image731.png"/><Relationship Id="rId132" Type="http://schemas.openxmlformats.org/officeDocument/2006/relationships/image" Target="../media/image730.png"/><Relationship Id="rId131" Type="http://schemas.openxmlformats.org/officeDocument/2006/relationships/image" Target="../media/image729.png"/><Relationship Id="rId130" Type="http://schemas.openxmlformats.org/officeDocument/2006/relationships/image" Target="../media/image728.png"/><Relationship Id="rId13" Type="http://schemas.openxmlformats.org/officeDocument/2006/relationships/image" Target="../media/image612.png"/><Relationship Id="rId129" Type="http://schemas.openxmlformats.org/officeDocument/2006/relationships/image" Target="../media/image727.png"/><Relationship Id="rId128" Type="http://schemas.openxmlformats.org/officeDocument/2006/relationships/image" Target="../media/image726.png"/><Relationship Id="rId127" Type="http://schemas.openxmlformats.org/officeDocument/2006/relationships/image" Target="../media/image725.png"/><Relationship Id="rId126" Type="http://schemas.openxmlformats.org/officeDocument/2006/relationships/image" Target="../media/image724.png"/><Relationship Id="rId125" Type="http://schemas.openxmlformats.org/officeDocument/2006/relationships/image" Target="../media/image723.png"/><Relationship Id="rId124" Type="http://schemas.openxmlformats.org/officeDocument/2006/relationships/image" Target="../media/image722.png"/><Relationship Id="rId123" Type="http://schemas.openxmlformats.org/officeDocument/2006/relationships/image" Target="../media/image721.png"/><Relationship Id="rId122" Type="http://schemas.openxmlformats.org/officeDocument/2006/relationships/image" Target="../media/image720.png"/><Relationship Id="rId121" Type="http://schemas.openxmlformats.org/officeDocument/2006/relationships/image" Target="../media/image719.png"/><Relationship Id="rId120" Type="http://schemas.openxmlformats.org/officeDocument/2006/relationships/image" Target="../media/image718.png"/><Relationship Id="rId12" Type="http://schemas.openxmlformats.org/officeDocument/2006/relationships/image" Target="../media/image611.png"/><Relationship Id="rId119" Type="http://schemas.openxmlformats.org/officeDocument/2006/relationships/image" Target="../media/image717.png"/><Relationship Id="rId118" Type="http://schemas.openxmlformats.org/officeDocument/2006/relationships/image" Target="../media/image716.png"/><Relationship Id="rId117" Type="http://schemas.openxmlformats.org/officeDocument/2006/relationships/image" Target="../media/image715.png"/><Relationship Id="rId116" Type="http://schemas.openxmlformats.org/officeDocument/2006/relationships/image" Target="../media/image714.png"/><Relationship Id="rId115" Type="http://schemas.openxmlformats.org/officeDocument/2006/relationships/image" Target="../media/image713.png"/><Relationship Id="rId114" Type="http://schemas.openxmlformats.org/officeDocument/2006/relationships/image" Target="../media/image712.png"/><Relationship Id="rId113" Type="http://schemas.openxmlformats.org/officeDocument/2006/relationships/image" Target="../media/image711.png"/><Relationship Id="rId112" Type="http://schemas.openxmlformats.org/officeDocument/2006/relationships/image" Target="../media/image710.png"/><Relationship Id="rId111" Type="http://schemas.openxmlformats.org/officeDocument/2006/relationships/image" Target="../media/image709.png"/><Relationship Id="rId110" Type="http://schemas.openxmlformats.org/officeDocument/2006/relationships/image" Target="../media/image708.png"/><Relationship Id="rId11" Type="http://schemas.openxmlformats.org/officeDocument/2006/relationships/image" Target="../media/image610.png"/><Relationship Id="rId109" Type="http://schemas.openxmlformats.org/officeDocument/2006/relationships/image" Target="../media/image707.png"/><Relationship Id="rId108" Type="http://schemas.openxmlformats.org/officeDocument/2006/relationships/image" Target="../media/image706.png"/><Relationship Id="rId107" Type="http://schemas.openxmlformats.org/officeDocument/2006/relationships/image" Target="../media/image705.png"/><Relationship Id="rId106" Type="http://schemas.openxmlformats.org/officeDocument/2006/relationships/image" Target="../media/image704.png"/><Relationship Id="rId105" Type="http://schemas.openxmlformats.org/officeDocument/2006/relationships/image" Target="../media/image703.png"/><Relationship Id="rId104" Type="http://schemas.openxmlformats.org/officeDocument/2006/relationships/image" Target="../media/image702.png"/><Relationship Id="rId103" Type="http://schemas.openxmlformats.org/officeDocument/2006/relationships/image" Target="../media/image701.png"/><Relationship Id="rId102" Type="http://schemas.openxmlformats.org/officeDocument/2006/relationships/image" Target="../media/image700.png"/><Relationship Id="rId101" Type="http://schemas.openxmlformats.org/officeDocument/2006/relationships/image" Target="../media/image699.png"/><Relationship Id="rId100" Type="http://schemas.openxmlformats.org/officeDocument/2006/relationships/image" Target="../media/image698.png"/><Relationship Id="rId10" Type="http://schemas.openxmlformats.org/officeDocument/2006/relationships/image" Target="../media/image609.png"/><Relationship Id="rId1" Type="http://schemas.openxmlformats.org/officeDocument/2006/relationships/image" Target="../media/image6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60"/>
          <p:cNvGrpSpPr/>
          <p:nvPr/>
        </p:nvGrpSpPr>
        <p:grpSpPr>
          <a:xfrm>
            <a:off x="3683000" y="1635125"/>
            <a:ext cx="5084763" cy="4146550"/>
            <a:chOff x="0" y="-141489"/>
            <a:chExt cx="5084570" cy="4145756"/>
          </a:xfrm>
        </p:grpSpPr>
        <p:sp>
          <p:nvSpPr>
            <p:cNvPr id="10243" name="任意多边形 36"/>
            <p:cNvSpPr/>
            <p:nvPr/>
          </p:nvSpPr>
          <p:spPr>
            <a:xfrm flipV="1">
              <a:off x="56921" y="-141489"/>
              <a:ext cx="4809942" cy="4145756"/>
            </a:xfrm>
            <a:custGeom>
              <a:avLst/>
              <a:gdLst>
                <a:gd name="txL" fmla="*/ 0 w 4809078"/>
                <a:gd name="txT" fmla="*/ 0 h 4145756"/>
                <a:gd name="txR" fmla="*/ 4809078 w 4809078"/>
                <a:gd name="txB" fmla="*/ 4145756 h 4145756"/>
              </a:gdLst>
              <a:ahLst/>
              <a:cxnLst>
                <a:cxn ang="0">
                  <a:pos x="2405401" y="1179011"/>
                </a:cxn>
                <a:cxn ang="0">
                  <a:pos x="2358133" y="1086906"/>
                </a:cxn>
                <a:cxn ang="0">
                  <a:pos x="2260185" y="1068117"/>
                </a:cxn>
                <a:cxn ang="0">
                  <a:pos x="2328919" y="992403"/>
                </a:cxn>
                <a:cxn ang="0">
                  <a:pos x="2315653" y="888686"/>
                </a:cxn>
                <a:cxn ang="0">
                  <a:pos x="2405401" y="933997"/>
                </a:cxn>
                <a:cxn ang="0">
                  <a:pos x="2495149" y="888686"/>
                </a:cxn>
                <a:cxn ang="0">
                  <a:pos x="2481885" y="992403"/>
                </a:cxn>
                <a:cxn ang="0">
                  <a:pos x="2550617" y="1068117"/>
                </a:cxn>
                <a:cxn ang="0">
                  <a:pos x="2452670" y="1086906"/>
                </a:cxn>
                <a:cxn ang="0">
                  <a:pos x="2405401" y="1179011"/>
                </a:cxn>
                <a:cxn ang="0">
                  <a:pos x="2035476" y="2668782"/>
                </a:cxn>
                <a:cxn ang="0">
                  <a:pos x="2033125" y="2667208"/>
                </a:cxn>
                <a:cxn ang="0">
                  <a:pos x="2033125" y="2668270"/>
                </a:cxn>
                <a:cxn ang="0">
                  <a:pos x="1165171" y="2643946"/>
                </a:cxn>
                <a:cxn ang="0">
                  <a:pos x="2033125" y="2619624"/>
                </a:cxn>
                <a:cxn ang="0">
                  <a:pos x="2033125" y="2621198"/>
                </a:cxn>
                <a:cxn ang="0">
                  <a:pos x="2035476" y="2619624"/>
                </a:cxn>
                <a:cxn ang="0">
                  <a:pos x="2050686" y="2644204"/>
                </a:cxn>
                <a:cxn ang="0">
                  <a:pos x="2035476" y="2668782"/>
                </a:cxn>
                <a:cxn ang="0">
                  <a:pos x="2775328" y="2668784"/>
                </a:cxn>
                <a:cxn ang="0">
                  <a:pos x="2760119" y="2644204"/>
                </a:cxn>
                <a:cxn ang="0">
                  <a:pos x="2775328" y="2619624"/>
                </a:cxn>
                <a:cxn ang="0">
                  <a:pos x="2777678" y="2621200"/>
                </a:cxn>
                <a:cxn ang="0">
                  <a:pos x="2777678" y="2619626"/>
                </a:cxn>
                <a:cxn ang="0">
                  <a:pos x="3645634" y="2643948"/>
                </a:cxn>
                <a:cxn ang="0">
                  <a:pos x="2777678" y="2668270"/>
                </a:cxn>
                <a:cxn ang="0">
                  <a:pos x="2777678" y="2667210"/>
                </a:cxn>
                <a:cxn ang="0">
                  <a:pos x="2775328" y="2668784"/>
                </a:cxn>
                <a:cxn ang="0">
                  <a:pos x="2669457" y="2693362"/>
                </a:cxn>
                <a:cxn ang="0">
                  <a:pos x="2620280" y="2644204"/>
                </a:cxn>
                <a:cxn ang="0">
                  <a:pos x="2669457" y="2595044"/>
                </a:cxn>
                <a:cxn ang="0">
                  <a:pos x="2718633" y="2644204"/>
                </a:cxn>
                <a:cxn ang="0">
                  <a:pos x="2669457" y="2693362"/>
                </a:cxn>
                <a:cxn ang="0">
                  <a:pos x="2141348" y="2693362"/>
                </a:cxn>
                <a:cxn ang="0">
                  <a:pos x="2092171" y="2644204"/>
                </a:cxn>
                <a:cxn ang="0">
                  <a:pos x="2141348" y="2595044"/>
                </a:cxn>
                <a:cxn ang="0">
                  <a:pos x="2190524" y="2644204"/>
                </a:cxn>
                <a:cxn ang="0">
                  <a:pos x="2141348" y="2693362"/>
                </a:cxn>
                <a:cxn ang="0">
                  <a:pos x="2405403" y="2716414"/>
                </a:cxn>
                <a:cxn ang="0">
                  <a:pos x="2273495" y="2644204"/>
                </a:cxn>
                <a:cxn ang="0">
                  <a:pos x="2405403" y="2571994"/>
                </a:cxn>
                <a:cxn ang="0">
                  <a:pos x="2537309" y="2644204"/>
                </a:cxn>
                <a:cxn ang="0">
                  <a:pos x="2405403" y="2716414"/>
                </a:cxn>
                <a:cxn ang="0">
                  <a:pos x="288323" y="3984874"/>
                </a:cxn>
                <a:cxn ang="0">
                  <a:pos x="4522482" y="3984874"/>
                </a:cxn>
                <a:cxn ang="0">
                  <a:pos x="2405403" y="325793"/>
                </a:cxn>
                <a:cxn ang="0">
                  <a:pos x="288323" y="3984874"/>
                </a:cxn>
                <a:cxn ang="0">
                  <a:pos x="183721" y="4054276"/>
                </a:cxn>
                <a:cxn ang="0">
                  <a:pos x="2405405" y="158323"/>
                </a:cxn>
                <a:cxn ang="0">
                  <a:pos x="4627085" y="4054276"/>
                </a:cxn>
                <a:cxn ang="0">
                  <a:pos x="183721" y="4054276"/>
                </a:cxn>
                <a:cxn ang="0">
                  <a:pos x="0" y="4145756"/>
                </a:cxn>
                <a:cxn ang="0">
                  <a:pos x="4810806" y="4145756"/>
                </a:cxn>
                <a:cxn ang="0">
                  <a:pos x="2405405" y="0"/>
                </a:cxn>
                <a:cxn ang="0">
                  <a:pos x="0" y="4145756"/>
                </a:cxn>
              </a:cxnLst>
              <a:rect l="txL" t="txT" r="txR" b="txB"/>
              <a:pathLst>
                <a:path w="4809078" h="4145756">
                  <a:moveTo>
                    <a:pt x="2404537" y="1179011"/>
                  </a:moveTo>
                  <a:lnTo>
                    <a:pt x="2357285" y="1086906"/>
                  </a:lnTo>
                  <a:lnTo>
                    <a:pt x="2259373" y="1068117"/>
                  </a:lnTo>
                  <a:lnTo>
                    <a:pt x="2328082" y="992403"/>
                  </a:lnTo>
                  <a:lnTo>
                    <a:pt x="2314821" y="888686"/>
                  </a:lnTo>
                  <a:lnTo>
                    <a:pt x="2404537" y="933997"/>
                  </a:lnTo>
                  <a:lnTo>
                    <a:pt x="2494253" y="888686"/>
                  </a:lnTo>
                  <a:lnTo>
                    <a:pt x="2480992" y="992403"/>
                  </a:lnTo>
                  <a:lnTo>
                    <a:pt x="2549701" y="1068117"/>
                  </a:lnTo>
                  <a:lnTo>
                    <a:pt x="2451789" y="1086906"/>
                  </a:lnTo>
                  <a:lnTo>
                    <a:pt x="2404537" y="1179011"/>
                  </a:lnTo>
                  <a:close/>
                  <a:moveTo>
                    <a:pt x="2034744" y="2668782"/>
                  </a:moveTo>
                  <a:lnTo>
                    <a:pt x="2032394" y="2667209"/>
                  </a:lnTo>
                  <a:lnTo>
                    <a:pt x="2032394" y="2668270"/>
                  </a:lnTo>
                  <a:lnTo>
                    <a:pt x="1164752" y="2643947"/>
                  </a:lnTo>
                  <a:lnTo>
                    <a:pt x="2032394" y="2619625"/>
                  </a:lnTo>
                  <a:lnTo>
                    <a:pt x="2032394" y="2621198"/>
                  </a:lnTo>
                  <a:lnTo>
                    <a:pt x="2034744" y="2619624"/>
                  </a:lnTo>
                  <a:cubicBezTo>
                    <a:pt x="2043141" y="2619624"/>
                    <a:pt x="2049949" y="2630629"/>
                    <a:pt x="2049949" y="2644204"/>
                  </a:cubicBezTo>
                  <a:cubicBezTo>
                    <a:pt x="2049949" y="2657778"/>
                    <a:pt x="2043141" y="2668782"/>
                    <a:pt x="2034744" y="2668782"/>
                  </a:cubicBezTo>
                  <a:close/>
                  <a:moveTo>
                    <a:pt x="2774331" y="2668784"/>
                  </a:moveTo>
                  <a:cubicBezTo>
                    <a:pt x="2765934" y="2668784"/>
                    <a:pt x="2759127" y="2657779"/>
                    <a:pt x="2759127" y="2644205"/>
                  </a:cubicBezTo>
                  <a:cubicBezTo>
                    <a:pt x="2759127" y="2630630"/>
                    <a:pt x="2765934" y="2619625"/>
                    <a:pt x="2774331" y="2619625"/>
                  </a:cubicBezTo>
                  <a:lnTo>
                    <a:pt x="2776680" y="2621200"/>
                  </a:lnTo>
                  <a:lnTo>
                    <a:pt x="2776680" y="2619626"/>
                  </a:lnTo>
                  <a:lnTo>
                    <a:pt x="3644323" y="2643948"/>
                  </a:lnTo>
                  <a:lnTo>
                    <a:pt x="2776680" y="2668271"/>
                  </a:lnTo>
                  <a:lnTo>
                    <a:pt x="2776680" y="2667210"/>
                  </a:lnTo>
                  <a:lnTo>
                    <a:pt x="2774331" y="2668784"/>
                  </a:lnTo>
                  <a:close/>
                  <a:moveTo>
                    <a:pt x="2668497" y="2693363"/>
                  </a:moveTo>
                  <a:cubicBezTo>
                    <a:pt x="2641348" y="2693363"/>
                    <a:pt x="2619338" y="2671353"/>
                    <a:pt x="2619338" y="2644204"/>
                  </a:cubicBezTo>
                  <a:cubicBezTo>
                    <a:pt x="2619338" y="2617055"/>
                    <a:pt x="2641348" y="2595045"/>
                    <a:pt x="2668497" y="2595045"/>
                  </a:cubicBezTo>
                  <a:cubicBezTo>
                    <a:pt x="2695646" y="2595045"/>
                    <a:pt x="2717656" y="2617055"/>
                    <a:pt x="2717656" y="2644204"/>
                  </a:cubicBezTo>
                  <a:cubicBezTo>
                    <a:pt x="2717656" y="2671353"/>
                    <a:pt x="2695646" y="2693363"/>
                    <a:pt x="2668497" y="2693363"/>
                  </a:cubicBezTo>
                  <a:close/>
                  <a:moveTo>
                    <a:pt x="2140578" y="2693363"/>
                  </a:moveTo>
                  <a:cubicBezTo>
                    <a:pt x="2113429" y="2693363"/>
                    <a:pt x="2091419" y="2671353"/>
                    <a:pt x="2091419" y="2644204"/>
                  </a:cubicBezTo>
                  <a:cubicBezTo>
                    <a:pt x="2091419" y="2617055"/>
                    <a:pt x="2113429" y="2595045"/>
                    <a:pt x="2140578" y="2595045"/>
                  </a:cubicBezTo>
                  <a:cubicBezTo>
                    <a:pt x="2167727" y="2595045"/>
                    <a:pt x="2189737" y="2617055"/>
                    <a:pt x="2189737" y="2644204"/>
                  </a:cubicBezTo>
                  <a:cubicBezTo>
                    <a:pt x="2189737" y="2671353"/>
                    <a:pt x="2167727" y="2693363"/>
                    <a:pt x="2140578" y="2693363"/>
                  </a:cubicBezTo>
                  <a:close/>
                  <a:moveTo>
                    <a:pt x="2404538" y="2716414"/>
                  </a:moveTo>
                  <a:lnTo>
                    <a:pt x="2272679" y="2644204"/>
                  </a:lnTo>
                  <a:lnTo>
                    <a:pt x="2404538" y="2571994"/>
                  </a:lnTo>
                  <a:lnTo>
                    <a:pt x="2536396" y="2644204"/>
                  </a:lnTo>
                  <a:lnTo>
                    <a:pt x="2404538" y="2716414"/>
                  </a:lnTo>
                  <a:close/>
                  <a:moveTo>
                    <a:pt x="288219" y="3984874"/>
                  </a:moveTo>
                  <a:lnTo>
                    <a:pt x="4520859" y="3984874"/>
                  </a:lnTo>
                  <a:lnTo>
                    <a:pt x="2404539" y="325793"/>
                  </a:lnTo>
                  <a:lnTo>
                    <a:pt x="288219" y="3984874"/>
                  </a:lnTo>
                  <a:close/>
                  <a:moveTo>
                    <a:pt x="183655" y="4054276"/>
                  </a:moveTo>
                  <a:lnTo>
                    <a:pt x="2404540" y="158323"/>
                  </a:lnTo>
                  <a:lnTo>
                    <a:pt x="4625424" y="4054276"/>
                  </a:lnTo>
                  <a:lnTo>
                    <a:pt x="183655" y="4054276"/>
                  </a:lnTo>
                  <a:close/>
                  <a:moveTo>
                    <a:pt x="0" y="4145756"/>
                  </a:moveTo>
                  <a:lnTo>
                    <a:pt x="4809078" y="4145756"/>
                  </a:lnTo>
                  <a:lnTo>
                    <a:pt x="2404540" y="0"/>
                  </a:lnTo>
                  <a:lnTo>
                    <a:pt x="0" y="4145756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244" name="等腰三角形 28"/>
            <p:cNvSpPr/>
            <p:nvPr/>
          </p:nvSpPr>
          <p:spPr>
            <a:xfrm rot="-10021505">
              <a:off x="0" y="104755"/>
              <a:ext cx="5084570" cy="3839427"/>
            </a:xfrm>
            <a:prstGeom prst="triangle">
              <a:avLst>
                <a:gd name="adj" fmla="val 50000"/>
              </a:avLst>
            </a:prstGeom>
            <a:noFill/>
            <a:ln w="63500" cap="flat" cmpd="sng">
              <a:solidFill>
                <a:schemeClr val="bg1">
                  <a:alpha val="63136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45" name="等腰三角形 29"/>
            <p:cNvSpPr/>
            <p:nvPr/>
          </p:nvSpPr>
          <p:spPr>
            <a:xfrm rot="10021505" flipH="1">
              <a:off x="0" y="104755"/>
              <a:ext cx="5084570" cy="3839427"/>
            </a:xfrm>
            <a:prstGeom prst="triangle">
              <a:avLst>
                <a:gd name="adj" fmla="val 50000"/>
              </a:avLst>
            </a:prstGeom>
            <a:noFill/>
            <a:ln w="63500" cap="flat" cmpd="sng">
              <a:solidFill>
                <a:schemeClr val="bg1">
                  <a:alpha val="63136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46" name="文本框 31"/>
            <p:cNvSpPr txBox="1"/>
            <p:nvPr/>
          </p:nvSpPr>
          <p:spPr>
            <a:xfrm>
              <a:off x="1182455" y="403870"/>
              <a:ext cx="2819897" cy="1630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10000" dirty="0">
                  <a:solidFill>
                    <a:srgbClr val="8F0000"/>
                  </a:solidFill>
                  <a:latin typeface="方正姚体" pitchFamily="2" charset="-122"/>
                  <a:ea typeface="方正姚体" pitchFamily="2" charset="-122"/>
                </a:rPr>
                <a:t>201X</a:t>
              </a:r>
              <a:endParaRPr lang="zh-CN" altLang="zh-CN" sz="10000" dirty="0">
                <a:solidFill>
                  <a:srgbClr val="8F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10247" name="文本框 32"/>
            <p:cNvSpPr txBox="1"/>
            <p:nvPr/>
          </p:nvSpPr>
          <p:spPr>
            <a:xfrm>
              <a:off x="1427595" y="202013"/>
              <a:ext cx="202491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2400" dirty="0">
                  <a:solidFill>
                    <a:srgbClr val="AE0D09"/>
                  </a:solidFill>
                  <a:latin typeface="Agency FB" pitchFamily="34" charset="0"/>
                  <a:ea typeface="微软雅黑 Light" pitchFamily="2" charset="-122"/>
                </a:rPr>
                <a:t>Put Your Title Here</a:t>
              </a:r>
              <a:endParaRPr lang="zh-CN" altLang="en-US" sz="2400" dirty="0">
                <a:solidFill>
                  <a:srgbClr val="AE0D09"/>
                </a:solidFill>
                <a:latin typeface="Agency FB" pitchFamily="34" charset="0"/>
                <a:ea typeface="微软雅黑 Light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57"/>
          <p:cNvGrpSpPr/>
          <p:nvPr/>
        </p:nvGrpSpPr>
        <p:grpSpPr>
          <a:xfrm>
            <a:off x="1060450" y="4249738"/>
            <a:ext cx="2917825" cy="1787525"/>
            <a:chOff x="0" y="0"/>
            <a:chExt cx="2917550" cy="1786664"/>
          </a:xfrm>
        </p:grpSpPr>
        <p:sp>
          <p:nvSpPr>
            <p:cNvPr id="2237" name="任意多边形 52"/>
            <p:cNvSpPr/>
            <p:nvPr/>
          </p:nvSpPr>
          <p:spPr>
            <a:xfrm>
              <a:off x="1111145" y="0"/>
              <a:ext cx="695259" cy="693403"/>
            </a:xfrm>
            <a:custGeom>
              <a:avLst/>
              <a:gdLst>
                <a:gd name="txL" fmla="*/ 0 w 986572"/>
                <a:gd name="txT" fmla="*/ 0 h 986570"/>
                <a:gd name="txR" fmla="*/ 986572 w 986572"/>
                <a:gd name="txB" fmla="*/ 986570 h 986570"/>
              </a:gdLst>
              <a:ahLst/>
              <a:cxnLst>
                <a:cxn ang="0">
                  <a:pos x="244983" y="52340"/>
                </a:cxn>
                <a:cxn ang="0">
                  <a:pos x="437344" y="243677"/>
                </a:cxn>
                <a:cxn ang="0">
                  <a:pos x="244983" y="435013"/>
                </a:cxn>
                <a:cxn ang="0">
                  <a:pos x="52620" y="243677"/>
                </a:cxn>
                <a:cxn ang="0">
                  <a:pos x="244983" y="52340"/>
                </a:cxn>
                <a:cxn ang="0">
                  <a:pos x="244983" y="30113"/>
                </a:cxn>
                <a:cxn ang="0">
                  <a:pos x="30275" y="243677"/>
                </a:cxn>
                <a:cxn ang="0">
                  <a:pos x="244983" y="457240"/>
                </a:cxn>
                <a:cxn ang="0">
                  <a:pos x="459690" y="243677"/>
                </a:cxn>
                <a:cxn ang="0">
                  <a:pos x="244983" y="30113"/>
                </a:cxn>
                <a:cxn ang="0">
                  <a:pos x="244983" y="0"/>
                </a:cxn>
                <a:cxn ang="0">
                  <a:pos x="489964" y="243677"/>
                </a:cxn>
                <a:cxn ang="0">
                  <a:pos x="244983" y="487353"/>
                </a:cxn>
                <a:cxn ang="0">
                  <a:pos x="0" y="243677"/>
                </a:cxn>
                <a:cxn ang="0">
                  <a:pos x="244983" y="0"/>
                </a:cxn>
              </a:cxnLst>
              <a:rect l="txL" t="txT" r="txR" b="txB"/>
              <a:pathLst>
                <a:path w="986572" h="986570">
                  <a:moveTo>
                    <a:pt x="493286" y="105954"/>
                  </a:moveTo>
                  <a:cubicBezTo>
                    <a:pt x="707204" y="105954"/>
                    <a:pt x="880618" y="279368"/>
                    <a:pt x="880618" y="493285"/>
                  </a:cubicBezTo>
                  <a:cubicBezTo>
                    <a:pt x="880618" y="707202"/>
                    <a:pt x="707204" y="880616"/>
                    <a:pt x="493286" y="880616"/>
                  </a:cubicBezTo>
                  <a:cubicBezTo>
                    <a:pt x="279368" y="880616"/>
                    <a:pt x="105954" y="707202"/>
                    <a:pt x="105954" y="493285"/>
                  </a:cubicBezTo>
                  <a:cubicBezTo>
                    <a:pt x="105954" y="279368"/>
                    <a:pt x="279368" y="105954"/>
                    <a:pt x="493286" y="105954"/>
                  </a:cubicBezTo>
                  <a:close/>
                  <a:moveTo>
                    <a:pt x="493286" y="60960"/>
                  </a:moveTo>
                  <a:cubicBezTo>
                    <a:pt x="254519" y="60960"/>
                    <a:pt x="60960" y="254518"/>
                    <a:pt x="60960" y="493285"/>
                  </a:cubicBezTo>
                  <a:cubicBezTo>
                    <a:pt x="60960" y="732052"/>
                    <a:pt x="254519" y="925610"/>
                    <a:pt x="493286" y="925610"/>
                  </a:cubicBezTo>
                  <a:cubicBezTo>
                    <a:pt x="732053" y="925610"/>
                    <a:pt x="925612" y="732052"/>
                    <a:pt x="925612" y="493285"/>
                  </a:cubicBezTo>
                  <a:cubicBezTo>
                    <a:pt x="925612" y="254518"/>
                    <a:pt x="732053" y="60960"/>
                    <a:pt x="493286" y="60960"/>
                  </a:cubicBezTo>
                  <a:close/>
                  <a:moveTo>
                    <a:pt x="493286" y="0"/>
                  </a:moveTo>
                  <a:cubicBezTo>
                    <a:pt x="765720" y="0"/>
                    <a:pt x="986572" y="220851"/>
                    <a:pt x="986572" y="493285"/>
                  </a:cubicBezTo>
                  <a:cubicBezTo>
                    <a:pt x="986572" y="765719"/>
                    <a:pt x="765720" y="986570"/>
                    <a:pt x="493286" y="986570"/>
                  </a:cubicBezTo>
                  <a:cubicBezTo>
                    <a:pt x="220852" y="986570"/>
                    <a:pt x="0" y="765719"/>
                    <a:pt x="0" y="493285"/>
                  </a:cubicBezTo>
                  <a:cubicBezTo>
                    <a:pt x="0" y="220851"/>
                    <a:pt x="220852" y="0"/>
                    <a:pt x="493286" y="0"/>
                  </a:cubicBez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2238" name="组合 19"/>
            <p:cNvGrpSpPr/>
            <p:nvPr/>
          </p:nvGrpSpPr>
          <p:grpSpPr>
            <a:xfrm>
              <a:off x="0" y="203978"/>
              <a:ext cx="2917550" cy="1582686"/>
              <a:chOff x="0" y="0"/>
              <a:chExt cx="2917550" cy="1582686"/>
            </a:xfrm>
          </p:grpSpPr>
          <p:sp>
            <p:nvSpPr>
              <p:cNvPr id="2239" name="Freeform 266"/>
              <p:cNvSpPr>
                <a:spLocks noEditPoints="1"/>
              </p:cNvSpPr>
              <p:nvPr/>
            </p:nvSpPr>
            <p:spPr>
              <a:xfrm>
                <a:off x="1268275" y="0"/>
                <a:ext cx="381000" cy="285750"/>
              </a:xfrm>
              <a:custGeom>
                <a:avLst/>
                <a:gdLst>
                  <a:gd name="txL" fmla="*/ 0 w 108"/>
                  <a:gd name="txT" fmla="*/ 0 h 81"/>
                  <a:gd name="txR" fmla="*/ 108 w 108"/>
                  <a:gd name="txB" fmla="*/ 81 h 81"/>
                </a:gdLst>
                <a:ahLst/>
                <a:cxnLst>
                  <a:cxn ang="0">
                    <a:pos x="37334475" y="672041634"/>
                  </a:cxn>
                  <a:cxn ang="0">
                    <a:pos x="261348398" y="584926722"/>
                  </a:cxn>
                  <a:cxn ang="0">
                    <a:pos x="323574852" y="535142741"/>
                  </a:cxn>
                  <a:cxn ang="0">
                    <a:pos x="435581765" y="771602541"/>
                  </a:cxn>
                  <a:cxn ang="0">
                    <a:pos x="535142791" y="535142741"/>
                  </a:cxn>
                  <a:cxn ang="0">
                    <a:pos x="597369246" y="584926722"/>
                  </a:cxn>
                  <a:cxn ang="0">
                    <a:pos x="746714148" y="634707176"/>
                  </a:cxn>
                  <a:cxn ang="0">
                    <a:pos x="759156617" y="622261180"/>
                  </a:cxn>
                  <a:cxn ang="0">
                    <a:pos x="896055523" y="572480727"/>
                  </a:cxn>
                  <a:cxn ang="0">
                    <a:pos x="1045397118" y="746714078"/>
                  </a:cxn>
                  <a:cxn ang="0">
                    <a:pos x="1194742020" y="572480727"/>
                  </a:cxn>
                  <a:cxn ang="0">
                    <a:pos x="1306748933" y="597369190"/>
                  </a:cxn>
                  <a:cxn ang="0">
                    <a:pos x="1344083395" y="883609443"/>
                  </a:cxn>
                  <a:cxn ang="0">
                    <a:pos x="871163530" y="883609443"/>
                  </a:cxn>
                  <a:cxn ang="0">
                    <a:pos x="871163530" y="1008062561"/>
                  </a:cxn>
                  <a:cxn ang="0">
                    <a:pos x="0" y="1008062561"/>
                  </a:cxn>
                  <a:cxn ang="0">
                    <a:pos x="37334475" y="672041634"/>
                  </a:cxn>
                  <a:cxn ang="0">
                    <a:pos x="920947516" y="323574822"/>
                  </a:cxn>
                  <a:cxn ang="0">
                    <a:pos x="1169850027" y="298686359"/>
                  </a:cxn>
                  <a:cxn ang="0">
                    <a:pos x="1144961562" y="460473715"/>
                  </a:cxn>
                  <a:cxn ang="0">
                    <a:pos x="1107623572" y="510254278"/>
                  </a:cxn>
                  <a:cxn ang="0">
                    <a:pos x="1232076482" y="522700274"/>
                  </a:cxn>
                  <a:cxn ang="0">
                    <a:pos x="1219630485" y="385801270"/>
                  </a:cxn>
                  <a:cxn ang="0">
                    <a:pos x="858721061" y="385801270"/>
                  </a:cxn>
                  <a:cxn ang="0">
                    <a:pos x="846275065" y="522700274"/>
                  </a:cxn>
                  <a:cxn ang="0">
                    <a:pos x="970728194" y="510254278"/>
                  </a:cxn>
                  <a:cxn ang="0">
                    <a:pos x="933390205" y="460473715"/>
                  </a:cxn>
                  <a:cxn ang="0">
                    <a:pos x="920947516" y="323574822"/>
                  </a:cxn>
                  <a:cxn ang="0">
                    <a:pos x="920947516" y="323574822"/>
                  </a:cxn>
                  <a:cxn ang="0">
                    <a:pos x="273794394" y="373355275"/>
                  </a:cxn>
                  <a:cxn ang="0">
                    <a:pos x="286240390" y="186679401"/>
                  </a:cxn>
                  <a:cxn ang="0">
                    <a:pos x="584926777" y="186679401"/>
                  </a:cxn>
                  <a:cxn ang="0">
                    <a:pos x="597369246" y="385801270"/>
                  </a:cxn>
                  <a:cxn ang="0">
                    <a:pos x="647149704" y="311128826"/>
                  </a:cxn>
                  <a:cxn ang="0">
                    <a:pos x="622261239" y="99560934"/>
                  </a:cxn>
                  <a:cxn ang="0">
                    <a:pos x="248905929" y="74672472"/>
                  </a:cxn>
                  <a:cxn ang="0">
                    <a:pos x="224013881" y="336020817"/>
                  </a:cxn>
                  <a:cxn ang="0">
                    <a:pos x="273794394" y="373355275"/>
                  </a:cxn>
                </a:cxnLst>
                <a:rect l="txL" t="txT" r="txR" b="txB"/>
                <a:pathLst>
                  <a:path w="108" h="81">
                    <a:moveTo>
                      <a:pt x="3" y="54"/>
                    </a:moveTo>
                    <a:cubicBezTo>
                      <a:pt x="9" y="51"/>
                      <a:pt x="15" y="49"/>
                      <a:pt x="21" y="47"/>
                    </a:cubicBezTo>
                    <a:cubicBezTo>
                      <a:pt x="23" y="45"/>
                      <a:pt x="24" y="44"/>
                      <a:pt x="26" y="43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4"/>
                      <a:pt x="46" y="46"/>
                      <a:pt x="48" y="47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1"/>
                      <a:pt x="61" y="50"/>
                      <a:pt x="61" y="50"/>
                    </a:cubicBezTo>
                    <a:cubicBezTo>
                      <a:pt x="65" y="48"/>
                      <a:pt x="69" y="47"/>
                      <a:pt x="72" y="46"/>
                    </a:cubicBezTo>
                    <a:cubicBezTo>
                      <a:pt x="75" y="52"/>
                      <a:pt x="79" y="57"/>
                      <a:pt x="84" y="60"/>
                    </a:cubicBezTo>
                    <a:cubicBezTo>
                      <a:pt x="89" y="57"/>
                      <a:pt x="93" y="52"/>
                      <a:pt x="96" y="46"/>
                    </a:cubicBezTo>
                    <a:cubicBezTo>
                      <a:pt x="99" y="47"/>
                      <a:pt x="102" y="48"/>
                      <a:pt x="105" y="48"/>
                    </a:cubicBezTo>
                    <a:cubicBezTo>
                      <a:pt x="108" y="53"/>
                      <a:pt x="108" y="64"/>
                      <a:pt x="108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4"/>
                      <a:pt x="70" y="77"/>
                      <a:pt x="70" y="81"/>
                    </a:cubicBezTo>
                    <a:cubicBezTo>
                      <a:pt x="47" y="81"/>
                      <a:pt x="24" y="81"/>
                      <a:pt x="0" y="81"/>
                    </a:cubicBezTo>
                    <a:cubicBezTo>
                      <a:pt x="0" y="68"/>
                      <a:pt x="1" y="58"/>
                      <a:pt x="3" y="54"/>
                    </a:cubicBezTo>
                    <a:close/>
                    <a:moveTo>
                      <a:pt x="74" y="26"/>
                    </a:moveTo>
                    <a:cubicBezTo>
                      <a:pt x="79" y="27"/>
                      <a:pt x="89" y="26"/>
                      <a:pt x="94" y="24"/>
                    </a:cubicBezTo>
                    <a:cubicBezTo>
                      <a:pt x="94" y="27"/>
                      <a:pt x="94" y="32"/>
                      <a:pt x="92" y="37"/>
                    </a:cubicBezTo>
                    <a:cubicBezTo>
                      <a:pt x="91" y="39"/>
                      <a:pt x="90" y="40"/>
                      <a:pt x="89" y="41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33"/>
                      <a:pt x="98" y="31"/>
                    </a:cubicBezTo>
                    <a:cubicBezTo>
                      <a:pt x="102" y="2"/>
                      <a:pt x="65" y="2"/>
                      <a:pt x="69" y="31"/>
                    </a:cubicBezTo>
                    <a:cubicBezTo>
                      <a:pt x="69" y="33"/>
                      <a:pt x="68" y="42"/>
                      <a:pt x="68" y="42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7" y="40"/>
                      <a:pt x="76" y="39"/>
                      <a:pt x="75" y="37"/>
                    </a:cubicBezTo>
                    <a:cubicBezTo>
                      <a:pt x="74" y="33"/>
                      <a:pt x="73" y="29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lose/>
                    <a:moveTo>
                      <a:pt x="22" y="30"/>
                    </a:moveTo>
                    <a:cubicBezTo>
                      <a:pt x="21" y="25"/>
                      <a:pt x="21" y="21"/>
                      <a:pt x="23" y="15"/>
                    </a:cubicBezTo>
                    <a:cubicBezTo>
                      <a:pt x="29" y="11"/>
                      <a:pt x="37" y="17"/>
                      <a:pt x="47" y="15"/>
                    </a:cubicBezTo>
                    <a:cubicBezTo>
                      <a:pt x="48" y="20"/>
                      <a:pt x="48" y="24"/>
                      <a:pt x="48" y="31"/>
                    </a:cubicBezTo>
                    <a:cubicBezTo>
                      <a:pt x="48" y="31"/>
                      <a:pt x="52" y="27"/>
                      <a:pt x="52" y="25"/>
                    </a:cubicBezTo>
                    <a:cubicBezTo>
                      <a:pt x="53" y="22"/>
                      <a:pt x="52" y="10"/>
                      <a:pt x="50" y="8"/>
                    </a:cubicBezTo>
                    <a:cubicBezTo>
                      <a:pt x="45" y="0"/>
                      <a:pt x="26" y="0"/>
                      <a:pt x="20" y="6"/>
                    </a:cubicBezTo>
                    <a:cubicBezTo>
                      <a:pt x="18" y="8"/>
                      <a:pt x="16" y="25"/>
                      <a:pt x="18" y="27"/>
                    </a:cubicBezTo>
                    <a:cubicBezTo>
                      <a:pt x="20" y="29"/>
                      <a:pt x="22" y="30"/>
                      <a:pt x="22" y="30"/>
                    </a:cubicBezTo>
                    <a:close/>
                  </a:path>
                </a:pathLst>
              </a:custGeom>
              <a:solidFill>
                <a:srgbClr val="5B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pic>
            <p:nvPicPr>
              <p:cNvPr id="2240" name="矩形 21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54" y="837110"/>
                <a:ext cx="2919709" cy="810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41" name="文本框 22"/>
              <p:cNvSpPr txBox="1"/>
              <p:nvPr/>
            </p:nvSpPr>
            <p:spPr>
              <a:xfrm>
                <a:off x="853481" y="466135"/>
                <a:ext cx="1210588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zh-CN" altLang="zh-CN" sz="2000" dirty="0">
                    <a:solidFill>
                      <a:srgbClr val="FFFFFF"/>
                    </a:solidFill>
                    <a:latin typeface="微软雅黑 Light" pitchFamily="2" charset="-122"/>
                    <a:ea typeface="微软雅黑 Light" pitchFamily="2" charset="-122"/>
                  </a:rPr>
                  <a:t>文字内容</a:t>
                </a:r>
                <a:endParaRPr lang="zh-CN" altLang="zh-CN" sz="2000" dirty="0">
                  <a:solidFill>
                    <a:srgbClr val="FFFFFF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4" name="组合 56"/>
          <p:cNvGrpSpPr/>
          <p:nvPr/>
        </p:nvGrpSpPr>
        <p:grpSpPr>
          <a:xfrm>
            <a:off x="4635500" y="4249738"/>
            <a:ext cx="2909888" cy="1787525"/>
            <a:chOff x="0" y="0"/>
            <a:chExt cx="2909338" cy="1786664"/>
          </a:xfrm>
        </p:grpSpPr>
        <p:sp>
          <p:nvSpPr>
            <p:cNvPr id="2232" name="任意多边形 53"/>
            <p:cNvSpPr/>
            <p:nvPr/>
          </p:nvSpPr>
          <p:spPr>
            <a:xfrm>
              <a:off x="1107866" y="0"/>
              <a:ext cx="693607" cy="693403"/>
            </a:xfrm>
            <a:custGeom>
              <a:avLst/>
              <a:gdLst>
                <a:gd name="txL" fmla="*/ 0 w 986572"/>
                <a:gd name="txT" fmla="*/ 0 h 986570"/>
                <a:gd name="txR" fmla="*/ 986572 w 986572"/>
                <a:gd name="txB" fmla="*/ 986570 h 986570"/>
              </a:gdLst>
              <a:ahLst/>
              <a:cxnLst>
                <a:cxn ang="0">
                  <a:pos x="243820" y="52340"/>
                </a:cxn>
                <a:cxn ang="0">
                  <a:pos x="435268" y="243677"/>
                </a:cxn>
                <a:cxn ang="0">
                  <a:pos x="243820" y="435013"/>
                </a:cxn>
                <a:cxn ang="0">
                  <a:pos x="52371" y="243677"/>
                </a:cxn>
                <a:cxn ang="0">
                  <a:pos x="243820" y="52340"/>
                </a:cxn>
                <a:cxn ang="0">
                  <a:pos x="243820" y="30113"/>
                </a:cxn>
                <a:cxn ang="0">
                  <a:pos x="30131" y="243677"/>
                </a:cxn>
                <a:cxn ang="0">
                  <a:pos x="243820" y="457240"/>
                </a:cxn>
                <a:cxn ang="0">
                  <a:pos x="457508" y="243677"/>
                </a:cxn>
                <a:cxn ang="0">
                  <a:pos x="243820" y="30113"/>
                </a:cxn>
                <a:cxn ang="0">
                  <a:pos x="243820" y="0"/>
                </a:cxn>
                <a:cxn ang="0">
                  <a:pos x="487639" y="243677"/>
                </a:cxn>
                <a:cxn ang="0">
                  <a:pos x="243820" y="487353"/>
                </a:cxn>
                <a:cxn ang="0">
                  <a:pos x="0" y="243677"/>
                </a:cxn>
                <a:cxn ang="0">
                  <a:pos x="243820" y="0"/>
                </a:cxn>
              </a:cxnLst>
              <a:rect l="txL" t="txT" r="txR" b="txB"/>
              <a:pathLst>
                <a:path w="986572" h="986570">
                  <a:moveTo>
                    <a:pt x="493286" y="105954"/>
                  </a:moveTo>
                  <a:cubicBezTo>
                    <a:pt x="707204" y="105954"/>
                    <a:pt x="880618" y="279368"/>
                    <a:pt x="880618" y="493285"/>
                  </a:cubicBezTo>
                  <a:cubicBezTo>
                    <a:pt x="880618" y="707202"/>
                    <a:pt x="707204" y="880616"/>
                    <a:pt x="493286" y="880616"/>
                  </a:cubicBezTo>
                  <a:cubicBezTo>
                    <a:pt x="279368" y="880616"/>
                    <a:pt x="105954" y="707202"/>
                    <a:pt x="105954" y="493285"/>
                  </a:cubicBezTo>
                  <a:cubicBezTo>
                    <a:pt x="105954" y="279368"/>
                    <a:pt x="279368" y="105954"/>
                    <a:pt x="493286" y="105954"/>
                  </a:cubicBezTo>
                  <a:close/>
                  <a:moveTo>
                    <a:pt x="493286" y="60960"/>
                  </a:moveTo>
                  <a:cubicBezTo>
                    <a:pt x="254519" y="60960"/>
                    <a:pt x="60960" y="254518"/>
                    <a:pt x="60960" y="493285"/>
                  </a:cubicBezTo>
                  <a:cubicBezTo>
                    <a:pt x="60960" y="732052"/>
                    <a:pt x="254519" y="925610"/>
                    <a:pt x="493286" y="925610"/>
                  </a:cubicBezTo>
                  <a:cubicBezTo>
                    <a:pt x="732053" y="925610"/>
                    <a:pt x="925612" y="732052"/>
                    <a:pt x="925612" y="493285"/>
                  </a:cubicBezTo>
                  <a:cubicBezTo>
                    <a:pt x="925612" y="254518"/>
                    <a:pt x="732053" y="60960"/>
                    <a:pt x="493286" y="60960"/>
                  </a:cubicBezTo>
                  <a:close/>
                  <a:moveTo>
                    <a:pt x="493286" y="0"/>
                  </a:moveTo>
                  <a:cubicBezTo>
                    <a:pt x="765720" y="0"/>
                    <a:pt x="986572" y="220851"/>
                    <a:pt x="986572" y="493285"/>
                  </a:cubicBezTo>
                  <a:cubicBezTo>
                    <a:pt x="986572" y="765719"/>
                    <a:pt x="765720" y="986570"/>
                    <a:pt x="493286" y="986570"/>
                  </a:cubicBezTo>
                  <a:cubicBezTo>
                    <a:pt x="220852" y="986570"/>
                    <a:pt x="0" y="765719"/>
                    <a:pt x="0" y="493285"/>
                  </a:cubicBezTo>
                  <a:cubicBezTo>
                    <a:pt x="0" y="220851"/>
                    <a:pt x="220852" y="0"/>
                    <a:pt x="493286" y="0"/>
                  </a:cubicBez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2233" name="组合 25"/>
            <p:cNvGrpSpPr/>
            <p:nvPr/>
          </p:nvGrpSpPr>
          <p:grpSpPr>
            <a:xfrm>
              <a:off x="0" y="197628"/>
              <a:ext cx="2909338" cy="1589036"/>
              <a:chOff x="0" y="0"/>
              <a:chExt cx="2909338" cy="1589036"/>
            </a:xfrm>
          </p:grpSpPr>
          <p:sp>
            <p:nvSpPr>
              <p:cNvPr id="2234" name="Freeform 247"/>
              <p:cNvSpPr>
                <a:spLocks noEditPoints="1"/>
              </p:cNvSpPr>
              <p:nvPr/>
            </p:nvSpPr>
            <p:spPr>
              <a:xfrm>
                <a:off x="1304650" y="0"/>
                <a:ext cx="300038" cy="298450"/>
              </a:xfrm>
              <a:custGeom>
                <a:avLst/>
                <a:gdLst>
                  <a:gd name="txL" fmla="*/ 0 w 85"/>
                  <a:gd name="txT" fmla="*/ 0 h 85"/>
                  <a:gd name="txR" fmla="*/ 85 w 85"/>
                  <a:gd name="txB" fmla="*/ 85 h 85"/>
                </a:gdLst>
                <a:ahLst/>
                <a:cxnLst>
                  <a:cxn ang="0">
                    <a:pos x="996793387" y="653401837"/>
                  </a:cxn>
                  <a:cxn ang="0">
                    <a:pos x="996793387" y="986268488"/>
                  </a:cxn>
                  <a:cxn ang="0">
                    <a:pos x="922034313" y="1047910680"/>
                  </a:cxn>
                  <a:cxn ang="0">
                    <a:pos x="124600497" y="1047910680"/>
                  </a:cxn>
                  <a:cxn ang="0">
                    <a:pos x="62298484" y="986268488"/>
                  </a:cxn>
                  <a:cxn ang="0">
                    <a:pos x="62298484" y="653401837"/>
                  </a:cxn>
                  <a:cxn ang="0">
                    <a:pos x="211819747" y="690388556"/>
                  </a:cxn>
                  <a:cxn ang="0">
                    <a:pos x="211819747" y="752030748"/>
                  </a:cxn>
                  <a:cxn ang="0">
                    <a:pos x="261657861" y="752030748"/>
                  </a:cxn>
                  <a:cxn ang="0">
                    <a:pos x="261657861" y="838328413"/>
                  </a:cxn>
                  <a:cxn ang="0">
                    <a:pos x="336416715" y="838328413"/>
                  </a:cxn>
                  <a:cxn ang="0">
                    <a:pos x="336416715" y="752030748"/>
                  </a:cxn>
                  <a:cxn ang="0">
                    <a:pos x="373797906" y="752030748"/>
                  </a:cxn>
                  <a:cxn ang="0">
                    <a:pos x="373797906" y="702716292"/>
                  </a:cxn>
                  <a:cxn ang="0">
                    <a:pos x="672833429" y="702716292"/>
                  </a:cxn>
                  <a:cxn ang="0">
                    <a:pos x="672833429" y="752030748"/>
                  </a:cxn>
                  <a:cxn ang="0">
                    <a:pos x="710214621" y="752030748"/>
                  </a:cxn>
                  <a:cxn ang="0">
                    <a:pos x="710214621" y="838328413"/>
                  </a:cxn>
                  <a:cxn ang="0">
                    <a:pos x="784973474" y="838328413"/>
                  </a:cxn>
                  <a:cxn ang="0">
                    <a:pos x="784973474" y="752030748"/>
                  </a:cxn>
                  <a:cxn ang="0">
                    <a:pos x="822354665" y="752030748"/>
                  </a:cxn>
                  <a:cxn ang="0">
                    <a:pos x="822354665" y="690388556"/>
                  </a:cxn>
                  <a:cxn ang="0">
                    <a:pos x="996793387" y="653401837"/>
                  </a:cxn>
                  <a:cxn ang="0">
                    <a:pos x="386258303" y="0"/>
                  </a:cxn>
                  <a:cxn ang="0">
                    <a:pos x="672833429" y="0"/>
                  </a:cxn>
                  <a:cxn ang="0">
                    <a:pos x="760052679" y="86297692"/>
                  </a:cxn>
                  <a:cxn ang="0">
                    <a:pos x="760052679" y="197254367"/>
                  </a:cxn>
                  <a:cxn ang="0">
                    <a:pos x="660376562" y="197254367"/>
                  </a:cxn>
                  <a:cxn ang="0">
                    <a:pos x="660376562" y="98625428"/>
                  </a:cxn>
                  <a:cxn ang="0">
                    <a:pos x="398715171" y="98625428"/>
                  </a:cxn>
                  <a:cxn ang="0">
                    <a:pos x="398715171" y="197254367"/>
                  </a:cxn>
                  <a:cxn ang="0">
                    <a:pos x="299039053" y="197254367"/>
                  </a:cxn>
                  <a:cxn ang="0">
                    <a:pos x="299039053" y="86297692"/>
                  </a:cxn>
                  <a:cxn ang="0">
                    <a:pos x="386258303" y="0"/>
                  </a:cxn>
                  <a:cxn ang="0">
                    <a:pos x="0" y="246568878"/>
                  </a:cxn>
                  <a:cxn ang="0">
                    <a:pos x="0" y="591759645"/>
                  </a:cxn>
                  <a:cxn ang="0">
                    <a:pos x="1059091843" y="591759645"/>
                  </a:cxn>
                  <a:cxn ang="0">
                    <a:pos x="1059091843" y="246568878"/>
                  </a:cxn>
                  <a:cxn ang="0">
                    <a:pos x="0" y="246568878"/>
                  </a:cxn>
                </a:cxnLst>
                <a:rect l="txL" t="txT" r="txR" b="txB"/>
                <a:pathLst>
                  <a:path w="85" h="85">
                    <a:moveTo>
                      <a:pt x="80" y="53"/>
                    </a:move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3"/>
                      <a:pt x="78" y="85"/>
                      <a:pt x="74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7" y="85"/>
                      <a:pt x="5" y="83"/>
                      <a:pt x="5" y="8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9" y="54"/>
                      <a:pt x="13" y="55"/>
                      <a:pt x="17" y="56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8" y="58"/>
                      <a:pt x="46" y="58"/>
                      <a:pt x="54" y="57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1" y="55"/>
                      <a:pt x="75" y="54"/>
                      <a:pt x="80" y="53"/>
                    </a:cubicBezTo>
                    <a:close/>
                    <a:moveTo>
                      <a:pt x="31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8" y="0"/>
                      <a:pt x="61" y="3"/>
                      <a:pt x="61" y="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3"/>
                      <a:pt x="27" y="0"/>
                      <a:pt x="31" y="0"/>
                    </a:cubicBezTo>
                    <a:close/>
                    <a:moveTo>
                      <a:pt x="0" y="2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27" y="55"/>
                      <a:pt x="56" y="55"/>
                      <a:pt x="85" y="48"/>
                    </a:cubicBezTo>
                    <a:cubicBezTo>
                      <a:pt x="85" y="20"/>
                      <a:pt x="85" y="20"/>
                      <a:pt x="85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5B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pic>
            <p:nvPicPr>
              <p:cNvPr id="2235" name="矩形 27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2540" y="843460"/>
                <a:ext cx="2913337" cy="810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36" name="文本框 28"/>
              <p:cNvSpPr txBox="1"/>
              <p:nvPr/>
            </p:nvSpPr>
            <p:spPr>
              <a:xfrm>
                <a:off x="849375" y="472485"/>
                <a:ext cx="1210588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2000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文字内容</a:t>
                </a:r>
                <a:endPara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6" name="组合 55"/>
          <p:cNvGrpSpPr/>
          <p:nvPr/>
        </p:nvGrpSpPr>
        <p:grpSpPr>
          <a:xfrm>
            <a:off x="8258175" y="4249738"/>
            <a:ext cx="2916238" cy="1787525"/>
            <a:chOff x="0" y="0"/>
            <a:chExt cx="2917550" cy="1786664"/>
          </a:xfrm>
        </p:grpSpPr>
        <p:sp>
          <p:nvSpPr>
            <p:cNvPr id="2227" name="任意多边形 54"/>
            <p:cNvSpPr/>
            <p:nvPr/>
          </p:nvSpPr>
          <p:spPr>
            <a:xfrm>
              <a:off x="1111750" y="0"/>
              <a:ext cx="694050" cy="693403"/>
            </a:xfrm>
            <a:custGeom>
              <a:avLst/>
              <a:gdLst>
                <a:gd name="txL" fmla="*/ 0 w 986572"/>
                <a:gd name="txT" fmla="*/ 0 h 986570"/>
                <a:gd name="txR" fmla="*/ 986572 w 986572"/>
                <a:gd name="txB" fmla="*/ 986570 h 986570"/>
              </a:gdLst>
              <a:ahLst/>
              <a:cxnLst>
                <a:cxn ang="0">
                  <a:pos x="244131" y="52340"/>
                </a:cxn>
                <a:cxn ang="0">
                  <a:pos x="435825" y="243677"/>
                </a:cxn>
                <a:cxn ang="0">
                  <a:pos x="244131" y="435013"/>
                </a:cxn>
                <a:cxn ang="0">
                  <a:pos x="52437" y="243677"/>
                </a:cxn>
                <a:cxn ang="0">
                  <a:pos x="244131" y="52340"/>
                </a:cxn>
                <a:cxn ang="0">
                  <a:pos x="244131" y="30113"/>
                </a:cxn>
                <a:cxn ang="0">
                  <a:pos x="30169" y="243677"/>
                </a:cxn>
                <a:cxn ang="0">
                  <a:pos x="244131" y="457240"/>
                </a:cxn>
                <a:cxn ang="0">
                  <a:pos x="458092" y="243677"/>
                </a:cxn>
                <a:cxn ang="0">
                  <a:pos x="244131" y="30113"/>
                </a:cxn>
                <a:cxn ang="0">
                  <a:pos x="244131" y="0"/>
                </a:cxn>
                <a:cxn ang="0">
                  <a:pos x="488262" y="243677"/>
                </a:cxn>
                <a:cxn ang="0">
                  <a:pos x="244131" y="487353"/>
                </a:cxn>
                <a:cxn ang="0">
                  <a:pos x="0" y="243677"/>
                </a:cxn>
                <a:cxn ang="0">
                  <a:pos x="244131" y="0"/>
                </a:cxn>
              </a:cxnLst>
              <a:rect l="txL" t="txT" r="txR" b="txB"/>
              <a:pathLst>
                <a:path w="986572" h="986570">
                  <a:moveTo>
                    <a:pt x="493286" y="105954"/>
                  </a:moveTo>
                  <a:cubicBezTo>
                    <a:pt x="707204" y="105954"/>
                    <a:pt x="880618" y="279368"/>
                    <a:pt x="880618" y="493285"/>
                  </a:cubicBezTo>
                  <a:cubicBezTo>
                    <a:pt x="880618" y="707202"/>
                    <a:pt x="707204" y="880616"/>
                    <a:pt x="493286" y="880616"/>
                  </a:cubicBezTo>
                  <a:cubicBezTo>
                    <a:pt x="279368" y="880616"/>
                    <a:pt x="105954" y="707202"/>
                    <a:pt x="105954" y="493285"/>
                  </a:cubicBezTo>
                  <a:cubicBezTo>
                    <a:pt x="105954" y="279368"/>
                    <a:pt x="279368" y="105954"/>
                    <a:pt x="493286" y="105954"/>
                  </a:cubicBezTo>
                  <a:close/>
                  <a:moveTo>
                    <a:pt x="493286" y="60960"/>
                  </a:moveTo>
                  <a:cubicBezTo>
                    <a:pt x="254519" y="60960"/>
                    <a:pt x="60960" y="254518"/>
                    <a:pt x="60960" y="493285"/>
                  </a:cubicBezTo>
                  <a:cubicBezTo>
                    <a:pt x="60960" y="732052"/>
                    <a:pt x="254519" y="925610"/>
                    <a:pt x="493286" y="925610"/>
                  </a:cubicBezTo>
                  <a:cubicBezTo>
                    <a:pt x="732053" y="925610"/>
                    <a:pt x="925612" y="732052"/>
                    <a:pt x="925612" y="493285"/>
                  </a:cubicBezTo>
                  <a:cubicBezTo>
                    <a:pt x="925612" y="254518"/>
                    <a:pt x="732053" y="60960"/>
                    <a:pt x="493286" y="60960"/>
                  </a:cubicBezTo>
                  <a:close/>
                  <a:moveTo>
                    <a:pt x="493286" y="0"/>
                  </a:moveTo>
                  <a:cubicBezTo>
                    <a:pt x="765720" y="0"/>
                    <a:pt x="986572" y="220851"/>
                    <a:pt x="986572" y="493285"/>
                  </a:cubicBezTo>
                  <a:cubicBezTo>
                    <a:pt x="986572" y="765719"/>
                    <a:pt x="765720" y="986570"/>
                    <a:pt x="493286" y="986570"/>
                  </a:cubicBezTo>
                  <a:cubicBezTo>
                    <a:pt x="220852" y="986570"/>
                    <a:pt x="0" y="765719"/>
                    <a:pt x="0" y="493285"/>
                  </a:cubicBezTo>
                  <a:cubicBezTo>
                    <a:pt x="0" y="220851"/>
                    <a:pt x="220852" y="0"/>
                    <a:pt x="493286" y="0"/>
                  </a:cubicBez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2228" name="组合 31"/>
            <p:cNvGrpSpPr/>
            <p:nvPr/>
          </p:nvGrpSpPr>
          <p:grpSpPr>
            <a:xfrm>
              <a:off x="0" y="173022"/>
              <a:ext cx="2917550" cy="1613642"/>
              <a:chOff x="0" y="0"/>
              <a:chExt cx="2917550" cy="1613642"/>
            </a:xfrm>
          </p:grpSpPr>
          <p:sp>
            <p:nvSpPr>
              <p:cNvPr id="2229" name="Freeform 257"/>
              <p:cNvSpPr>
                <a:spLocks noEditPoints="1"/>
              </p:cNvSpPr>
              <p:nvPr/>
            </p:nvSpPr>
            <p:spPr>
              <a:xfrm>
                <a:off x="1292881" y="0"/>
                <a:ext cx="331788" cy="347663"/>
              </a:xfrm>
              <a:custGeom>
                <a:avLst/>
                <a:gdLst>
                  <a:gd name="txL" fmla="*/ 0 w 209"/>
                  <a:gd name="txT" fmla="*/ 0 h 219"/>
                  <a:gd name="txR" fmla="*/ 209 w 209"/>
                  <a:gd name="txB" fmla="*/ 219 h 219"/>
                </a:gdLst>
                <a:ahLst/>
                <a:cxnLst>
                  <a:cxn ang="0">
                    <a:pos x="403225589" y="70564482"/>
                  </a:cxn>
                  <a:cxn ang="0">
                    <a:pos x="425907916" y="22682233"/>
                  </a:cxn>
                  <a:cxn ang="0">
                    <a:pos x="73085439" y="400706201"/>
                  </a:cxn>
                  <a:cxn ang="0">
                    <a:pos x="17641915" y="501512667"/>
                  </a:cxn>
                  <a:cxn ang="0">
                    <a:pos x="73085439" y="400706201"/>
                  </a:cxn>
                  <a:cxn ang="0">
                    <a:pos x="252016030" y="272177290"/>
                  </a:cxn>
                  <a:cxn ang="0">
                    <a:pos x="274698258" y="216733788"/>
                  </a:cxn>
                  <a:cxn ang="0">
                    <a:pos x="161290246" y="244456333"/>
                  </a:cxn>
                  <a:cxn ang="0">
                    <a:pos x="267136986" y="201612783"/>
                  </a:cxn>
                  <a:cxn ang="0">
                    <a:pos x="274698258" y="201612783"/>
                  </a:cxn>
                  <a:cxn ang="0">
                    <a:pos x="312499854" y="60483845"/>
                  </a:cxn>
                  <a:cxn ang="0">
                    <a:pos x="330141763" y="37803194"/>
                  </a:cxn>
                  <a:cxn ang="0">
                    <a:pos x="430948235" y="0"/>
                  </a:cxn>
                  <a:cxn ang="0">
                    <a:pos x="526714288" y="42843512"/>
                  </a:cxn>
                  <a:cxn ang="0">
                    <a:pos x="403225589" y="441028847"/>
                  </a:cxn>
                  <a:cxn ang="0">
                    <a:pos x="367943359" y="423386939"/>
                  </a:cxn>
                  <a:cxn ang="0">
                    <a:pos x="252016030" y="496472349"/>
                  </a:cxn>
                  <a:cxn ang="0">
                    <a:pos x="206653113" y="473790123"/>
                  </a:cxn>
                  <a:cxn ang="0">
                    <a:pos x="88206394" y="551915851"/>
                  </a:cxn>
                  <a:cxn ang="0">
                    <a:pos x="5040320" y="514112670"/>
                  </a:cxn>
                  <a:cxn ang="0">
                    <a:pos x="0" y="509072351"/>
                  </a:cxn>
                  <a:cxn ang="0">
                    <a:pos x="0" y="350303018"/>
                  </a:cxn>
                  <a:cxn ang="0">
                    <a:pos x="105846741" y="307459518"/>
                  </a:cxn>
                  <a:cxn ang="0">
                    <a:pos x="110887059" y="307459518"/>
                  </a:cxn>
                  <a:cxn ang="0">
                    <a:pos x="206653113" y="350303018"/>
                  </a:cxn>
                  <a:cxn ang="0">
                    <a:pos x="234375709" y="468749804"/>
                  </a:cxn>
                  <a:cxn ang="0">
                    <a:pos x="178932155" y="272177290"/>
                  </a:cxn>
                  <a:cxn ang="0">
                    <a:pos x="161290246" y="330141745"/>
                  </a:cxn>
                  <a:cxn ang="0">
                    <a:pos x="161290246" y="244456333"/>
                  </a:cxn>
                  <a:cxn ang="0">
                    <a:pos x="352822403" y="234375696"/>
                  </a:cxn>
                  <a:cxn ang="0">
                    <a:pos x="367943359" y="408265885"/>
                  </a:cxn>
                  <a:cxn ang="0">
                    <a:pos x="385585268" y="100806392"/>
                  </a:cxn>
                  <a:cxn ang="0">
                    <a:pos x="330141763" y="221774106"/>
                  </a:cxn>
                  <a:cxn ang="0">
                    <a:pos x="88206394" y="372983657"/>
                  </a:cxn>
                  <a:cxn ang="0">
                    <a:pos x="110887059" y="322580473"/>
                  </a:cxn>
                  <a:cxn ang="0">
                    <a:pos x="403225589" y="88206390"/>
                  </a:cxn>
                  <a:cxn ang="0">
                    <a:pos x="403225589" y="88206390"/>
                  </a:cxn>
                </a:cxnLst>
                <a:rect l="txL" t="txT" r="txR" b="txB"/>
                <a:pathLst>
                  <a:path w="209" h="219">
                    <a:moveTo>
                      <a:pt x="140" y="17"/>
                    </a:moveTo>
                    <a:lnTo>
                      <a:pt x="160" y="28"/>
                    </a:lnTo>
                    <a:lnTo>
                      <a:pt x="189" y="17"/>
                    </a:lnTo>
                    <a:lnTo>
                      <a:pt x="169" y="9"/>
                    </a:lnTo>
                    <a:lnTo>
                      <a:pt x="140" y="17"/>
                    </a:lnTo>
                    <a:close/>
                    <a:moveTo>
                      <a:pt x="29" y="159"/>
                    </a:moveTo>
                    <a:lnTo>
                      <a:pt x="7" y="148"/>
                    </a:lnTo>
                    <a:lnTo>
                      <a:pt x="7" y="199"/>
                    </a:lnTo>
                    <a:lnTo>
                      <a:pt x="29" y="208"/>
                    </a:lnTo>
                    <a:lnTo>
                      <a:pt x="29" y="159"/>
                    </a:lnTo>
                    <a:close/>
                    <a:moveTo>
                      <a:pt x="80" y="97"/>
                    </a:moveTo>
                    <a:lnTo>
                      <a:pt x="100" y="108"/>
                    </a:lnTo>
                    <a:lnTo>
                      <a:pt x="129" y="95"/>
                    </a:lnTo>
                    <a:lnTo>
                      <a:pt x="109" y="86"/>
                    </a:lnTo>
                    <a:lnTo>
                      <a:pt x="80" y="97"/>
                    </a:lnTo>
                    <a:close/>
                    <a:moveTo>
                      <a:pt x="64" y="97"/>
                    </a:moveTo>
                    <a:lnTo>
                      <a:pt x="71" y="93"/>
                    </a:lnTo>
                    <a:lnTo>
                      <a:pt x="106" y="80"/>
                    </a:lnTo>
                    <a:lnTo>
                      <a:pt x="109" y="77"/>
                    </a:lnTo>
                    <a:lnTo>
                      <a:pt x="109" y="80"/>
                    </a:lnTo>
                    <a:lnTo>
                      <a:pt x="124" y="86"/>
                    </a:lnTo>
                    <a:lnTo>
                      <a:pt x="124" y="24"/>
                    </a:lnTo>
                    <a:lnTo>
                      <a:pt x="124" y="17"/>
                    </a:lnTo>
                    <a:lnTo>
                      <a:pt x="131" y="15"/>
                    </a:lnTo>
                    <a:lnTo>
                      <a:pt x="169" y="0"/>
                    </a:lnTo>
                    <a:lnTo>
                      <a:pt x="171" y="0"/>
                    </a:lnTo>
                    <a:lnTo>
                      <a:pt x="200" y="15"/>
                    </a:lnTo>
                    <a:lnTo>
                      <a:pt x="209" y="17"/>
                    </a:lnTo>
                    <a:lnTo>
                      <a:pt x="209" y="157"/>
                    </a:lnTo>
                    <a:lnTo>
                      <a:pt x="160" y="175"/>
                    </a:lnTo>
                    <a:lnTo>
                      <a:pt x="155" y="173"/>
                    </a:lnTo>
                    <a:lnTo>
                      <a:pt x="146" y="168"/>
                    </a:lnTo>
                    <a:lnTo>
                      <a:pt x="146" y="179"/>
                    </a:lnTo>
                    <a:lnTo>
                      <a:pt x="100" y="197"/>
                    </a:lnTo>
                    <a:lnTo>
                      <a:pt x="93" y="195"/>
                    </a:lnTo>
                    <a:lnTo>
                      <a:pt x="82" y="188"/>
                    </a:lnTo>
                    <a:lnTo>
                      <a:pt x="82" y="204"/>
                    </a:lnTo>
                    <a:lnTo>
                      <a:pt x="35" y="219"/>
                    </a:lnTo>
                    <a:lnTo>
                      <a:pt x="31" y="217"/>
                    </a:lnTo>
                    <a:lnTo>
                      <a:pt x="2" y="204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0" y="144"/>
                    </a:lnTo>
                    <a:lnTo>
                      <a:pt x="0" y="139"/>
                    </a:lnTo>
                    <a:lnTo>
                      <a:pt x="7" y="135"/>
                    </a:lnTo>
                    <a:lnTo>
                      <a:pt x="42" y="122"/>
                    </a:lnTo>
                    <a:lnTo>
                      <a:pt x="44" y="119"/>
                    </a:lnTo>
                    <a:lnTo>
                      <a:pt x="44" y="122"/>
                    </a:lnTo>
                    <a:lnTo>
                      <a:pt x="75" y="135"/>
                    </a:lnTo>
                    <a:lnTo>
                      <a:pt x="82" y="139"/>
                    </a:lnTo>
                    <a:lnTo>
                      <a:pt x="82" y="182"/>
                    </a:lnTo>
                    <a:lnTo>
                      <a:pt x="93" y="186"/>
                    </a:lnTo>
                    <a:lnTo>
                      <a:pt x="93" y="117"/>
                    </a:lnTo>
                    <a:lnTo>
                      <a:pt x="71" y="108"/>
                    </a:lnTo>
                    <a:lnTo>
                      <a:pt x="71" y="133"/>
                    </a:lnTo>
                    <a:lnTo>
                      <a:pt x="64" y="131"/>
                    </a:lnTo>
                    <a:lnTo>
                      <a:pt x="64" y="102"/>
                    </a:lnTo>
                    <a:lnTo>
                      <a:pt x="64" y="97"/>
                    </a:lnTo>
                    <a:close/>
                    <a:moveTo>
                      <a:pt x="131" y="88"/>
                    </a:moveTo>
                    <a:lnTo>
                      <a:pt x="140" y="93"/>
                    </a:lnTo>
                    <a:lnTo>
                      <a:pt x="146" y="97"/>
                    </a:lnTo>
                    <a:lnTo>
                      <a:pt x="146" y="162"/>
                    </a:lnTo>
                    <a:lnTo>
                      <a:pt x="153" y="164"/>
                    </a:lnTo>
                    <a:lnTo>
                      <a:pt x="153" y="40"/>
                    </a:lnTo>
                    <a:lnTo>
                      <a:pt x="131" y="28"/>
                    </a:lnTo>
                    <a:lnTo>
                      <a:pt x="131" y="88"/>
                    </a:lnTo>
                    <a:close/>
                    <a:moveTo>
                      <a:pt x="15" y="139"/>
                    </a:moveTo>
                    <a:lnTo>
                      <a:pt x="35" y="148"/>
                    </a:lnTo>
                    <a:lnTo>
                      <a:pt x="64" y="137"/>
                    </a:lnTo>
                    <a:lnTo>
                      <a:pt x="44" y="128"/>
                    </a:lnTo>
                    <a:lnTo>
                      <a:pt x="15" y="139"/>
                    </a:lnTo>
                    <a:close/>
                    <a:moveTo>
                      <a:pt x="160" y="35"/>
                    </a:moveTo>
                    <a:lnTo>
                      <a:pt x="162" y="35"/>
                    </a:lnTo>
                    <a:lnTo>
                      <a:pt x="160" y="35"/>
                    </a:lnTo>
                    <a:close/>
                  </a:path>
                </a:pathLst>
              </a:custGeom>
              <a:solidFill>
                <a:srgbClr val="5B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pic>
            <p:nvPicPr>
              <p:cNvPr id="2230" name="矩形 3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06" y="868066"/>
                <a:ext cx="2915199" cy="810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31" name="文本框 34"/>
              <p:cNvSpPr txBox="1"/>
              <p:nvPr/>
            </p:nvSpPr>
            <p:spPr>
              <a:xfrm>
                <a:off x="885299" y="497091"/>
                <a:ext cx="1210588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2000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文字内容</a:t>
                </a:r>
                <a:endPara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8" name="组合 41"/>
          <p:cNvGrpSpPr/>
          <p:nvPr/>
        </p:nvGrpSpPr>
        <p:grpSpPr>
          <a:xfrm>
            <a:off x="455613" y="1439863"/>
            <a:ext cx="4129087" cy="2752725"/>
            <a:chOff x="0" y="0"/>
            <a:chExt cx="4130102" cy="2753402"/>
          </a:xfrm>
        </p:grpSpPr>
        <p:graphicFrame>
          <p:nvGraphicFramePr>
            <p:cNvPr id="2052" name="图表 6"/>
            <p:cNvGraphicFramePr/>
            <p:nvPr/>
          </p:nvGraphicFramePr>
          <p:xfrm>
            <a:off x="-50800" y="-50800"/>
            <a:ext cx="4231702" cy="2855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4" imgW="4236720" imgH="2865120" progId="Excel.Chart.8">
                    <p:embed/>
                  </p:oleObj>
                </mc:Choice>
                <mc:Fallback>
                  <p:oleObj name="" r:id="rId4" imgW="4236720" imgH="2865120" progId="Excel.Chart.8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-50800" y="-50800"/>
                          <a:ext cx="4231702" cy="28550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224" name="组合 39"/>
            <p:cNvGrpSpPr/>
            <p:nvPr/>
          </p:nvGrpSpPr>
          <p:grpSpPr>
            <a:xfrm>
              <a:off x="1482301" y="735893"/>
              <a:ext cx="1210588" cy="1039607"/>
              <a:chOff x="0" y="0"/>
              <a:chExt cx="1210588" cy="1039607"/>
            </a:xfrm>
          </p:grpSpPr>
          <p:sp>
            <p:nvSpPr>
              <p:cNvPr id="2225" name="文本框 37"/>
              <p:cNvSpPr txBox="1"/>
              <p:nvPr/>
            </p:nvSpPr>
            <p:spPr>
              <a:xfrm>
                <a:off x="52098" y="0"/>
                <a:ext cx="1106393" cy="8309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48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40</a:t>
                </a:r>
                <a:r>
                  <a:rPr lang="en-US" altLang="zh-CN" sz="32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32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  <p:sp>
            <p:nvSpPr>
              <p:cNvPr id="2226" name="文本框 38"/>
              <p:cNvSpPr txBox="1"/>
              <p:nvPr/>
            </p:nvSpPr>
            <p:spPr>
              <a:xfrm>
                <a:off x="0" y="639497"/>
                <a:ext cx="1210588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20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说明文字</a:t>
                </a:r>
                <a:endParaRPr lang="zh-CN" altLang="zh-CN" sz="20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10" name="组合 42"/>
          <p:cNvGrpSpPr/>
          <p:nvPr/>
        </p:nvGrpSpPr>
        <p:grpSpPr>
          <a:xfrm>
            <a:off x="4024313" y="1439863"/>
            <a:ext cx="4130675" cy="2752725"/>
            <a:chOff x="0" y="0"/>
            <a:chExt cx="4130102" cy="2753402"/>
          </a:xfrm>
        </p:grpSpPr>
        <p:graphicFrame>
          <p:nvGraphicFramePr>
            <p:cNvPr id="2051" name="图表 43"/>
            <p:cNvGraphicFramePr/>
            <p:nvPr/>
          </p:nvGraphicFramePr>
          <p:xfrm>
            <a:off x="-50800" y="-50800"/>
            <a:ext cx="4231702" cy="2855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6" imgW="4243070" imgH="2865120" progId="Excel.Chart.8">
                    <p:embed/>
                  </p:oleObj>
                </mc:Choice>
                <mc:Fallback>
                  <p:oleObj name="" r:id="rId6" imgW="4243070" imgH="2865120" progId="Excel.Chart.8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-50800" y="-50800"/>
                          <a:ext cx="4231702" cy="28550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221" name="组合 44"/>
            <p:cNvGrpSpPr/>
            <p:nvPr/>
          </p:nvGrpSpPr>
          <p:grpSpPr>
            <a:xfrm>
              <a:off x="1482301" y="735893"/>
              <a:ext cx="1210588" cy="1039607"/>
              <a:chOff x="0" y="0"/>
              <a:chExt cx="1210588" cy="1039607"/>
            </a:xfrm>
          </p:grpSpPr>
          <p:sp>
            <p:nvSpPr>
              <p:cNvPr id="2222" name="文本框 45"/>
              <p:cNvSpPr txBox="1"/>
              <p:nvPr/>
            </p:nvSpPr>
            <p:spPr>
              <a:xfrm>
                <a:off x="52098" y="0"/>
                <a:ext cx="1132041" cy="8309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48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60</a:t>
                </a:r>
                <a:r>
                  <a:rPr lang="en-US" altLang="zh-CN" sz="32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32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  <p:sp>
            <p:nvSpPr>
              <p:cNvPr id="2223" name="文本框 46"/>
              <p:cNvSpPr txBox="1"/>
              <p:nvPr/>
            </p:nvSpPr>
            <p:spPr>
              <a:xfrm>
                <a:off x="0" y="639497"/>
                <a:ext cx="1210588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20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说明文字</a:t>
                </a:r>
                <a:endParaRPr lang="zh-CN" altLang="zh-CN" sz="20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12" name="组合 47"/>
          <p:cNvGrpSpPr/>
          <p:nvPr/>
        </p:nvGrpSpPr>
        <p:grpSpPr>
          <a:xfrm>
            <a:off x="7651750" y="1439863"/>
            <a:ext cx="4129088" cy="2752725"/>
            <a:chOff x="0" y="0"/>
            <a:chExt cx="4130102" cy="2753402"/>
          </a:xfrm>
        </p:grpSpPr>
        <p:graphicFrame>
          <p:nvGraphicFramePr>
            <p:cNvPr id="2050" name="图表 48"/>
            <p:cNvGraphicFramePr/>
            <p:nvPr/>
          </p:nvGraphicFramePr>
          <p:xfrm>
            <a:off x="-50800" y="-50800"/>
            <a:ext cx="4231702" cy="2855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8" imgW="4236720" imgH="2865120" progId="Excel.Chart.8">
                    <p:embed/>
                  </p:oleObj>
                </mc:Choice>
                <mc:Fallback>
                  <p:oleObj name="" r:id="rId8" imgW="4236720" imgH="2865120" progId="Excel.Chart.8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-50800" y="-50800"/>
                          <a:ext cx="4231702" cy="28550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218" name="组合 49"/>
            <p:cNvGrpSpPr/>
            <p:nvPr/>
          </p:nvGrpSpPr>
          <p:grpSpPr>
            <a:xfrm>
              <a:off x="1482301" y="735893"/>
              <a:ext cx="1210588" cy="1039607"/>
              <a:chOff x="0" y="0"/>
              <a:chExt cx="1210588" cy="1039607"/>
            </a:xfrm>
          </p:grpSpPr>
          <p:sp>
            <p:nvSpPr>
              <p:cNvPr id="2219" name="文本框 50"/>
              <p:cNvSpPr txBox="1"/>
              <p:nvPr/>
            </p:nvSpPr>
            <p:spPr>
              <a:xfrm>
                <a:off x="52098" y="0"/>
                <a:ext cx="1039067" cy="8309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48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70</a:t>
                </a:r>
                <a:r>
                  <a:rPr lang="en-US" altLang="zh-CN" sz="32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32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  <p:sp>
            <p:nvSpPr>
              <p:cNvPr id="2220" name="文本框 51"/>
              <p:cNvSpPr txBox="1"/>
              <p:nvPr/>
            </p:nvSpPr>
            <p:spPr>
              <a:xfrm>
                <a:off x="0" y="639497"/>
                <a:ext cx="1210588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20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说明文字</a:t>
                </a:r>
                <a:endParaRPr lang="zh-CN" altLang="zh-CN" sz="20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14" name="组合 35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2205" name="组合 40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209" name="任意多边形 60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216" name="任意多边形 60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17" name="Text Box 39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10" name="任意多边形 61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214" name="任意多边形 61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15" name="Text Box 42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11" name="任意多边形 62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212" name="任意多边形 62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13" name="Text Box 45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206" name="任意多边形 59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207" name="任意多边形 59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08" name="Text Box 48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0" name="组合 63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2062" name="图片 6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63" name="组合 65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064" name="椭圆 66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065" name="椭圆 67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203" name="椭圆 67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04" name="Text Box 55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66" name="椭圆 68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201" name="椭圆 68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02" name="Text Box 58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67" name="椭圆 69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199" name="椭圆 69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00" name="Text Box 61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68" name="椭圆 70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197" name="椭圆 70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98" name="Text Box 64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69" name="椭圆 71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195" name="椭圆 71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96" name="Text Box 67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70" name="椭圆 72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193" name="椭圆 72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94" name="Text Box 70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71" name="椭圆 73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191" name="椭圆 73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92" name="Text Box 73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72" name="椭圆 74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189" name="椭圆 74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90" name="Text Box 76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73" name="椭圆 75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187" name="椭圆 75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88" name="Text Box 79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074" name="图片 76"/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075" name="椭圆 77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185" name="椭圆 77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86" name="Text Box 83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76" name="椭圆 78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183" name="椭圆 78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84" name="Text Box 86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77" name="椭圆 79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181" name="椭圆 79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82" name="Text Box 89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78" name="椭圆 80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179" name="椭圆 80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80" name="Text Box 92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79" name="椭圆 81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177" name="椭圆 81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78" name="Text Box 95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80" name="椭圆 82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175" name="椭圆 82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76" name="Text Box 98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81" name="椭圆 83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173" name="椭圆 83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74" name="Text Box 101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82" name="椭圆 84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171" name="椭圆 84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72" name="Text Box 104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83" name="椭圆 85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169" name="椭圆 85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70" name="Text Box 107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84" name="椭圆 86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167" name="椭圆 86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8" name="Text Box 110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85" name="椭圆 87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165" name="椭圆 87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6" name="Text Box 113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86" name="椭圆 88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163" name="椭圆 88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4" name="Text Box 116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87" name="椭圆 89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161" name="椭圆 89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2" name="Text Box 119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88" name="椭圆 90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159" name="椭圆 90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0" name="Text Box 122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089" name="图片 91"/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90" name="图片 92"/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557" name="椭圆 93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58" name="椭圆 94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59" name="椭圆 95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60" name="椭圆 96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03" name="椭圆 97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562" name="椭圆 98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63" name="椭圆 99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110" name="椭圆 100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157" name="椭圆 100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8" name="Text Box 134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8567" name="椭圆 101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14" name="椭圆 102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115" name="椭圆 103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155" name="椭圆 103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6" name="Text Box 139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16" name="椭圆 104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153" name="椭圆 104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4" name="Text Box 142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17" name="椭圆 105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151" name="椭圆 105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2" name="Text Box 145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18" name="椭圆 106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149" name="椭圆 106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0" name="Text Box 148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19" name="椭圆 107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147" name="椭圆 107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48" name="Text Box 151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20" name="椭圆 108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145" name="椭圆 108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46" name="Text Box 154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21" name="椭圆 109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143" name="椭圆 109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44" name="Text Box 157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22" name="椭圆 110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141" name="椭圆 110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42" name="Text Box 160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123" name="图片 111"/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24" name="图片 112"/>
              <p:cNvPicPr>
                <a:picLocks noChangeAspect="1"/>
              </p:cNvPicPr>
              <p:nvPr/>
            </p:nvPicPr>
            <p:blipFill>
              <a:blip r:embed="rId48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595" name="椭圆 113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96" name="椭圆 114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97" name="椭圆 115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34" name="椭圆 116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599" name="椭圆 117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138" name="椭圆 118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139" name="椭圆 118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40" name="Text Box 170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18603" name="文本框 119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299"/>
          <p:cNvGrpSpPr/>
          <p:nvPr/>
        </p:nvGrpSpPr>
        <p:grpSpPr>
          <a:xfrm>
            <a:off x="1133475" y="1762125"/>
            <a:ext cx="2046288" cy="3908425"/>
            <a:chOff x="0" y="0"/>
            <a:chExt cx="2046364" cy="3907767"/>
          </a:xfrm>
        </p:grpSpPr>
        <p:grpSp>
          <p:nvGrpSpPr>
            <p:cNvPr id="21176" name="组合 74"/>
            <p:cNvGrpSpPr/>
            <p:nvPr/>
          </p:nvGrpSpPr>
          <p:grpSpPr>
            <a:xfrm>
              <a:off x="0" y="0"/>
              <a:ext cx="2046364" cy="1971366"/>
              <a:chOff x="0" y="0"/>
              <a:chExt cx="2046364" cy="1971366"/>
            </a:xfrm>
          </p:grpSpPr>
          <p:grpSp>
            <p:nvGrpSpPr>
              <p:cNvPr id="21180" name="组合 68"/>
              <p:cNvGrpSpPr/>
              <p:nvPr/>
            </p:nvGrpSpPr>
            <p:grpSpPr>
              <a:xfrm>
                <a:off x="0" y="0"/>
                <a:ext cx="2046364" cy="1971366"/>
                <a:chOff x="0" y="0"/>
                <a:chExt cx="2046364" cy="1971366"/>
              </a:xfrm>
            </p:grpSpPr>
            <p:pic>
              <p:nvPicPr>
                <p:cNvPr id="21183" name="图片 3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184" name="椭圆 5"/>
                <p:cNvSpPr/>
                <p:nvPr/>
              </p:nvSpPr>
              <p:spPr>
                <a:xfrm rot="10800000">
                  <a:off x="803305" y="579340"/>
                  <a:ext cx="811243" cy="81107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1185" name="椭圆 6"/>
                <p:cNvGrpSpPr/>
                <p:nvPr/>
              </p:nvGrpSpPr>
              <p:grpSpPr>
                <a:xfrm>
                  <a:off x="933104" y="810251"/>
                  <a:ext cx="1060743" cy="1054430"/>
                  <a:chOff x="0" y="0"/>
                  <a:chExt cx="1060704" cy="1054608"/>
                </a:xfrm>
              </p:grpSpPr>
              <p:pic>
                <p:nvPicPr>
                  <p:cNvPr id="21350" name="椭圆 6"/>
                  <p:cNvPicPr/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0" y="0"/>
                    <a:ext cx="1060704" cy="1054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51" name="Text Box 9"/>
                  <p:cNvSpPr txBox="1"/>
                  <p:nvPr/>
                </p:nvSpPr>
                <p:spPr>
                  <a:xfrm rot="10800000">
                    <a:off x="154621" y="154179"/>
                    <a:ext cx="748267" cy="7484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86" name="椭圆 7"/>
                <p:cNvGrpSpPr/>
                <p:nvPr/>
              </p:nvGrpSpPr>
              <p:grpSpPr>
                <a:xfrm>
                  <a:off x="945296" y="712731"/>
                  <a:ext cx="195079" cy="195039"/>
                  <a:chOff x="0" y="0"/>
                  <a:chExt cx="195072" cy="195072"/>
                </a:xfrm>
              </p:grpSpPr>
              <p:pic>
                <p:nvPicPr>
                  <p:cNvPr id="21348" name="椭圆 7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49" name="Text Box 12"/>
                  <p:cNvSpPr txBox="1"/>
                  <p:nvPr/>
                </p:nvSpPr>
                <p:spPr>
                  <a:xfrm rot="10800000">
                    <a:off x="28617" y="26572"/>
                    <a:ext cx="139944" cy="1399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87" name="椭圆 8"/>
                <p:cNvGrpSpPr/>
                <p:nvPr/>
              </p:nvGrpSpPr>
              <p:grpSpPr>
                <a:xfrm>
                  <a:off x="530753" y="1072334"/>
                  <a:ext cx="902242" cy="902056"/>
                  <a:chOff x="0" y="0"/>
                  <a:chExt cx="902208" cy="902208"/>
                </a:xfrm>
              </p:grpSpPr>
              <p:pic>
                <p:nvPicPr>
                  <p:cNvPr id="21346" name="椭圆 8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902208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47" name="Text Box 15"/>
                  <p:cNvSpPr txBox="1"/>
                  <p:nvPr/>
                </p:nvSpPr>
                <p:spPr>
                  <a:xfrm rot="-3434205">
                    <a:off x="131992" y="132113"/>
                    <a:ext cx="635513" cy="6353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88" name="椭圆 9"/>
                <p:cNvGrpSpPr/>
                <p:nvPr/>
              </p:nvGrpSpPr>
              <p:grpSpPr>
                <a:xfrm>
                  <a:off x="61343" y="913865"/>
                  <a:ext cx="140213" cy="140184"/>
                  <a:chOff x="0" y="0"/>
                  <a:chExt cx="140208" cy="140208"/>
                </a:xfrm>
              </p:grpSpPr>
              <p:pic>
                <p:nvPicPr>
                  <p:cNvPr id="21344" name="椭圆 9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45" name="Text Box 18"/>
                  <p:cNvSpPr txBox="1"/>
                  <p:nvPr/>
                </p:nvSpPr>
                <p:spPr>
                  <a:xfrm rot="10800000">
                    <a:off x="17936" y="22563"/>
                    <a:ext cx="99274" cy="992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89" name="椭圆 10"/>
                <p:cNvGrpSpPr/>
                <p:nvPr/>
              </p:nvGrpSpPr>
              <p:grpSpPr>
                <a:xfrm>
                  <a:off x="494175" y="816346"/>
                  <a:ext cx="207272" cy="201134"/>
                  <a:chOff x="0" y="0"/>
                  <a:chExt cx="207264" cy="201168"/>
                </a:xfrm>
              </p:grpSpPr>
              <p:pic>
                <p:nvPicPr>
                  <p:cNvPr id="21342" name="椭圆 10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207264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43" name="Text Box 21"/>
                  <p:cNvSpPr txBox="1"/>
                  <p:nvPr/>
                </p:nvSpPr>
                <p:spPr>
                  <a:xfrm rot="891223">
                    <a:off x="32462" y="30551"/>
                    <a:ext cx="139944" cy="1399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90" name="椭圆 11"/>
                <p:cNvGrpSpPr/>
                <p:nvPr/>
              </p:nvGrpSpPr>
              <p:grpSpPr>
                <a:xfrm>
                  <a:off x="750217" y="1364893"/>
                  <a:ext cx="146309" cy="146279"/>
                  <a:chOff x="0" y="0"/>
                  <a:chExt cx="146304" cy="146304"/>
                </a:xfrm>
              </p:grpSpPr>
              <p:pic>
                <p:nvPicPr>
                  <p:cNvPr id="21340" name="椭圆 11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41" name="Text Box 24"/>
                  <p:cNvSpPr txBox="1"/>
                  <p:nvPr/>
                </p:nvSpPr>
                <p:spPr>
                  <a:xfrm rot="891223">
                    <a:off x="25023" y="20624"/>
                    <a:ext cx="99274" cy="992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91" name="椭圆 12"/>
                <p:cNvGrpSpPr/>
                <p:nvPr/>
              </p:nvGrpSpPr>
              <p:grpSpPr>
                <a:xfrm>
                  <a:off x="433213" y="542072"/>
                  <a:ext cx="341389" cy="341319"/>
                  <a:chOff x="0" y="0"/>
                  <a:chExt cx="341376" cy="341376"/>
                </a:xfrm>
              </p:grpSpPr>
              <p:pic>
                <p:nvPicPr>
                  <p:cNvPr id="21338" name="椭圆 12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39" name="Text Box 27"/>
                  <p:cNvSpPr txBox="1"/>
                  <p:nvPr/>
                </p:nvSpPr>
                <p:spPr>
                  <a:xfrm rot="-3434205">
                    <a:off x="53926" y="54141"/>
                    <a:ext cx="236925" cy="2368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92" name="椭圆 13"/>
                <p:cNvGrpSpPr/>
                <p:nvPr/>
              </p:nvGrpSpPr>
              <p:grpSpPr>
                <a:xfrm>
                  <a:off x="555138" y="1194234"/>
                  <a:ext cx="505987" cy="505883"/>
                  <a:chOff x="0" y="0"/>
                  <a:chExt cx="505968" cy="505968"/>
                </a:xfrm>
              </p:grpSpPr>
              <p:pic>
                <p:nvPicPr>
                  <p:cNvPr id="21336" name="椭圆 13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37" name="Text Box 30"/>
                  <p:cNvSpPr txBox="1"/>
                  <p:nvPr/>
                </p:nvSpPr>
                <p:spPr>
                  <a:xfrm rot="10800000">
                    <a:off x="71289" y="74715"/>
                    <a:ext cx="358463" cy="3585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93" name="椭圆 14"/>
                <p:cNvGrpSpPr/>
                <p:nvPr/>
              </p:nvGrpSpPr>
              <p:grpSpPr>
                <a:xfrm>
                  <a:off x="890430" y="1261279"/>
                  <a:ext cx="286523" cy="286464"/>
                  <a:chOff x="0" y="0"/>
                  <a:chExt cx="286512" cy="286512"/>
                </a:xfrm>
              </p:grpSpPr>
              <p:pic>
                <p:nvPicPr>
                  <p:cNvPr id="21334" name="椭圆 14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35" name="Text Box 33"/>
                  <p:cNvSpPr txBox="1"/>
                  <p:nvPr/>
                </p:nvSpPr>
                <p:spPr>
                  <a:xfrm rot="9822440">
                    <a:off x="42107" y="44273"/>
                    <a:ext cx="197875" cy="1979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94" name="椭圆 15"/>
                <p:cNvGrpSpPr/>
                <p:nvPr/>
              </p:nvGrpSpPr>
              <p:grpSpPr>
                <a:xfrm>
                  <a:off x="792890" y="968720"/>
                  <a:ext cx="816894" cy="816726"/>
                  <a:chOff x="0" y="0"/>
                  <a:chExt cx="816864" cy="816864"/>
                </a:xfrm>
              </p:grpSpPr>
              <p:pic>
                <p:nvPicPr>
                  <p:cNvPr id="21332" name="椭圆 15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816864" cy="816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33" name="Text Box 36"/>
                  <p:cNvSpPr txBox="1"/>
                  <p:nvPr/>
                </p:nvSpPr>
                <p:spPr>
                  <a:xfrm rot="10800000">
                    <a:off x="120749" y="120601"/>
                    <a:ext cx="577116" cy="5772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95" name="椭圆 16"/>
                <p:cNvGrpSpPr/>
                <p:nvPr/>
              </p:nvGrpSpPr>
              <p:grpSpPr>
                <a:xfrm>
                  <a:off x="652677" y="968720"/>
                  <a:ext cx="609623" cy="609497"/>
                  <a:chOff x="0" y="0"/>
                  <a:chExt cx="609600" cy="609600"/>
                </a:xfrm>
              </p:grpSpPr>
              <p:pic>
                <p:nvPicPr>
                  <p:cNvPr id="21330" name="椭圆 16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609600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31" name="Text Box 39"/>
                  <p:cNvSpPr txBox="1"/>
                  <p:nvPr/>
                </p:nvSpPr>
                <p:spPr>
                  <a:xfrm rot="10800000">
                    <a:off x="87504" y="87154"/>
                    <a:ext cx="431264" cy="4313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96" name="椭圆 17"/>
                <p:cNvGrpSpPr/>
                <p:nvPr/>
              </p:nvGrpSpPr>
              <p:grpSpPr>
                <a:xfrm>
                  <a:off x="396636" y="706636"/>
                  <a:ext cx="347485" cy="347413"/>
                  <a:chOff x="0" y="0"/>
                  <a:chExt cx="347472" cy="347472"/>
                </a:xfrm>
              </p:grpSpPr>
              <p:pic>
                <p:nvPicPr>
                  <p:cNvPr id="21328" name="椭圆 17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29" name="Text Box 42"/>
                  <p:cNvSpPr txBox="1"/>
                  <p:nvPr/>
                </p:nvSpPr>
                <p:spPr>
                  <a:xfrm rot="10800000">
                    <a:off x="52171" y="51129"/>
                    <a:ext cx="245258" cy="2453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97" name="椭圆 18"/>
                <p:cNvGrpSpPr/>
                <p:nvPr/>
              </p:nvGrpSpPr>
              <p:grpSpPr>
                <a:xfrm>
                  <a:off x="823372" y="694446"/>
                  <a:ext cx="682777" cy="682637"/>
                  <a:chOff x="0" y="0"/>
                  <a:chExt cx="682752" cy="682752"/>
                </a:xfrm>
              </p:grpSpPr>
              <p:pic>
                <p:nvPicPr>
                  <p:cNvPr id="21326" name="椭圆 18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682752" cy="6827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27" name="Text Box 45"/>
                  <p:cNvSpPr txBox="1"/>
                  <p:nvPr/>
                </p:nvSpPr>
                <p:spPr>
                  <a:xfrm rot="10800000">
                    <a:off x="100879" y="100428"/>
                    <a:ext cx="482966" cy="4830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98" name="椭圆 19"/>
                <p:cNvGrpSpPr/>
                <p:nvPr/>
              </p:nvGrpSpPr>
              <p:grpSpPr>
                <a:xfrm>
                  <a:off x="780698" y="182468"/>
                  <a:ext cx="353581" cy="353508"/>
                  <a:chOff x="0" y="0"/>
                  <a:chExt cx="353568" cy="353568"/>
                </a:xfrm>
              </p:grpSpPr>
              <p:pic>
                <p:nvPicPr>
                  <p:cNvPr id="21324" name="椭圆 19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25" name="Text Box 48"/>
                  <p:cNvSpPr txBox="1"/>
                  <p:nvPr/>
                </p:nvSpPr>
                <p:spPr>
                  <a:xfrm rot="-6112846">
                    <a:off x="52120" y="56682"/>
                    <a:ext cx="245307" cy="2452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199" name="椭圆 20"/>
                <p:cNvGrpSpPr/>
                <p:nvPr/>
              </p:nvGrpSpPr>
              <p:grpSpPr>
                <a:xfrm>
                  <a:off x="445406" y="603021"/>
                  <a:ext cx="902242" cy="902056"/>
                  <a:chOff x="0" y="0"/>
                  <a:chExt cx="902208" cy="902208"/>
                </a:xfrm>
              </p:grpSpPr>
              <p:pic>
                <p:nvPicPr>
                  <p:cNvPr id="21322" name="椭圆 20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902208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23" name="Text Box 51"/>
                  <p:cNvSpPr txBox="1"/>
                  <p:nvPr/>
                </p:nvSpPr>
                <p:spPr>
                  <a:xfrm rot="-3434205">
                    <a:off x="133806" y="133180"/>
                    <a:ext cx="635513" cy="6353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00" name="椭圆 21"/>
                <p:cNvGrpSpPr/>
                <p:nvPr/>
              </p:nvGrpSpPr>
              <p:grpSpPr>
                <a:xfrm>
                  <a:off x="-5715" y="822440"/>
                  <a:ext cx="908338" cy="902056"/>
                  <a:chOff x="0" y="0"/>
                  <a:chExt cx="908304" cy="902208"/>
                </a:xfrm>
              </p:grpSpPr>
              <p:pic>
                <p:nvPicPr>
                  <p:cNvPr id="21320" name="椭圆 21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908304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21" name="Text Box 54"/>
                  <p:cNvSpPr txBox="1"/>
                  <p:nvPr/>
                </p:nvSpPr>
                <p:spPr>
                  <a:xfrm rot="2191815">
                    <a:off x="137307" y="132608"/>
                    <a:ext cx="635384" cy="6355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01" name="椭圆 22"/>
                <p:cNvGrpSpPr/>
                <p:nvPr/>
              </p:nvGrpSpPr>
              <p:grpSpPr>
                <a:xfrm>
                  <a:off x="494175" y="237323"/>
                  <a:ext cx="341389" cy="341319"/>
                  <a:chOff x="0" y="0"/>
                  <a:chExt cx="341376" cy="341376"/>
                </a:xfrm>
              </p:grpSpPr>
              <p:pic>
                <p:nvPicPr>
                  <p:cNvPr id="21318" name="椭圆 22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19" name="Text Box 57"/>
                  <p:cNvSpPr txBox="1"/>
                  <p:nvPr/>
                </p:nvSpPr>
                <p:spPr>
                  <a:xfrm rot="-3434205">
                    <a:off x="54483" y="52694"/>
                    <a:ext cx="236925" cy="2368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02" name="椭圆 23"/>
                <p:cNvGrpSpPr/>
                <p:nvPr/>
              </p:nvGrpSpPr>
              <p:grpSpPr>
                <a:xfrm>
                  <a:off x="530753" y="164183"/>
                  <a:ext cx="432832" cy="432743"/>
                  <a:chOff x="0" y="0"/>
                  <a:chExt cx="432816" cy="432816"/>
                </a:xfrm>
              </p:grpSpPr>
              <p:pic>
                <p:nvPicPr>
                  <p:cNvPr id="21316" name="椭圆 23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17" name="Text Box 60"/>
                  <p:cNvSpPr txBox="1"/>
                  <p:nvPr/>
                </p:nvSpPr>
                <p:spPr>
                  <a:xfrm rot="-3434205">
                    <a:off x="65524" y="66447"/>
                    <a:ext cx="301668" cy="3016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03" name="椭圆 24"/>
                <p:cNvGrpSpPr/>
                <p:nvPr/>
              </p:nvGrpSpPr>
              <p:grpSpPr>
                <a:xfrm>
                  <a:off x="158883" y="1060144"/>
                  <a:ext cx="664489" cy="664352"/>
                  <a:chOff x="0" y="0"/>
                  <a:chExt cx="664464" cy="664464"/>
                </a:xfrm>
              </p:grpSpPr>
              <p:pic>
                <p:nvPicPr>
                  <p:cNvPr id="21314" name="椭圆 24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15" name="Text Box 63"/>
                  <p:cNvSpPr txBox="1"/>
                  <p:nvPr/>
                </p:nvSpPr>
                <p:spPr>
                  <a:xfrm rot="5135286">
                    <a:off x="100438" y="96896"/>
                    <a:ext cx="465713" cy="4656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04" name="椭圆 25"/>
                <p:cNvGrpSpPr/>
                <p:nvPr/>
              </p:nvGrpSpPr>
              <p:grpSpPr>
                <a:xfrm>
                  <a:off x="1073317" y="1407558"/>
                  <a:ext cx="499891" cy="499788"/>
                  <a:chOff x="0" y="0"/>
                  <a:chExt cx="499872" cy="499872"/>
                </a:xfrm>
              </p:grpSpPr>
              <p:pic>
                <p:nvPicPr>
                  <p:cNvPr id="21312" name="椭圆 25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499872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13" name="Text Box 66"/>
                  <p:cNvSpPr txBox="1"/>
                  <p:nvPr/>
                </p:nvSpPr>
                <p:spPr>
                  <a:xfrm rot="5135286">
                    <a:off x="75642" y="78098"/>
                    <a:ext cx="348016" cy="347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05" name="椭圆 26"/>
                <p:cNvGrpSpPr/>
                <p:nvPr/>
              </p:nvGrpSpPr>
              <p:grpSpPr>
                <a:xfrm>
                  <a:off x="561234" y="712731"/>
                  <a:ext cx="390158" cy="383983"/>
                  <a:chOff x="0" y="0"/>
                  <a:chExt cx="390144" cy="384048"/>
                </a:xfrm>
              </p:grpSpPr>
              <p:pic>
                <p:nvPicPr>
                  <p:cNvPr id="21310" name="椭圆 26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390144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11" name="Text Box 69"/>
                  <p:cNvSpPr txBox="1"/>
                  <p:nvPr/>
                </p:nvSpPr>
                <p:spPr>
                  <a:xfrm rot="10471189">
                    <a:off x="61831" y="57643"/>
                    <a:ext cx="269661" cy="2697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06" name="椭圆 27"/>
                <p:cNvGrpSpPr/>
                <p:nvPr/>
              </p:nvGrpSpPr>
              <p:grpSpPr>
                <a:xfrm>
                  <a:off x="396636" y="109329"/>
                  <a:ext cx="560853" cy="554643"/>
                  <a:chOff x="0" y="0"/>
                  <a:chExt cx="560832" cy="554736"/>
                </a:xfrm>
              </p:grpSpPr>
              <p:pic>
                <p:nvPicPr>
                  <p:cNvPr id="21308" name="椭圆 27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560832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09" name="Text Box 72"/>
                  <p:cNvSpPr txBox="1"/>
                  <p:nvPr/>
                </p:nvSpPr>
                <p:spPr>
                  <a:xfrm rot="5135286">
                    <a:off x="85403" y="84204"/>
                    <a:ext cx="389739" cy="3896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07" name="椭圆 28"/>
                <p:cNvGrpSpPr/>
                <p:nvPr/>
              </p:nvGrpSpPr>
              <p:grpSpPr>
                <a:xfrm>
                  <a:off x="427117" y="535977"/>
                  <a:ext cx="932723" cy="938626"/>
                  <a:chOff x="0" y="0"/>
                  <a:chExt cx="932688" cy="938784"/>
                </a:xfrm>
              </p:grpSpPr>
              <p:pic>
                <p:nvPicPr>
                  <p:cNvPr id="21306" name="椭圆 28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932688" cy="938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07" name="Text Box 75"/>
                  <p:cNvSpPr txBox="1"/>
                  <p:nvPr/>
                </p:nvSpPr>
                <p:spPr>
                  <a:xfrm rot="1966024">
                    <a:off x="137738" y="141199"/>
                    <a:ext cx="655647" cy="6557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1208" name="图片 29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209" name="图片 30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34" name="椭圆 31"/>
                <p:cNvSpPr>
                  <a:spLocks noChangeArrowheads="1"/>
                </p:cNvSpPr>
                <p:nvPr/>
              </p:nvSpPr>
              <p:spPr bwMode="auto">
                <a:xfrm rot="10800000">
                  <a:off x="885858" y="1517394"/>
                  <a:ext cx="338151" cy="3380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535" name="椭圆 32"/>
                <p:cNvSpPr>
                  <a:spLocks noChangeArrowheads="1"/>
                </p:cNvSpPr>
                <p:nvPr/>
              </p:nvSpPr>
              <p:spPr bwMode="auto">
                <a:xfrm rot="10800000">
                  <a:off x="909672" y="777744"/>
                  <a:ext cx="338150" cy="3380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536" name="椭圆 33"/>
                <p:cNvSpPr>
                  <a:spLocks noChangeArrowheads="1"/>
                </p:cNvSpPr>
                <p:nvPr/>
              </p:nvSpPr>
              <p:spPr bwMode="auto">
                <a:xfrm rot="10800000">
                  <a:off x="1006512" y="834884"/>
                  <a:ext cx="482618" cy="4825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537" name="椭圆 34"/>
                <p:cNvSpPr>
                  <a:spLocks noChangeArrowheads="1"/>
                </p:cNvSpPr>
                <p:nvPr/>
              </p:nvSpPr>
              <p:spPr bwMode="auto">
                <a:xfrm rot="10800000">
                  <a:off x="346088" y="1111063"/>
                  <a:ext cx="482618" cy="4825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222" name="椭圆 35"/>
                <p:cNvSpPr/>
                <p:nvPr/>
              </p:nvSpPr>
              <p:spPr>
                <a:xfrm rot="10800000">
                  <a:off x="687414" y="712668"/>
                  <a:ext cx="338150" cy="3380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539" name="椭圆 36"/>
                <p:cNvSpPr>
                  <a:spLocks noChangeArrowheads="1"/>
                </p:cNvSpPr>
                <p:nvPr/>
              </p:nvSpPr>
              <p:spPr bwMode="auto">
                <a:xfrm rot="10800000">
                  <a:off x="550883" y="804727"/>
                  <a:ext cx="577871" cy="5777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540" name="椭圆 37"/>
                <p:cNvSpPr>
                  <a:spLocks noChangeArrowheads="1"/>
                </p:cNvSpPr>
                <p:nvPr/>
              </p:nvSpPr>
              <p:spPr bwMode="auto">
                <a:xfrm rot="10800000">
                  <a:off x="857282" y="349191"/>
                  <a:ext cx="733452" cy="7333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1229" name="椭圆 38"/>
                <p:cNvGrpSpPr/>
                <p:nvPr/>
              </p:nvGrpSpPr>
              <p:grpSpPr>
                <a:xfrm>
                  <a:off x="719736" y="432362"/>
                  <a:ext cx="1194860" cy="1188520"/>
                  <a:chOff x="0" y="0"/>
                  <a:chExt cx="1194816" cy="1188720"/>
                </a:xfrm>
              </p:grpSpPr>
              <p:pic>
                <p:nvPicPr>
                  <p:cNvPr id="21304" name="椭圆 38"/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0" y="0"/>
                    <a:ext cx="1194816" cy="1188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05" name="Text Box 87"/>
                  <p:cNvSpPr txBox="1"/>
                  <p:nvPr/>
                </p:nvSpPr>
                <p:spPr>
                  <a:xfrm rot="6658391">
                    <a:off x="175646" y="174692"/>
                    <a:ext cx="839845" cy="8396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9544" name="椭圆 39"/>
                <p:cNvSpPr>
                  <a:spLocks noChangeArrowheads="1"/>
                </p:cNvSpPr>
                <p:nvPr/>
              </p:nvSpPr>
              <p:spPr bwMode="auto">
                <a:xfrm rot="10800000">
                  <a:off x="341326" y="1607867"/>
                  <a:ext cx="201619" cy="20316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233" name="椭圆 40"/>
                <p:cNvSpPr/>
                <p:nvPr/>
              </p:nvSpPr>
              <p:spPr>
                <a:xfrm rot="3028440" flipV="1">
                  <a:off x="978779" y="956259"/>
                  <a:ext cx="476170" cy="474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1234" name="椭圆 41"/>
                <p:cNvGrpSpPr/>
                <p:nvPr/>
              </p:nvGrpSpPr>
              <p:grpSpPr>
                <a:xfrm>
                  <a:off x="1158664" y="523787"/>
                  <a:ext cx="621815" cy="627782"/>
                  <a:chOff x="0" y="0"/>
                  <a:chExt cx="621792" cy="627888"/>
                </a:xfrm>
              </p:grpSpPr>
              <p:pic>
                <p:nvPicPr>
                  <p:cNvPr id="21302" name="椭圆 41"/>
                  <p:cNvPicPr/>
                  <p:nvPr/>
                </p:nvPicPr>
                <p:blipFill>
                  <a:blip r:embed="rId27"/>
                  <a:stretch>
                    <a:fillRect/>
                  </a:stretch>
                </p:blipFill>
                <p:spPr>
                  <a:xfrm>
                    <a:off x="0" y="0"/>
                    <a:ext cx="621792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03" name="Text Box 92"/>
                  <p:cNvSpPr txBox="1"/>
                  <p:nvPr/>
                </p:nvSpPr>
                <p:spPr>
                  <a:xfrm rot="-7771559">
                    <a:off x="91003" y="96491"/>
                    <a:ext cx="438575" cy="43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35" name="椭圆 42"/>
                <p:cNvGrpSpPr/>
                <p:nvPr/>
              </p:nvGrpSpPr>
              <p:grpSpPr>
                <a:xfrm>
                  <a:off x="969681" y="560357"/>
                  <a:ext cx="481602" cy="481503"/>
                  <a:chOff x="0" y="0"/>
                  <a:chExt cx="481584" cy="481584"/>
                </a:xfrm>
              </p:grpSpPr>
              <p:pic>
                <p:nvPicPr>
                  <p:cNvPr id="21300" name="椭圆 42"/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0" y="0"/>
                    <a:ext cx="481584" cy="4815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301" name="Text Box 95"/>
                  <p:cNvSpPr txBox="1"/>
                  <p:nvPr/>
                </p:nvSpPr>
                <p:spPr>
                  <a:xfrm rot="-7771559">
                    <a:off x="70481" y="70734"/>
                    <a:ext cx="338261" cy="338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36" name="椭圆 43"/>
                <p:cNvGrpSpPr/>
                <p:nvPr/>
              </p:nvGrpSpPr>
              <p:grpSpPr>
                <a:xfrm>
                  <a:off x="780698" y="724921"/>
                  <a:ext cx="365774" cy="365698"/>
                  <a:chOff x="0" y="0"/>
                  <a:chExt cx="365760" cy="365760"/>
                </a:xfrm>
              </p:grpSpPr>
              <p:pic>
                <p:nvPicPr>
                  <p:cNvPr id="21298" name="椭圆 43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99" name="Text Box 98"/>
                  <p:cNvSpPr txBox="1"/>
                  <p:nvPr/>
                </p:nvSpPr>
                <p:spPr>
                  <a:xfrm rot="-7771559">
                    <a:off x="55821" y="55266"/>
                    <a:ext cx="252773" cy="2527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37" name="椭圆 44"/>
                <p:cNvGrpSpPr/>
                <p:nvPr/>
              </p:nvGrpSpPr>
              <p:grpSpPr>
                <a:xfrm>
                  <a:off x="475887" y="1194234"/>
                  <a:ext cx="207272" cy="207229"/>
                  <a:chOff x="0" y="0"/>
                  <a:chExt cx="207264" cy="207264"/>
                </a:xfrm>
              </p:grpSpPr>
              <p:pic>
                <p:nvPicPr>
                  <p:cNvPr id="21296" name="椭圆 44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97" name="Text Box 101"/>
                  <p:cNvSpPr txBox="1"/>
                  <p:nvPr/>
                </p:nvSpPr>
                <p:spPr>
                  <a:xfrm rot="-7771559">
                    <a:off x="30764" y="31552"/>
                    <a:ext cx="143752" cy="143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38" name="椭圆 45"/>
                <p:cNvGrpSpPr/>
                <p:nvPr/>
              </p:nvGrpSpPr>
              <p:grpSpPr>
                <a:xfrm>
                  <a:off x="969681" y="938245"/>
                  <a:ext cx="408447" cy="408363"/>
                  <a:chOff x="0" y="0"/>
                  <a:chExt cx="408432" cy="408432"/>
                </a:xfrm>
              </p:grpSpPr>
              <p:pic>
                <p:nvPicPr>
                  <p:cNvPr id="21294" name="椭圆 45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95" name="Text Box 104"/>
                  <p:cNvSpPr txBox="1"/>
                  <p:nvPr/>
                </p:nvSpPr>
                <p:spPr>
                  <a:xfrm rot="-7771559">
                    <a:off x="61606" y="61948"/>
                    <a:ext cx="283078" cy="283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39" name="椭圆 46"/>
                <p:cNvGrpSpPr/>
                <p:nvPr/>
              </p:nvGrpSpPr>
              <p:grpSpPr>
                <a:xfrm>
                  <a:off x="859949" y="432362"/>
                  <a:ext cx="207272" cy="213324"/>
                  <a:chOff x="0" y="0"/>
                  <a:chExt cx="207264" cy="213360"/>
                </a:xfrm>
              </p:grpSpPr>
              <p:pic>
                <p:nvPicPr>
                  <p:cNvPr id="21292" name="椭圆 46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93" name="Text Box 107"/>
                  <p:cNvSpPr txBox="1"/>
                  <p:nvPr/>
                </p:nvSpPr>
                <p:spPr>
                  <a:xfrm rot="9141287">
                    <a:off x="31010" y="35387"/>
                    <a:ext cx="143720" cy="1437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40" name="椭圆 47"/>
                <p:cNvGrpSpPr/>
                <p:nvPr/>
              </p:nvGrpSpPr>
              <p:grpSpPr>
                <a:xfrm>
                  <a:off x="640485" y="859010"/>
                  <a:ext cx="530372" cy="530263"/>
                  <a:chOff x="0" y="0"/>
                  <a:chExt cx="530352" cy="530352"/>
                </a:xfrm>
              </p:grpSpPr>
              <p:pic>
                <p:nvPicPr>
                  <p:cNvPr id="21290" name="椭圆 47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530352" cy="530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91" name="Text Box 110"/>
                  <p:cNvSpPr txBox="1"/>
                  <p:nvPr/>
                </p:nvSpPr>
                <p:spPr>
                  <a:xfrm rot="6462645">
                    <a:off x="77376" y="79065"/>
                    <a:ext cx="372412" cy="37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41" name="椭圆 48"/>
                <p:cNvGrpSpPr/>
                <p:nvPr/>
              </p:nvGrpSpPr>
              <p:grpSpPr>
                <a:xfrm>
                  <a:off x="305192" y="590831"/>
                  <a:ext cx="390158" cy="396173"/>
                  <a:chOff x="0" y="0"/>
                  <a:chExt cx="390144" cy="396240"/>
                </a:xfrm>
              </p:grpSpPr>
              <p:pic>
                <p:nvPicPr>
                  <p:cNvPr id="21288" name="椭圆 48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390144" cy="3962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89" name="Text Box 113"/>
                  <p:cNvSpPr txBox="1"/>
                  <p:nvPr/>
                </p:nvSpPr>
                <p:spPr>
                  <a:xfrm rot="-2106846">
                    <a:off x="57655" y="60969"/>
                    <a:ext cx="272855" cy="2729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1242" name="图片 49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3028440" flipV="1">
                  <a:off x="922853" y="667719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243" name="图片 50"/>
                <p:cNvPicPr>
                  <a:picLocks noChangeAspect="1"/>
                </p:cNvPicPr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72" name="椭圆 51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687" y="1132470"/>
                  <a:ext cx="198404" cy="1968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573" name="椭圆 52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423" y="369796"/>
                  <a:ext cx="282527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574" name="椭圆 53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4070" y="684068"/>
                  <a:ext cx="282527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253" name="椭圆 54"/>
                <p:cNvSpPr/>
                <p:nvPr/>
              </p:nvSpPr>
              <p:spPr>
                <a:xfrm rot="3028440" flipV="1">
                  <a:off x="763636" y="1196751"/>
                  <a:ext cx="198405" cy="19844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576" name="椭圆 55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6081" y="1247520"/>
                  <a:ext cx="428553" cy="4286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1257" name="椭圆 56"/>
                <p:cNvGrpSpPr/>
                <p:nvPr/>
              </p:nvGrpSpPr>
              <p:grpSpPr>
                <a:xfrm>
                  <a:off x="987970" y="755396"/>
                  <a:ext cx="707162" cy="700922"/>
                  <a:chOff x="0" y="0"/>
                  <a:chExt cx="707136" cy="701040"/>
                </a:xfrm>
              </p:grpSpPr>
              <p:pic>
                <p:nvPicPr>
                  <p:cNvPr id="21286" name="椭圆 56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0" y="0"/>
                    <a:ext cx="707136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87" name="Text Box 123"/>
                  <p:cNvSpPr txBox="1"/>
                  <p:nvPr/>
                </p:nvSpPr>
                <p:spPr>
                  <a:xfrm rot="-3629951">
                    <a:off x="107027" y="106247"/>
                    <a:ext cx="492151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58" name="椭圆 58"/>
                <p:cNvGrpSpPr/>
                <p:nvPr/>
              </p:nvGrpSpPr>
              <p:grpSpPr>
                <a:xfrm>
                  <a:off x="195460" y="334843"/>
                  <a:ext cx="627911" cy="627782"/>
                  <a:chOff x="0" y="0"/>
                  <a:chExt cx="627888" cy="627888"/>
                </a:xfrm>
              </p:grpSpPr>
              <p:pic>
                <p:nvPicPr>
                  <p:cNvPr id="21284" name="椭圆 58"/>
                  <p:cNvPicPr/>
                  <p:nvPr/>
                </p:nvPicPr>
                <p:blipFill>
                  <a:blip r:embed="rId37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85" name="Text Box 126"/>
                  <p:cNvSpPr txBox="1"/>
                  <p:nvPr/>
                </p:nvSpPr>
                <p:spPr>
                  <a:xfrm rot="-7771559">
                    <a:off x="94897" y="94999"/>
                    <a:ext cx="438575" cy="43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1259" name="图片 59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1260" name="椭圆 60"/>
                <p:cNvGrpSpPr/>
                <p:nvPr/>
              </p:nvGrpSpPr>
              <p:grpSpPr>
                <a:xfrm>
                  <a:off x="1146472" y="456742"/>
                  <a:ext cx="902242" cy="908151"/>
                  <a:chOff x="0" y="0"/>
                  <a:chExt cx="902208" cy="908304"/>
                </a:xfrm>
              </p:grpSpPr>
              <p:pic>
                <p:nvPicPr>
                  <p:cNvPr id="21282" name="椭圆 60"/>
                  <p:cNvPicPr/>
                  <p:nvPr/>
                </p:nvPicPr>
                <p:blipFill>
                  <a:blip r:embed="rId38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83" name="Text Box 130"/>
                  <p:cNvSpPr txBox="1"/>
                  <p:nvPr/>
                </p:nvSpPr>
                <p:spPr>
                  <a:xfrm rot="2191815">
                    <a:off x="132883" y="136530"/>
                    <a:ext cx="635384" cy="6355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61" name="椭圆 61"/>
                <p:cNvGrpSpPr/>
                <p:nvPr/>
              </p:nvGrpSpPr>
              <p:grpSpPr>
                <a:xfrm>
                  <a:off x="1304973" y="694446"/>
                  <a:ext cx="664489" cy="664352"/>
                  <a:chOff x="0" y="0"/>
                  <a:chExt cx="664464" cy="664464"/>
                </a:xfrm>
              </p:grpSpPr>
              <p:pic>
                <p:nvPicPr>
                  <p:cNvPr id="21280" name="椭圆 61"/>
                  <p:cNvPicPr/>
                  <p:nvPr/>
                </p:nvPicPr>
                <p:blipFill>
                  <a:blip r:embed="rId39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81" name="Text Box 133"/>
                  <p:cNvSpPr txBox="1"/>
                  <p:nvPr/>
                </p:nvSpPr>
                <p:spPr>
                  <a:xfrm rot="5135286">
                    <a:off x="102111" y="100818"/>
                    <a:ext cx="465713" cy="4656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62" name="椭圆 62"/>
                <p:cNvGrpSpPr/>
                <p:nvPr/>
              </p:nvGrpSpPr>
              <p:grpSpPr>
                <a:xfrm>
                  <a:off x="1250107" y="1133284"/>
                  <a:ext cx="493794" cy="499788"/>
                  <a:chOff x="0" y="0"/>
                  <a:chExt cx="493776" cy="499872"/>
                </a:xfrm>
              </p:grpSpPr>
              <p:pic>
                <p:nvPicPr>
                  <p:cNvPr id="21278" name="椭圆 62"/>
                  <p:cNvPicPr/>
                  <p:nvPr/>
                </p:nvPicPr>
                <p:blipFill>
                  <a:blip r:embed="rId40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79" name="Text Box 136"/>
                  <p:cNvSpPr txBox="1"/>
                  <p:nvPr/>
                </p:nvSpPr>
                <p:spPr>
                  <a:xfrm rot="5135286">
                    <a:off x="72312" y="77818"/>
                    <a:ext cx="348016" cy="347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63" name="椭圆 63"/>
                <p:cNvGrpSpPr/>
                <p:nvPr/>
              </p:nvGrpSpPr>
              <p:grpSpPr>
                <a:xfrm>
                  <a:off x="1048932" y="871200"/>
                  <a:ext cx="701066" cy="700922"/>
                  <a:chOff x="0" y="0"/>
                  <a:chExt cx="701040" cy="701040"/>
                </a:xfrm>
              </p:grpSpPr>
              <p:pic>
                <p:nvPicPr>
                  <p:cNvPr id="21276" name="椭圆 63"/>
                  <p:cNvPicPr/>
                  <p:nvPr/>
                </p:nvPicPr>
                <p:blipFill>
                  <a:blip r:embed="rId41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77" name="Text Box 139"/>
                  <p:cNvSpPr txBox="1"/>
                  <p:nvPr/>
                </p:nvSpPr>
                <p:spPr>
                  <a:xfrm rot="-3629951">
                    <a:off x="101931" y="106887"/>
                    <a:ext cx="492151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64" name="椭圆 64"/>
                <p:cNvGrpSpPr/>
                <p:nvPr/>
              </p:nvGrpSpPr>
              <p:grpSpPr>
                <a:xfrm>
                  <a:off x="1237915" y="755396"/>
                  <a:ext cx="701066" cy="700922"/>
                  <a:chOff x="0" y="0"/>
                  <a:chExt cx="701040" cy="701040"/>
                </a:xfrm>
              </p:grpSpPr>
              <p:pic>
                <p:nvPicPr>
                  <p:cNvPr id="21274" name="椭圆 64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75" name="Text Box 142"/>
                  <p:cNvSpPr txBox="1"/>
                  <p:nvPr/>
                </p:nvSpPr>
                <p:spPr>
                  <a:xfrm rot="-3629951">
                    <a:off x="102701" y="105697"/>
                    <a:ext cx="492151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65" name="椭圆 65"/>
                <p:cNvGrpSpPr/>
                <p:nvPr/>
              </p:nvGrpSpPr>
              <p:grpSpPr>
                <a:xfrm>
                  <a:off x="1292781" y="871200"/>
                  <a:ext cx="701066" cy="700922"/>
                  <a:chOff x="0" y="0"/>
                  <a:chExt cx="701040" cy="701040"/>
                </a:xfrm>
              </p:grpSpPr>
              <p:pic>
                <p:nvPicPr>
                  <p:cNvPr id="21272" name="椭圆 65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73" name="Text Box 145"/>
                  <p:cNvSpPr txBox="1"/>
                  <p:nvPr/>
                </p:nvSpPr>
                <p:spPr>
                  <a:xfrm rot="-3629951">
                    <a:off x="103701" y="106337"/>
                    <a:ext cx="492151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266" name="椭圆 66"/>
                <p:cNvGrpSpPr/>
                <p:nvPr/>
              </p:nvGrpSpPr>
              <p:grpSpPr>
                <a:xfrm>
                  <a:off x="1268396" y="389697"/>
                  <a:ext cx="207272" cy="213324"/>
                  <a:chOff x="0" y="0"/>
                  <a:chExt cx="207264" cy="213360"/>
                </a:xfrm>
              </p:grpSpPr>
              <p:pic>
                <p:nvPicPr>
                  <p:cNvPr id="21270" name="椭圆 66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271" name="Text Box 148"/>
                  <p:cNvSpPr txBox="1"/>
                  <p:nvPr/>
                </p:nvSpPr>
                <p:spPr>
                  <a:xfrm rot="9141287">
                    <a:off x="30772" y="35329"/>
                    <a:ext cx="143720" cy="1437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9605" name="椭圆 67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425" y="326940"/>
                  <a:ext cx="282527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1181" name="任意多边形 69"/>
              <p:cNvSpPr/>
              <p:nvPr/>
            </p:nvSpPr>
            <p:spPr>
              <a:xfrm>
                <a:off x="369902" y="333319"/>
                <a:ext cx="1306561" cy="1304705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865169" y="185305"/>
                  </a:cxn>
                  <a:cxn ang="0">
                    <a:pos x="1544505" y="862715"/>
                  </a:cxn>
                  <a:cxn ang="0">
                    <a:pos x="865169" y="1540123"/>
                  </a:cxn>
                  <a:cxn ang="0">
                    <a:pos x="185832" y="862715"/>
                  </a:cxn>
                  <a:cxn ang="0">
                    <a:pos x="865169" y="185305"/>
                  </a:cxn>
                  <a:cxn ang="0">
                    <a:pos x="865169" y="106615"/>
                  </a:cxn>
                  <a:cxn ang="0">
                    <a:pos x="106917" y="862715"/>
                  </a:cxn>
                  <a:cxn ang="0">
                    <a:pos x="865169" y="1618813"/>
                  </a:cxn>
                  <a:cxn ang="0">
                    <a:pos x="1623420" y="862715"/>
                  </a:cxn>
                  <a:cxn ang="0">
                    <a:pos x="865169" y="106615"/>
                  </a:cxn>
                  <a:cxn ang="0">
                    <a:pos x="865169" y="0"/>
                  </a:cxn>
                  <a:cxn ang="0">
                    <a:pos x="1730337" y="862715"/>
                  </a:cxn>
                  <a:cxn ang="0">
                    <a:pos x="865169" y="1725428"/>
                  </a:cxn>
                  <a:cxn ang="0">
                    <a:pos x="0" y="862715"/>
                  </a:cxn>
                  <a:cxn ang="0">
                    <a:pos x="865169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182" name="Freeform 106"/>
              <p:cNvSpPr>
                <a:spLocks noEditPoints="1"/>
              </p:cNvSpPr>
              <p:nvPr/>
            </p:nvSpPr>
            <p:spPr>
              <a:xfrm>
                <a:off x="679104" y="701415"/>
                <a:ext cx="688156" cy="568536"/>
              </a:xfrm>
              <a:custGeom>
                <a:avLst/>
                <a:gdLst>
                  <a:gd name="txL" fmla="*/ 0 w 207"/>
                  <a:gd name="txT" fmla="*/ 0 h 171"/>
                  <a:gd name="txR" fmla="*/ 207 w 207"/>
                  <a:gd name="txB" fmla="*/ 171 h 171"/>
                </a:gdLst>
                <a:ahLst/>
                <a:cxnLst>
                  <a:cxn ang="0">
                    <a:pos x="2121947516" y="707461550"/>
                  </a:cxn>
                  <a:cxn ang="0">
                    <a:pos x="2121947516" y="630084161"/>
                  </a:cxn>
                  <a:cxn ang="0">
                    <a:pos x="1503045707" y="0"/>
                  </a:cxn>
                  <a:cxn ang="0">
                    <a:pos x="983611084" y="276351723"/>
                  </a:cxn>
                  <a:cxn ang="0">
                    <a:pos x="795731046" y="232135597"/>
                  </a:cxn>
                  <a:cxn ang="0">
                    <a:pos x="386813475" y="607974435"/>
                  </a:cxn>
                  <a:cxn ang="0">
                    <a:pos x="0" y="1061194092"/>
                  </a:cxn>
                  <a:cxn ang="0">
                    <a:pos x="464176253" y="1525468403"/>
                  </a:cxn>
                  <a:cxn ang="0">
                    <a:pos x="850989624" y="1525468403"/>
                  </a:cxn>
                  <a:cxn ang="0">
                    <a:pos x="1094128240" y="1846036564"/>
                  </a:cxn>
                  <a:cxn ang="0">
                    <a:pos x="1182541300" y="1890252690"/>
                  </a:cxn>
                  <a:cxn ang="0">
                    <a:pos x="1270957684" y="1846036564"/>
                  </a:cxn>
                  <a:cxn ang="0">
                    <a:pos x="1514096093" y="1525468403"/>
                  </a:cxn>
                  <a:cxn ang="0">
                    <a:pos x="1823547205" y="1525468403"/>
                  </a:cxn>
                  <a:cxn ang="0">
                    <a:pos x="2147483647" y="1061194092"/>
                  </a:cxn>
                  <a:cxn ang="0">
                    <a:pos x="2121947516" y="707461550"/>
                  </a:cxn>
                  <a:cxn ang="0">
                    <a:pos x="1204645396" y="1790765575"/>
                  </a:cxn>
                  <a:cxn ang="0">
                    <a:pos x="1171490914" y="1790765575"/>
                  </a:cxn>
                  <a:cxn ang="0">
                    <a:pos x="751522853" y="1260168322"/>
                  </a:cxn>
                  <a:cxn ang="0">
                    <a:pos x="1049920048" y="1260168322"/>
                  </a:cxn>
                  <a:cxn ang="0">
                    <a:pos x="1049920048" y="641139024"/>
                  </a:cxn>
                  <a:cxn ang="0">
                    <a:pos x="1072024144" y="619029298"/>
                  </a:cxn>
                  <a:cxn ang="0">
                    <a:pos x="1304112166" y="619029298"/>
                  </a:cxn>
                  <a:cxn ang="0">
                    <a:pos x="1326216262" y="641139024"/>
                  </a:cxn>
                  <a:cxn ang="0">
                    <a:pos x="1326216262" y="1260168322"/>
                  </a:cxn>
                  <a:cxn ang="0">
                    <a:pos x="1613562863" y="1260168322"/>
                  </a:cxn>
                  <a:cxn ang="0">
                    <a:pos x="1469891225" y="1459142552"/>
                  </a:cxn>
                  <a:cxn ang="0">
                    <a:pos x="1403578937" y="1525468403"/>
                  </a:cxn>
                  <a:cxn ang="0">
                    <a:pos x="1403578937" y="1525468403"/>
                  </a:cxn>
                  <a:cxn ang="0">
                    <a:pos x="1204645396" y="1790765575"/>
                  </a:cxn>
                  <a:cxn ang="0">
                    <a:pos x="1823547205" y="1437032826"/>
                  </a:cxn>
                  <a:cxn ang="0">
                    <a:pos x="1591458767" y="1437032826"/>
                  </a:cxn>
                  <a:cxn ang="0">
                    <a:pos x="1690925537" y="1304384448"/>
                  </a:cxn>
                  <a:cxn ang="0">
                    <a:pos x="1701975923" y="1215952196"/>
                  </a:cxn>
                  <a:cxn ang="0">
                    <a:pos x="1624613249" y="1171736070"/>
                  </a:cxn>
                  <a:cxn ang="0">
                    <a:pos x="1414629322" y="1171736070"/>
                  </a:cxn>
                  <a:cxn ang="0">
                    <a:pos x="1414629322" y="641139024"/>
                  </a:cxn>
                  <a:cxn ang="0">
                    <a:pos x="1304112166" y="530597046"/>
                  </a:cxn>
                  <a:cxn ang="0">
                    <a:pos x="1072024144" y="530597046"/>
                  </a:cxn>
                  <a:cxn ang="0">
                    <a:pos x="961506988" y="641139024"/>
                  </a:cxn>
                  <a:cxn ang="0">
                    <a:pos x="961506988" y="1171736070"/>
                  </a:cxn>
                  <a:cxn ang="0">
                    <a:pos x="751522853" y="1171736070"/>
                  </a:cxn>
                  <a:cxn ang="0">
                    <a:pos x="663109793" y="1215952196"/>
                  </a:cxn>
                  <a:cxn ang="0">
                    <a:pos x="685210565" y="1304384448"/>
                  </a:cxn>
                  <a:cxn ang="0">
                    <a:pos x="784677335" y="1437032826"/>
                  </a:cxn>
                  <a:cxn ang="0">
                    <a:pos x="464176253" y="1437032826"/>
                  </a:cxn>
                  <a:cxn ang="0">
                    <a:pos x="88413086" y="1061194092"/>
                  </a:cxn>
                  <a:cxn ang="0">
                    <a:pos x="431021667" y="696410012"/>
                  </a:cxn>
                  <a:cxn ang="0">
                    <a:pos x="464176253" y="685355150"/>
                  </a:cxn>
                  <a:cxn ang="0">
                    <a:pos x="464176253" y="641139024"/>
                  </a:cxn>
                  <a:cxn ang="0">
                    <a:pos x="795731046" y="320567849"/>
                  </a:cxn>
                  <a:cxn ang="0">
                    <a:pos x="972557373" y="375838838"/>
                  </a:cxn>
                  <a:cxn ang="0">
                    <a:pos x="1016765566" y="397948564"/>
                  </a:cxn>
                  <a:cxn ang="0">
                    <a:pos x="1038869662" y="364783976"/>
                  </a:cxn>
                  <a:cxn ang="0">
                    <a:pos x="1503045707" y="88432278"/>
                  </a:cxn>
                  <a:cxn ang="0">
                    <a:pos x="2033531131" y="630084161"/>
                  </a:cxn>
                  <a:cxn ang="0">
                    <a:pos x="2033531131" y="718516413"/>
                  </a:cxn>
                  <a:cxn ang="0">
                    <a:pos x="2022480745" y="751677676"/>
                  </a:cxn>
                  <a:cxn ang="0">
                    <a:pos x="2044584842" y="762732539"/>
                  </a:cxn>
                  <a:cxn ang="0">
                    <a:pos x="2147483647" y="1061194092"/>
                  </a:cxn>
                  <a:cxn ang="0">
                    <a:pos x="1823547205" y="1437032826"/>
                  </a:cxn>
                </a:cxnLst>
                <a:rect l="txL" t="txT" r="txR" b="txB"/>
                <a:pathLst>
                  <a:path w="207" h="171">
                    <a:moveTo>
                      <a:pt x="192" y="64"/>
                    </a:moveTo>
                    <a:cubicBezTo>
                      <a:pt x="192" y="62"/>
                      <a:pt x="192" y="59"/>
                      <a:pt x="192" y="57"/>
                    </a:cubicBezTo>
                    <a:cubicBezTo>
                      <a:pt x="192" y="26"/>
                      <a:pt x="167" y="0"/>
                      <a:pt x="136" y="0"/>
                    </a:cubicBezTo>
                    <a:cubicBezTo>
                      <a:pt x="117" y="0"/>
                      <a:pt x="99" y="10"/>
                      <a:pt x="89" y="25"/>
                    </a:cubicBezTo>
                    <a:cubicBezTo>
                      <a:pt x="84" y="23"/>
                      <a:pt x="78" y="21"/>
                      <a:pt x="72" y="21"/>
                    </a:cubicBezTo>
                    <a:cubicBezTo>
                      <a:pt x="52" y="21"/>
                      <a:pt x="36" y="36"/>
                      <a:pt x="35" y="55"/>
                    </a:cubicBezTo>
                    <a:cubicBezTo>
                      <a:pt x="15" y="58"/>
                      <a:pt x="0" y="76"/>
                      <a:pt x="0" y="96"/>
                    </a:cubicBezTo>
                    <a:cubicBezTo>
                      <a:pt x="0" y="120"/>
                      <a:pt x="19" y="138"/>
                      <a:pt x="42" y="138"/>
                    </a:cubicBezTo>
                    <a:cubicBezTo>
                      <a:pt x="77" y="138"/>
                      <a:pt x="77" y="138"/>
                      <a:pt x="77" y="138"/>
                    </a:cubicBezTo>
                    <a:cubicBezTo>
                      <a:pt x="99" y="167"/>
                      <a:pt x="99" y="167"/>
                      <a:pt x="99" y="167"/>
                    </a:cubicBezTo>
                    <a:cubicBezTo>
                      <a:pt x="101" y="170"/>
                      <a:pt x="104" y="171"/>
                      <a:pt x="107" y="171"/>
                    </a:cubicBezTo>
                    <a:cubicBezTo>
                      <a:pt x="110" y="171"/>
                      <a:pt x="113" y="170"/>
                      <a:pt x="115" y="167"/>
                    </a:cubicBezTo>
                    <a:cubicBezTo>
                      <a:pt x="137" y="138"/>
                      <a:pt x="137" y="138"/>
                      <a:pt x="137" y="138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88" y="138"/>
                      <a:pt x="207" y="120"/>
                      <a:pt x="207" y="96"/>
                    </a:cubicBezTo>
                    <a:cubicBezTo>
                      <a:pt x="207" y="84"/>
                      <a:pt x="202" y="72"/>
                      <a:pt x="192" y="64"/>
                    </a:cubicBezTo>
                    <a:close/>
                    <a:moveTo>
                      <a:pt x="109" y="162"/>
                    </a:moveTo>
                    <a:cubicBezTo>
                      <a:pt x="108" y="163"/>
                      <a:pt x="107" y="163"/>
                      <a:pt x="106" y="162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5" y="58"/>
                      <a:pt x="95" y="58"/>
                      <a:pt x="95" y="58"/>
                    </a:cubicBezTo>
                    <a:cubicBezTo>
                      <a:pt x="95" y="57"/>
                      <a:pt x="96" y="56"/>
                      <a:pt x="97" y="56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119" y="56"/>
                      <a:pt x="120" y="57"/>
                      <a:pt x="120" y="58"/>
                    </a:cubicBezTo>
                    <a:cubicBezTo>
                      <a:pt x="120" y="114"/>
                      <a:pt x="120" y="114"/>
                      <a:pt x="120" y="114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33" y="132"/>
                      <a:pt x="133" y="132"/>
                      <a:pt x="133" y="132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lnTo>
                      <a:pt x="109" y="162"/>
                    </a:lnTo>
                    <a:close/>
                    <a:moveTo>
                      <a:pt x="165" y="130"/>
                    </a:moveTo>
                    <a:cubicBezTo>
                      <a:pt x="144" y="130"/>
                      <a:pt x="144" y="130"/>
                      <a:pt x="144" y="130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5" y="115"/>
                      <a:pt x="156" y="112"/>
                      <a:pt x="154" y="110"/>
                    </a:cubicBezTo>
                    <a:cubicBezTo>
                      <a:pt x="153" y="107"/>
                      <a:pt x="150" y="106"/>
                      <a:pt x="147" y="106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2"/>
                      <a:pt x="123" y="48"/>
                      <a:pt x="118" y="48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2" y="48"/>
                      <a:pt x="87" y="52"/>
                      <a:pt x="87" y="58"/>
                    </a:cubicBezTo>
                    <a:cubicBezTo>
                      <a:pt x="87" y="106"/>
                      <a:pt x="87" y="106"/>
                      <a:pt x="87" y="106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64" y="106"/>
                      <a:pt x="62" y="107"/>
                      <a:pt x="60" y="110"/>
                    </a:cubicBezTo>
                    <a:cubicBezTo>
                      <a:pt x="59" y="112"/>
                      <a:pt x="60" y="115"/>
                      <a:pt x="62" y="118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42" y="130"/>
                      <a:pt x="42" y="130"/>
                      <a:pt x="42" y="130"/>
                    </a:cubicBezTo>
                    <a:cubicBezTo>
                      <a:pt x="23" y="130"/>
                      <a:pt x="8" y="115"/>
                      <a:pt x="8" y="96"/>
                    </a:cubicBezTo>
                    <a:cubicBezTo>
                      <a:pt x="8" y="79"/>
                      <a:pt x="21" y="64"/>
                      <a:pt x="39" y="63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2" y="42"/>
                      <a:pt x="56" y="29"/>
                      <a:pt x="72" y="29"/>
                    </a:cubicBezTo>
                    <a:cubicBezTo>
                      <a:pt x="78" y="29"/>
                      <a:pt x="83" y="31"/>
                      <a:pt x="88" y="34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4" y="33"/>
                      <a:pt x="94" y="33"/>
                      <a:pt x="94" y="33"/>
                    </a:cubicBezTo>
                    <a:cubicBezTo>
                      <a:pt x="102" y="18"/>
                      <a:pt x="118" y="8"/>
                      <a:pt x="136" y="8"/>
                    </a:cubicBezTo>
                    <a:cubicBezTo>
                      <a:pt x="163" y="8"/>
                      <a:pt x="184" y="30"/>
                      <a:pt x="184" y="57"/>
                    </a:cubicBezTo>
                    <a:cubicBezTo>
                      <a:pt x="184" y="60"/>
                      <a:pt x="184" y="62"/>
                      <a:pt x="184" y="65"/>
                    </a:cubicBezTo>
                    <a:cubicBezTo>
                      <a:pt x="183" y="68"/>
                      <a:pt x="183" y="68"/>
                      <a:pt x="183" y="68"/>
                    </a:cubicBezTo>
                    <a:cubicBezTo>
                      <a:pt x="185" y="69"/>
                      <a:pt x="185" y="69"/>
                      <a:pt x="185" y="69"/>
                    </a:cubicBezTo>
                    <a:cubicBezTo>
                      <a:pt x="194" y="76"/>
                      <a:pt x="199" y="86"/>
                      <a:pt x="199" y="96"/>
                    </a:cubicBezTo>
                    <a:cubicBezTo>
                      <a:pt x="199" y="115"/>
                      <a:pt x="184" y="130"/>
                      <a:pt x="165" y="130"/>
                    </a:cubicBezTo>
                    <a:close/>
                  </a:path>
                </a:pathLst>
              </a:custGeom>
              <a:solidFill>
                <a:srgbClr val="BA3C1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1177" name="文本框 12"/>
            <p:cNvSpPr txBox="1"/>
            <p:nvPr/>
          </p:nvSpPr>
          <p:spPr>
            <a:xfrm>
              <a:off x="355827" y="1818617"/>
              <a:ext cx="1338262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输入小标题</a:t>
              </a:r>
              <a:endParaRPr lang="zh-CN" altLang="zh-CN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cxnSp>
          <p:nvCxnSpPr>
            <p:cNvPr id="21178" name="直接连接符 14"/>
            <p:cNvCxnSpPr/>
            <p:nvPr/>
          </p:nvCxnSpPr>
          <p:spPr>
            <a:xfrm>
              <a:off x="281214" y="2252005"/>
              <a:ext cx="1487488" cy="0"/>
            </a:xfrm>
            <a:prstGeom prst="line">
              <a:avLst/>
            </a:prstGeom>
            <a:ln w="6350" cap="flat" cmpd="sng">
              <a:solidFill>
                <a:srgbClr val="FDE7C6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1179" name="矩形 37"/>
            <p:cNvSpPr/>
            <p:nvPr/>
          </p:nvSpPr>
          <p:spPr>
            <a:xfrm>
              <a:off x="38327" y="2307567"/>
              <a:ext cx="1973262" cy="1600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一年一度的企业年会可以加深员工对企业的感情，增进员工之间的沟通和交流增强员工之间的团队协作意识，创造企业内积极向上的工作氛围，提升员工士气。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9701" name="组合 298"/>
          <p:cNvGrpSpPr/>
          <p:nvPr/>
        </p:nvGrpSpPr>
        <p:grpSpPr>
          <a:xfrm>
            <a:off x="3763963" y="1833563"/>
            <a:ext cx="2132012" cy="3836987"/>
            <a:chOff x="0" y="0"/>
            <a:chExt cx="2132368" cy="3836414"/>
          </a:xfrm>
        </p:grpSpPr>
        <p:grpSp>
          <p:nvGrpSpPr>
            <p:cNvPr id="20999" name="组合 278"/>
            <p:cNvGrpSpPr/>
            <p:nvPr/>
          </p:nvGrpSpPr>
          <p:grpSpPr>
            <a:xfrm>
              <a:off x="86004" y="0"/>
              <a:ext cx="2046364" cy="1971366"/>
              <a:chOff x="0" y="0"/>
              <a:chExt cx="2046364" cy="1971366"/>
            </a:xfrm>
          </p:grpSpPr>
          <p:grpSp>
            <p:nvGrpSpPr>
              <p:cNvPr id="21004" name="组合 76"/>
              <p:cNvGrpSpPr/>
              <p:nvPr/>
            </p:nvGrpSpPr>
            <p:grpSpPr>
              <a:xfrm rot="9900000">
                <a:off x="0" y="0"/>
                <a:ext cx="2046364" cy="1971366"/>
                <a:chOff x="0" y="0"/>
                <a:chExt cx="2046364" cy="1971366"/>
              </a:xfrm>
            </p:grpSpPr>
            <p:pic>
              <p:nvPicPr>
                <p:cNvPr id="21007" name="图片 79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08" name="椭圆 80"/>
                <p:cNvSpPr/>
                <p:nvPr/>
              </p:nvSpPr>
              <p:spPr>
                <a:xfrm rot="10800000">
                  <a:off x="804598" y="581768"/>
                  <a:ext cx="811349" cy="81109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1009" name="椭圆 81"/>
                <p:cNvGrpSpPr/>
                <p:nvPr/>
              </p:nvGrpSpPr>
              <p:grpSpPr>
                <a:xfrm rot="-9900000">
                  <a:off x="931238" y="803287"/>
                  <a:ext cx="1060881" cy="1066641"/>
                  <a:chOff x="0" y="0"/>
                  <a:chExt cx="1060704" cy="1066800"/>
                </a:xfrm>
              </p:grpSpPr>
              <p:pic>
                <p:nvPicPr>
                  <p:cNvPr id="21174" name="椭圆 81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1060704" cy="1066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75" name="Text Box 162"/>
                  <p:cNvSpPr txBox="1"/>
                  <p:nvPr/>
                </p:nvSpPr>
                <p:spPr>
                  <a:xfrm rot="-900000">
                    <a:off x="155572" y="157373"/>
                    <a:ext cx="748169" cy="7484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10" name="椭圆 82"/>
                <p:cNvGrpSpPr/>
                <p:nvPr/>
              </p:nvGrpSpPr>
              <p:grpSpPr>
                <a:xfrm rot="-9900000">
                  <a:off x="944027" y="707858"/>
                  <a:ext cx="201202" cy="201138"/>
                  <a:chOff x="0" y="0"/>
                  <a:chExt cx="201168" cy="201168"/>
                </a:xfrm>
              </p:grpSpPr>
              <p:pic>
                <p:nvPicPr>
                  <p:cNvPr id="21172" name="椭圆 82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201168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73" name="Text Box 165"/>
                  <p:cNvSpPr txBox="1"/>
                  <p:nvPr/>
                </p:nvSpPr>
                <p:spPr>
                  <a:xfrm rot="-900000">
                    <a:off x="31116" y="29590"/>
                    <a:ext cx="139926" cy="1399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11" name="椭圆 83"/>
                <p:cNvGrpSpPr/>
                <p:nvPr/>
              </p:nvGrpSpPr>
              <p:grpSpPr>
                <a:xfrm rot="-9900000">
                  <a:off x="525135" y="1068833"/>
                  <a:ext cx="908456" cy="908169"/>
                  <a:chOff x="0" y="0"/>
                  <a:chExt cx="908304" cy="908304"/>
                </a:xfrm>
              </p:grpSpPr>
              <p:pic>
                <p:nvPicPr>
                  <p:cNvPr id="21170" name="椭圆 83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71" name="Text Box 168"/>
                  <p:cNvSpPr txBox="1"/>
                  <p:nvPr/>
                </p:nvSpPr>
                <p:spPr>
                  <a:xfrm rot="6465795">
                    <a:off x="135504" y="137622"/>
                    <a:ext cx="635500" cy="6353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12" name="椭圆 84"/>
                <p:cNvGrpSpPr/>
                <p:nvPr/>
              </p:nvGrpSpPr>
              <p:grpSpPr>
                <a:xfrm rot="-9900000">
                  <a:off x="55173" y="915776"/>
                  <a:ext cx="146328" cy="146282"/>
                  <a:chOff x="0" y="0"/>
                  <a:chExt cx="146304" cy="146304"/>
                </a:xfrm>
              </p:grpSpPr>
              <p:pic>
                <p:nvPicPr>
                  <p:cNvPr id="21168" name="椭圆 84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69" name="Text Box 171"/>
                  <p:cNvSpPr txBox="1"/>
                  <p:nvPr/>
                </p:nvSpPr>
                <p:spPr>
                  <a:xfrm rot="-900000">
                    <a:off x="23699" y="26413"/>
                    <a:ext cx="99262" cy="992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13" name="椭圆 85"/>
                <p:cNvGrpSpPr/>
                <p:nvPr/>
              </p:nvGrpSpPr>
              <p:grpSpPr>
                <a:xfrm rot="-9900000">
                  <a:off x="492534" y="814900"/>
                  <a:ext cx="207299" cy="201138"/>
                  <a:chOff x="0" y="0"/>
                  <a:chExt cx="207264" cy="201168"/>
                </a:xfrm>
              </p:grpSpPr>
              <p:pic>
                <p:nvPicPr>
                  <p:cNvPr id="21166" name="椭圆 85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207264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67" name="Text Box 174"/>
                  <p:cNvSpPr txBox="1"/>
                  <p:nvPr/>
                </p:nvSpPr>
                <p:spPr>
                  <a:xfrm rot="10791223">
                    <a:off x="32892" y="29359"/>
                    <a:ext cx="139926" cy="1399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14" name="椭圆 86"/>
                <p:cNvGrpSpPr/>
                <p:nvPr/>
              </p:nvGrpSpPr>
              <p:grpSpPr>
                <a:xfrm rot="-9900000">
                  <a:off x="750189" y="1360661"/>
                  <a:ext cx="146328" cy="146282"/>
                  <a:chOff x="0" y="0"/>
                  <a:chExt cx="146304" cy="146304"/>
                </a:xfrm>
              </p:grpSpPr>
              <p:pic>
                <p:nvPicPr>
                  <p:cNvPr id="21164" name="椭圆 86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65" name="Text Box 177"/>
                  <p:cNvSpPr txBox="1"/>
                  <p:nvPr/>
                </p:nvSpPr>
                <p:spPr>
                  <a:xfrm rot="10791223">
                    <a:off x="21698" y="22595"/>
                    <a:ext cx="99262" cy="992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15" name="椭圆 87"/>
                <p:cNvGrpSpPr/>
                <p:nvPr/>
              </p:nvGrpSpPr>
              <p:grpSpPr>
                <a:xfrm rot="-9900000">
                  <a:off x="435527" y="542423"/>
                  <a:ext cx="341433" cy="341325"/>
                  <a:chOff x="0" y="0"/>
                  <a:chExt cx="341376" cy="341376"/>
                </a:xfrm>
              </p:grpSpPr>
              <p:pic>
                <p:nvPicPr>
                  <p:cNvPr id="21162" name="椭圆 87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63" name="Text Box 180"/>
                  <p:cNvSpPr txBox="1"/>
                  <p:nvPr/>
                </p:nvSpPr>
                <p:spPr>
                  <a:xfrm rot="6465795">
                    <a:off x="52441" y="50613"/>
                    <a:ext cx="236921" cy="2368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16" name="椭圆 88"/>
                <p:cNvGrpSpPr/>
                <p:nvPr/>
              </p:nvGrpSpPr>
              <p:grpSpPr>
                <a:xfrm rot="-9900000">
                  <a:off x="550766" y="1192315"/>
                  <a:ext cx="512150" cy="511988"/>
                  <a:chOff x="0" y="0"/>
                  <a:chExt cx="512064" cy="512064"/>
                </a:xfrm>
              </p:grpSpPr>
              <p:pic>
                <p:nvPicPr>
                  <p:cNvPr id="21160" name="椭圆 88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512064" cy="5120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61" name="Text Box 183"/>
                  <p:cNvSpPr txBox="1"/>
                  <p:nvPr/>
                </p:nvSpPr>
                <p:spPr>
                  <a:xfrm rot="-900000">
                    <a:off x="77991" y="76595"/>
                    <a:ext cx="358417" cy="358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17" name="椭圆 89"/>
                <p:cNvGrpSpPr/>
                <p:nvPr/>
              </p:nvGrpSpPr>
              <p:grpSpPr>
                <a:xfrm rot="-9900000">
                  <a:off x="886889" y="1260779"/>
                  <a:ext cx="286560" cy="286469"/>
                  <a:chOff x="0" y="0"/>
                  <a:chExt cx="286512" cy="286512"/>
                </a:xfrm>
              </p:grpSpPr>
              <p:pic>
                <p:nvPicPr>
                  <p:cNvPr id="21158" name="椭圆 89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59" name="Text Box 186"/>
                  <p:cNvSpPr txBox="1"/>
                  <p:nvPr/>
                </p:nvSpPr>
                <p:spPr>
                  <a:xfrm rot="-1877560">
                    <a:off x="42944" y="44185"/>
                    <a:ext cx="197848" cy="1979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18" name="椭圆 90"/>
                <p:cNvGrpSpPr/>
                <p:nvPr/>
              </p:nvGrpSpPr>
              <p:grpSpPr>
                <a:xfrm rot="-9900000">
                  <a:off x="789099" y="968850"/>
                  <a:ext cx="823098" cy="822837"/>
                  <a:chOff x="0" y="0"/>
                  <a:chExt cx="822960" cy="822960"/>
                </a:xfrm>
              </p:grpSpPr>
              <p:pic>
                <p:nvPicPr>
                  <p:cNvPr id="21156" name="椭圆 90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822960" cy="82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57" name="Text Box 189"/>
                  <p:cNvSpPr txBox="1"/>
                  <p:nvPr/>
                </p:nvSpPr>
                <p:spPr>
                  <a:xfrm rot="-900000">
                    <a:off x="122070" y="125591"/>
                    <a:ext cx="577042" cy="5772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19" name="椭圆 91"/>
                <p:cNvGrpSpPr/>
                <p:nvPr/>
              </p:nvGrpSpPr>
              <p:grpSpPr>
                <a:xfrm rot="-9900000">
                  <a:off x="650556" y="963421"/>
                  <a:ext cx="615799" cy="615604"/>
                  <a:chOff x="0" y="0"/>
                  <a:chExt cx="615696" cy="615696"/>
                </a:xfrm>
              </p:grpSpPr>
              <p:pic>
                <p:nvPicPr>
                  <p:cNvPr id="21154" name="椭圆 91"/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55" name="Text Box 192"/>
                  <p:cNvSpPr txBox="1"/>
                  <p:nvPr/>
                </p:nvSpPr>
                <p:spPr>
                  <a:xfrm rot="-900000">
                    <a:off x="94715" y="91230"/>
                    <a:ext cx="431207" cy="43134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20" name="椭圆 92"/>
                <p:cNvGrpSpPr/>
                <p:nvPr/>
              </p:nvGrpSpPr>
              <p:grpSpPr>
                <a:xfrm rot="-9900000">
                  <a:off x="397024" y="704330"/>
                  <a:ext cx="353627" cy="353515"/>
                  <a:chOff x="0" y="0"/>
                  <a:chExt cx="353568" cy="353568"/>
                </a:xfrm>
              </p:grpSpPr>
              <p:pic>
                <p:nvPicPr>
                  <p:cNvPr id="21152" name="椭圆 92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53" name="Text Box 195"/>
                  <p:cNvSpPr txBox="1"/>
                  <p:nvPr/>
                </p:nvSpPr>
                <p:spPr>
                  <a:xfrm rot="-900000">
                    <a:off x="56665" y="54187"/>
                    <a:ext cx="245225" cy="2453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21" name="椭圆 93"/>
                <p:cNvGrpSpPr/>
                <p:nvPr/>
              </p:nvGrpSpPr>
              <p:grpSpPr>
                <a:xfrm rot="-9900000">
                  <a:off x="822017" y="692313"/>
                  <a:ext cx="688963" cy="688745"/>
                  <a:chOff x="0" y="0"/>
                  <a:chExt cx="688848" cy="688848"/>
                </a:xfrm>
              </p:grpSpPr>
              <p:pic>
                <p:nvPicPr>
                  <p:cNvPr id="21150" name="椭圆 93"/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0" y="0"/>
                    <a:ext cx="688848" cy="688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51" name="Text Box 198"/>
                  <p:cNvSpPr txBox="1"/>
                  <p:nvPr/>
                </p:nvSpPr>
                <p:spPr>
                  <a:xfrm rot="-900000">
                    <a:off x="103786" y="103026"/>
                    <a:ext cx="482903" cy="4830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22" name="椭圆 94"/>
                <p:cNvGrpSpPr/>
                <p:nvPr/>
              </p:nvGrpSpPr>
              <p:grpSpPr>
                <a:xfrm rot="-9900000">
                  <a:off x="776252" y="187414"/>
                  <a:ext cx="353627" cy="347420"/>
                  <a:chOff x="0" y="0"/>
                  <a:chExt cx="353568" cy="347472"/>
                </a:xfrm>
              </p:grpSpPr>
              <p:pic>
                <p:nvPicPr>
                  <p:cNvPr id="21148" name="椭圆 94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353568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49" name="Text Box 201"/>
                  <p:cNvSpPr txBox="1"/>
                  <p:nvPr/>
                </p:nvSpPr>
                <p:spPr>
                  <a:xfrm rot="3787154">
                    <a:off x="51638" y="51141"/>
                    <a:ext cx="245303" cy="2452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23" name="椭圆 95"/>
                <p:cNvGrpSpPr/>
                <p:nvPr/>
              </p:nvGrpSpPr>
              <p:grpSpPr>
                <a:xfrm rot="-9900000">
                  <a:off x="442829" y="598769"/>
                  <a:ext cx="908456" cy="908169"/>
                  <a:chOff x="0" y="0"/>
                  <a:chExt cx="908304" cy="908304"/>
                </a:xfrm>
              </p:grpSpPr>
              <p:pic>
                <p:nvPicPr>
                  <p:cNvPr id="21146" name="椭圆 95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47" name="Text Box 204"/>
                  <p:cNvSpPr txBox="1"/>
                  <p:nvPr/>
                </p:nvSpPr>
                <p:spPr>
                  <a:xfrm rot="6465795">
                    <a:off x="136218" y="135548"/>
                    <a:ext cx="635500" cy="6353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24" name="椭圆 96"/>
                <p:cNvGrpSpPr/>
                <p:nvPr/>
              </p:nvGrpSpPr>
              <p:grpSpPr>
                <a:xfrm rot="-9900000">
                  <a:off x="-1526" y="819671"/>
                  <a:ext cx="902359" cy="908169"/>
                  <a:chOff x="0" y="0"/>
                  <a:chExt cx="902208" cy="908304"/>
                </a:xfrm>
              </p:grpSpPr>
              <p:pic>
                <p:nvPicPr>
                  <p:cNvPr id="21144" name="椭圆 96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45" name="Text Box 207"/>
                  <p:cNvSpPr txBox="1"/>
                  <p:nvPr/>
                </p:nvSpPr>
                <p:spPr>
                  <a:xfrm rot="-9508185">
                    <a:off x="134060" y="137302"/>
                    <a:ext cx="635301" cy="6355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25" name="椭圆 97"/>
                <p:cNvGrpSpPr/>
                <p:nvPr/>
              </p:nvGrpSpPr>
              <p:grpSpPr>
                <a:xfrm rot="-9900000">
                  <a:off x="498339" y="237432"/>
                  <a:ext cx="341433" cy="341325"/>
                  <a:chOff x="0" y="0"/>
                  <a:chExt cx="341376" cy="341376"/>
                </a:xfrm>
              </p:grpSpPr>
              <p:pic>
                <p:nvPicPr>
                  <p:cNvPr id="21142" name="椭圆 97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43" name="Text Box 210"/>
                  <p:cNvSpPr txBox="1"/>
                  <p:nvPr/>
                </p:nvSpPr>
                <p:spPr>
                  <a:xfrm rot="6465795">
                    <a:off x="54001" y="51443"/>
                    <a:ext cx="236921" cy="2368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26" name="椭圆 98"/>
                <p:cNvGrpSpPr/>
                <p:nvPr/>
              </p:nvGrpSpPr>
              <p:grpSpPr>
                <a:xfrm rot="-9900000">
                  <a:off x="532173" y="165705"/>
                  <a:ext cx="432888" cy="432751"/>
                  <a:chOff x="0" y="0"/>
                  <a:chExt cx="432816" cy="432816"/>
                </a:xfrm>
              </p:grpSpPr>
              <p:pic>
                <p:nvPicPr>
                  <p:cNvPr id="21140" name="椭圆 98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41" name="Text Box 213"/>
                  <p:cNvSpPr txBox="1"/>
                  <p:nvPr/>
                </p:nvSpPr>
                <p:spPr>
                  <a:xfrm rot="6465795">
                    <a:off x="67199" y="65898"/>
                    <a:ext cx="301662" cy="3015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27" name="椭圆 99"/>
                <p:cNvGrpSpPr/>
                <p:nvPr/>
              </p:nvGrpSpPr>
              <p:grpSpPr>
                <a:xfrm rot="-9900000">
                  <a:off x="158266" y="1059800"/>
                  <a:ext cx="664575" cy="664365"/>
                  <a:chOff x="0" y="0"/>
                  <a:chExt cx="664464" cy="664464"/>
                </a:xfrm>
              </p:grpSpPr>
              <p:pic>
                <p:nvPicPr>
                  <p:cNvPr id="21138" name="椭圆 99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39" name="Text Box 216"/>
                  <p:cNvSpPr txBox="1"/>
                  <p:nvPr/>
                </p:nvSpPr>
                <p:spPr>
                  <a:xfrm rot="-6564714">
                    <a:off x="98362" y="101988"/>
                    <a:ext cx="465704" cy="4655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28" name="椭圆 100"/>
                <p:cNvGrpSpPr/>
                <p:nvPr/>
              </p:nvGrpSpPr>
              <p:grpSpPr>
                <a:xfrm rot="-9900000">
                  <a:off x="1074639" y="1412718"/>
                  <a:ext cx="499956" cy="493702"/>
                  <a:chOff x="0" y="0"/>
                  <a:chExt cx="499872" cy="493776"/>
                </a:xfrm>
              </p:grpSpPr>
              <p:pic>
                <p:nvPicPr>
                  <p:cNvPr id="21136" name="椭圆 100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0" y="0"/>
                    <a:ext cx="499872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37" name="Text Box 219"/>
                  <p:cNvSpPr txBox="1"/>
                  <p:nvPr/>
                </p:nvSpPr>
                <p:spPr>
                  <a:xfrm rot="-6564714">
                    <a:off x="77512" y="72498"/>
                    <a:ext cx="348008" cy="3479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29" name="椭圆 101"/>
                <p:cNvGrpSpPr/>
                <p:nvPr/>
              </p:nvGrpSpPr>
              <p:grpSpPr>
                <a:xfrm rot="-9900000">
                  <a:off x="561723" y="709821"/>
                  <a:ext cx="390209" cy="390086"/>
                  <a:chOff x="0" y="0"/>
                  <a:chExt cx="390144" cy="390144"/>
                </a:xfrm>
              </p:grpSpPr>
              <p:pic>
                <p:nvPicPr>
                  <p:cNvPr id="21134" name="椭圆 101"/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0" y="0"/>
                    <a:ext cx="390144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35" name="Text Box 222"/>
                  <p:cNvSpPr txBox="1"/>
                  <p:nvPr/>
                </p:nvSpPr>
                <p:spPr>
                  <a:xfrm rot="-1228810">
                    <a:off x="59135" y="60171"/>
                    <a:ext cx="269625" cy="2697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30" name="椭圆 102"/>
                <p:cNvGrpSpPr/>
                <p:nvPr/>
              </p:nvGrpSpPr>
              <p:grpSpPr>
                <a:xfrm rot="-9900000">
                  <a:off x="400109" y="110951"/>
                  <a:ext cx="554829" cy="554653"/>
                  <a:chOff x="0" y="0"/>
                  <a:chExt cx="554736" cy="554736"/>
                </a:xfrm>
              </p:grpSpPr>
              <p:pic>
                <p:nvPicPr>
                  <p:cNvPr id="21132" name="椭圆 102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33" name="Text Box 225"/>
                  <p:cNvSpPr txBox="1"/>
                  <p:nvPr/>
                </p:nvSpPr>
                <p:spPr>
                  <a:xfrm rot="-6564714">
                    <a:off x="83074" y="82370"/>
                    <a:ext cx="389730" cy="3896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31" name="椭圆 103"/>
                <p:cNvGrpSpPr/>
                <p:nvPr/>
              </p:nvGrpSpPr>
              <p:grpSpPr>
                <a:xfrm rot="-9900000">
                  <a:off x="424013" y="540634"/>
                  <a:ext cx="932844" cy="932549"/>
                  <a:chOff x="0" y="0"/>
                  <a:chExt cx="932688" cy="932688"/>
                </a:xfrm>
              </p:grpSpPr>
              <p:pic>
                <p:nvPicPr>
                  <p:cNvPr id="21130" name="椭圆 103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932688" cy="9326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31" name="Text Box 228"/>
                  <p:cNvSpPr txBox="1"/>
                  <p:nvPr/>
                </p:nvSpPr>
                <p:spPr>
                  <a:xfrm rot="-9733976">
                    <a:off x="136877" y="140902"/>
                    <a:ext cx="655562" cy="6557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1032" name="图片 104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033" name="图片 105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87" name="椭圆 106"/>
                <p:cNvSpPr>
                  <a:spLocks noChangeArrowheads="1"/>
                </p:cNvSpPr>
                <p:nvPr/>
              </p:nvSpPr>
              <p:spPr bwMode="auto">
                <a:xfrm rot="10800000">
                  <a:off x="886102" y="1519484"/>
                  <a:ext cx="338194" cy="3380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688" name="椭圆 107"/>
                <p:cNvSpPr>
                  <a:spLocks noChangeArrowheads="1"/>
                </p:cNvSpPr>
                <p:nvPr/>
              </p:nvSpPr>
              <p:spPr bwMode="auto">
                <a:xfrm rot="10800000">
                  <a:off x="910102" y="779875"/>
                  <a:ext cx="338194" cy="3380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689" name="椭圆 108"/>
                <p:cNvSpPr>
                  <a:spLocks noChangeArrowheads="1"/>
                </p:cNvSpPr>
                <p:nvPr/>
              </p:nvSpPr>
              <p:spPr bwMode="auto">
                <a:xfrm rot="10800000">
                  <a:off x="1004980" y="835404"/>
                  <a:ext cx="482681" cy="4825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690" name="椭圆 109"/>
                <p:cNvSpPr>
                  <a:spLocks noChangeArrowheads="1"/>
                </p:cNvSpPr>
                <p:nvPr/>
              </p:nvSpPr>
              <p:spPr bwMode="auto">
                <a:xfrm rot="10800000">
                  <a:off x="345575" y="1112311"/>
                  <a:ext cx="482681" cy="4825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046" name="椭圆 110"/>
                <p:cNvSpPr/>
                <p:nvPr/>
              </p:nvSpPr>
              <p:spPr>
                <a:xfrm rot="10800000">
                  <a:off x="687420" y="715296"/>
                  <a:ext cx="338194" cy="33808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692" name="椭圆 111"/>
                <p:cNvSpPr>
                  <a:spLocks noChangeArrowheads="1"/>
                </p:cNvSpPr>
                <p:nvPr/>
              </p:nvSpPr>
              <p:spPr bwMode="auto">
                <a:xfrm rot="10800000">
                  <a:off x="549957" y="805192"/>
                  <a:ext cx="577947" cy="5777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693" name="椭圆 112"/>
                <p:cNvSpPr>
                  <a:spLocks noChangeArrowheads="1"/>
                </p:cNvSpPr>
                <p:nvPr/>
              </p:nvSpPr>
              <p:spPr bwMode="auto">
                <a:xfrm rot="10800000">
                  <a:off x="855942" y="350387"/>
                  <a:ext cx="733548" cy="7333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1053" name="椭圆 113"/>
                <p:cNvGrpSpPr/>
                <p:nvPr/>
              </p:nvGrpSpPr>
              <p:grpSpPr>
                <a:xfrm rot="-9900000">
                  <a:off x="719223" y="432283"/>
                  <a:ext cx="1195016" cy="1194638"/>
                  <a:chOff x="0" y="0"/>
                  <a:chExt cx="1194816" cy="1194816"/>
                </a:xfrm>
              </p:grpSpPr>
              <p:pic>
                <p:nvPicPr>
                  <p:cNvPr id="21128" name="椭圆 113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1194816" cy="1194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29" name="Text Box 240"/>
                  <p:cNvSpPr txBox="1"/>
                  <p:nvPr/>
                </p:nvSpPr>
                <p:spPr>
                  <a:xfrm rot="-5041609">
                    <a:off x="179575" y="179976"/>
                    <a:ext cx="839828" cy="8395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9697" name="椭圆 114"/>
                <p:cNvSpPr>
                  <a:spLocks noChangeArrowheads="1"/>
                </p:cNvSpPr>
                <p:nvPr/>
              </p:nvSpPr>
              <p:spPr bwMode="auto">
                <a:xfrm rot="10800000">
                  <a:off x="341812" y="1609368"/>
                  <a:ext cx="201646" cy="2031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057" name="椭圆 115"/>
                <p:cNvSpPr/>
                <p:nvPr/>
              </p:nvSpPr>
              <p:spPr>
                <a:xfrm rot="3028440" flipV="1">
                  <a:off x="978327" y="956996"/>
                  <a:ext cx="476179" cy="47474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1058" name="椭圆 116"/>
                <p:cNvGrpSpPr/>
                <p:nvPr/>
              </p:nvGrpSpPr>
              <p:grpSpPr>
                <a:xfrm rot="-9900000">
                  <a:off x="1157609" y="526054"/>
                  <a:ext cx="621896" cy="627794"/>
                  <a:chOff x="0" y="0"/>
                  <a:chExt cx="621792" cy="627888"/>
                </a:xfrm>
              </p:grpSpPr>
              <p:pic>
                <p:nvPicPr>
                  <p:cNvPr id="21126" name="椭圆 116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621792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27" name="Text Box 245"/>
                  <p:cNvSpPr txBox="1"/>
                  <p:nvPr/>
                </p:nvSpPr>
                <p:spPr>
                  <a:xfrm rot="2128441">
                    <a:off x="91341" y="95302"/>
                    <a:ext cx="438567" cy="4384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59" name="椭圆 117"/>
                <p:cNvGrpSpPr/>
                <p:nvPr/>
              </p:nvGrpSpPr>
              <p:grpSpPr>
                <a:xfrm rot="-9900000">
                  <a:off x="970330" y="555597"/>
                  <a:ext cx="481664" cy="487607"/>
                  <a:chOff x="0" y="0"/>
                  <a:chExt cx="481584" cy="487680"/>
                </a:xfrm>
              </p:grpSpPr>
              <p:pic>
                <p:nvPicPr>
                  <p:cNvPr id="21124" name="椭圆 117"/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0" y="0"/>
                    <a:ext cx="481584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25" name="Text Box 248"/>
                  <p:cNvSpPr txBox="1"/>
                  <p:nvPr/>
                </p:nvSpPr>
                <p:spPr>
                  <a:xfrm rot="2128441">
                    <a:off x="73268" y="73562"/>
                    <a:ext cx="338253" cy="3381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60" name="椭圆 118"/>
                <p:cNvGrpSpPr/>
                <p:nvPr/>
              </p:nvGrpSpPr>
              <p:grpSpPr>
                <a:xfrm rot="-9900000">
                  <a:off x="781676" y="727074"/>
                  <a:ext cx="365821" cy="359610"/>
                  <a:chOff x="0" y="0"/>
                  <a:chExt cx="365760" cy="359664"/>
                </a:xfrm>
              </p:grpSpPr>
              <p:pic>
                <p:nvPicPr>
                  <p:cNvPr id="21122" name="椭圆 118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365760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23" name="Text Box 251"/>
                  <p:cNvSpPr txBox="1"/>
                  <p:nvPr/>
                </p:nvSpPr>
                <p:spPr>
                  <a:xfrm rot="2128441">
                    <a:off x="58205" y="53403"/>
                    <a:ext cx="252768" cy="2526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61" name="椭圆 119"/>
                <p:cNvGrpSpPr/>
                <p:nvPr/>
              </p:nvGrpSpPr>
              <p:grpSpPr>
                <a:xfrm rot="-9900000">
                  <a:off x="471942" y="1195224"/>
                  <a:ext cx="213396" cy="207233"/>
                  <a:chOff x="0" y="0"/>
                  <a:chExt cx="213360" cy="207264"/>
                </a:xfrm>
              </p:grpSpPr>
              <p:pic>
                <p:nvPicPr>
                  <p:cNvPr id="21120" name="椭圆 119"/>
                  <p:cNvPicPr/>
                  <p:nvPr/>
                </p:nvPicPr>
                <p:blipFill>
                  <a:blip r:embed="rId72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21" name="Text Box 254"/>
                  <p:cNvSpPr txBox="1"/>
                  <p:nvPr/>
                </p:nvSpPr>
                <p:spPr>
                  <a:xfrm rot="2128441">
                    <a:off x="35223" y="32923"/>
                    <a:ext cx="143750" cy="14370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62" name="椭圆 120"/>
                <p:cNvGrpSpPr/>
                <p:nvPr/>
              </p:nvGrpSpPr>
              <p:grpSpPr>
                <a:xfrm rot="-9900000">
                  <a:off x="971650" y="941366"/>
                  <a:ext cx="402403" cy="402276"/>
                  <a:chOff x="0" y="0"/>
                  <a:chExt cx="402336" cy="402336"/>
                </a:xfrm>
              </p:grpSpPr>
              <p:pic>
                <p:nvPicPr>
                  <p:cNvPr id="21118" name="椭圆 120"/>
                  <p:cNvPicPr/>
                  <p:nvPr/>
                </p:nvPicPr>
                <p:blipFill>
                  <a:blip r:embed="rId73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19" name="Text Box 257"/>
                  <p:cNvSpPr txBox="1"/>
                  <p:nvPr/>
                </p:nvSpPr>
                <p:spPr>
                  <a:xfrm rot="2128441">
                    <a:off x="59863" y="60478"/>
                    <a:ext cx="283073" cy="2829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63" name="椭圆 121"/>
                <p:cNvGrpSpPr/>
                <p:nvPr/>
              </p:nvGrpSpPr>
              <p:grpSpPr>
                <a:xfrm rot="-9900000">
                  <a:off x="858235" y="433505"/>
                  <a:ext cx="207299" cy="213328"/>
                  <a:chOff x="0" y="0"/>
                  <a:chExt cx="207264" cy="213360"/>
                </a:xfrm>
              </p:grpSpPr>
              <p:pic>
                <p:nvPicPr>
                  <p:cNvPr id="21116" name="椭圆 121"/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17" name="Text Box 260"/>
                  <p:cNvSpPr txBox="1"/>
                  <p:nvPr/>
                </p:nvSpPr>
                <p:spPr>
                  <a:xfrm rot="-2558712">
                    <a:off x="31020" y="35594"/>
                    <a:ext cx="143702" cy="1437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64" name="椭圆 122"/>
                <p:cNvGrpSpPr/>
                <p:nvPr/>
              </p:nvGrpSpPr>
              <p:grpSpPr>
                <a:xfrm rot="-9900000">
                  <a:off x="638035" y="858788"/>
                  <a:ext cx="530441" cy="530273"/>
                  <a:chOff x="0" y="0"/>
                  <a:chExt cx="530352" cy="530352"/>
                </a:xfrm>
              </p:grpSpPr>
              <p:pic>
                <p:nvPicPr>
                  <p:cNvPr id="21114" name="椭圆 122"/>
                  <p:cNvPicPr/>
                  <p:nvPr/>
                </p:nvPicPr>
                <p:blipFill>
                  <a:blip r:embed="rId75"/>
                  <a:stretch>
                    <a:fillRect/>
                  </a:stretch>
                </p:blipFill>
                <p:spPr>
                  <a:xfrm>
                    <a:off x="0" y="0"/>
                    <a:ext cx="530352" cy="530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15" name="Text Box 263"/>
                  <p:cNvSpPr txBox="1"/>
                  <p:nvPr/>
                </p:nvSpPr>
                <p:spPr>
                  <a:xfrm rot="-5237355">
                    <a:off x="78110" y="78979"/>
                    <a:ext cx="372404" cy="372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65" name="椭圆 123"/>
                <p:cNvGrpSpPr/>
                <p:nvPr/>
              </p:nvGrpSpPr>
              <p:grpSpPr>
                <a:xfrm rot="-9900000">
                  <a:off x="302652" y="590052"/>
                  <a:ext cx="390209" cy="396181"/>
                  <a:chOff x="0" y="0"/>
                  <a:chExt cx="390144" cy="396240"/>
                </a:xfrm>
              </p:grpSpPr>
              <p:pic>
                <p:nvPicPr>
                  <p:cNvPr id="21112" name="椭圆 123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390144" cy="3962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13" name="Text Box 266"/>
                  <p:cNvSpPr txBox="1"/>
                  <p:nvPr/>
                </p:nvSpPr>
                <p:spPr>
                  <a:xfrm rot="7793154">
                    <a:off x="57168" y="61984"/>
                    <a:ext cx="272819" cy="2729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1066" name="图片 124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3028440" flipV="1">
                  <a:off x="922853" y="667719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067" name="图片 125"/>
                <p:cNvPicPr>
                  <a:picLocks noChangeAspect="1"/>
                </p:cNvPicPr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725" name="椭圆 126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201" y="1133957"/>
                  <a:ext cx="198407" cy="1968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726" name="椭圆 127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6912" y="370373"/>
                  <a:ext cx="282533" cy="2826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727" name="椭圆 128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3745" y="685304"/>
                  <a:ext cx="282533" cy="2826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077" name="椭圆 129"/>
                <p:cNvSpPr/>
                <p:nvPr/>
              </p:nvSpPr>
              <p:spPr>
                <a:xfrm rot="3028440" flipV="1">
                  <a:off x="764589" y="1199509"/>
                  <a:ext cx="198407" cy="1984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729" name="椭圆 130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5518" y="1248989"/>
                  <a:ext cx="428561" cy="4286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1081" name="椭圆 131"/>
                <p:cNvGrpSpPr/>
                <p:nvPr/>
              </p:nvGrpSpPr>
              <p:grpSpPr>
                <a:xfrm rot="-9900000">
                  <a:off x="992175" y="758670"/>
                  <a:ext cx="701157" cy="700935"/>
                  <a:chOff x="0" y="0"/>
                  <a:chExt cx="701040" cy="701040"/>
                </a:xfrm>
              </p:grpSpPr>
              <p:pic>
                <p:nvPicPr>
                  <p:cNvPr id="21110" name="椭圆 131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11" name="Text Box 276"/>
                  <p:cNvSpPr txBox="1"/>
                  <p:nvPr/>
                </p:nvSpPr>
                <p:spPr>
                  <a:xfrm rot="6270049">
                    <a:off x="106455" y="105571"/>
                    <a:ext cx="492142" cy="4919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82" name="椭圆 132"/>
                <p:cNvGrpSpPr/>
                <p:nvPr/>
              </p:nvGrpSpPr>
              <p:grpSpPr>
                <a:xfrm rot="-9900000">
                  <a:off x="198757" y="338516"/>
                  <a:ext cx="621896" cy="621699"/>
                  <a:chOff x="0" y="0"/>
                  <a:chExt cx="621792" cy="621792"/>
                </a:xfrm>
              </p:grpSpPr>
              <p:pic>
                <p:nvPicPr>
                  <p:cNvPr id="21108" name="椭圆 132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621792" cy="6217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09" name="Text Box 279"/>
                  <p:cNvSpPr txBox="1"/>
                  <p:nvPr/>
                </p:nvSpPr>
                <p:spPr>
                  <a:xfrm rot="2128441">
                    <a:off x="91744" y="91991"/>
                    <a:ext cx="438567" cy="4384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1083" name="图片 133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1084" name="椭圆 134"/>
                <p:cNvGrpSpPr/>
                <p:nvPr/>
              </p:nvGrpSpPr>
              <p:grpSpPr>
                <a:xfrm rot="-9900000">
                  <a:off x="1143259" y="458264"/>
                  <a:ext cx="908456" cy="908169"/>
                  <a:chOff x="0" y="0"/>
                  <a:chExt cx="908304" cy="908304"/>
                </a:xfrm>
              </p:grpSpPr>
              <p:pic>
                <p:nvPicPr>
                  <p:cNvPr id="21106" name="椭圆 134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07" name="Text Box 283"/>
                  <p:cNvSpPr txBox="1"/>
                  <p:nvPr/>
                </p:nvSpPr>
                <p:spPr>
                  <a:xfrm rot="-9508185">
                    <a:off x="137272" y="137641"/>
                    <a:ext cx="635301" cy="6355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85" name="椭圆 135"/>
                <p:cNvGrpSpPr/>
                <p:nvPr/>
              </p:nvGrpSpPr>
              <p:grpSpPr>
                <a:xfrm rot="-9900000">
                  <a:off x="1309833" y="693190"/>
                  <a:ext cx="664575" cy="670460"/>
                  <a:chOff x="0" y="0"/>
                  <a:chExt cx="664464" cy="670560"/>
                </a:xfrm>
              </p:grpSpPr>
              <p:pic>
                <p:nvPicPr>
                  <p:cNvPr id="21104" name="椭圆 135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664464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05" name="Text Box 286"/>
                  <p:cNvSpPr txBox="1"/>
                  <p:nvPr/>
                </p:nvSpPr>
                <p:spPr>
                  <a:xfrm rot="-6564714">
                    <a:off x="101575" y="102327"/>
                    <a:ext cx="465704" cy="4655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86" name="椭圆 136"/>
                <p:cNvGrpSpPr/>
                <p:nvPr/>
              </p:nvGrpSpPr>
              <p:grpSpPr>
                <a:xfrm rot="-9900000">
                  <a:off x="1248662" y="1136808"/>
                  <a:ext cx="493859" cy="499797"/>
                  <a:chOff x="0" y="0"/>
                  <a:chExt cx="493776" cy="499872"/>
                </a:xfrm>
              </p:grpSpPr>
              <p:pic>
                <p:nvPicPr>
                  <p:cNvPr id="21102" name="椭圆 136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03" name="Text Box 289"/>
                  <p:cNvSpPr txBox="1"/>
                  <p:nvPr/>
                </p:nvSpPr>
                <p:spPr>
                  <a:xfrm rot="-6564714">
                    <a:off x="72501" y="77823"/>
                    <a:ext cx="348008" cy="3479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87" name="椭圆 137"/>
                <p:cNvGrpSpPr/>
                <p:nvPr/>
              </p:nvGrpSpPr>
              <p:grpSpPr>
                <a:xfrm rot="-9900000">
                  <a:off x="1043383" y="874166"/>
                  <a:ext cx="707254" cy="700935"/>
                  <a:chOff x="0" y="0"/>
                  <a:chExt cx="707136" cy="701040"/>
                </a:xfrm>
              </p:grpSpPr>
              <p:pic>
                <p:nvPicPr>
                  <p:cNvPr id="21100" name="椭圆 137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707136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101" name="Text Box 292"/>
                  <p:cNvSpPr txBox="1"/>
                  <p:nvPr/>
                </p:nvSpPr>
                <p:spPr>
                  <a:xfrm rot="6270049">
                    <a:off x="107703" y="105071"/>
                    <a:ext cx="492142" cy="4919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88" name="椭圆 138"/>
                <p:cNvGrpSpPr/>
                <p:nvPr/>
              </p:nvGrpSpPr>
              <p:grpSpPr>
                <a:xfrm rot="-9900000">
                  <a:off x="1233221" y="754644"/>
                  <a:ext cx="707254" cy="700935"/>
                  <a:chOff x="0" y="0"/>
                  <a:chExt cx="707136" cy="701040"/>
                </a:xfrm>
              </p:grpSpPr>
              <p:pic>
                <p:nvPicPr>
                  <p:cNvPr id="21098" name="椭圆 138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707136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099" name="Text Box 295"/>
                  <p:cNvSpPr txBox="1"/>
                  <p:nvPr/>
                </p:nvSpPr>
                <p:spPr>
                  <a:xfrm rot="6270049">
                    <a:off x="107130" y="102607"/>
                    <a:ext cx="492142" cy="4919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89" name="椭圆 139"/>
                <p:cNvGrpSpPr/>
                <p:nvPr/>
              </p:nvGrpSpPr>
              <p:grpSpPr>
                <a:xfrm rot="-9900000">
                  <a:off x="1290527" y="870139"/>
                  <a:ext cx="701157" cy="700935"/>
                  <a:chOff x="0" y="0"/>
                  <a:chExt cx="701040" cy="701040"/>
                </a:xfrm>
              </p:grpSpPr>
              <p:pic>
                <p:nvPicPr>
                  <p:cNvPr id="21096" name="椭圆 139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097" name="Text Box 298"/>
                  <p:cNvSpPr txBox="1"/>
                  <p:nvPr/>
                </p:nvSpPr>
                <p:spPr>
                  <a:xfrm rot="6270049">
                    <a:off x="102282" y="102107"/>
                    <a:ext cx="492142" cy="4919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90" name="椭圆 140"/>
                <p:cNvGrpSpPr/>
                <p:nvPr/>
              </p:nvGrpSpPr>
              <p:grpSpPr>
                <a:xfrm rot="-9900000">
                  <a:off x="1267920" y="391695"/>
                  <a:ext cx="207299" cy="207233"/>
                  <a:chOff x="0" y="0"/>
                  <a:chExt cx="207264" cy="207264"/>
                </a:xfrm>
              </p:grpSpPr>
              <p:pic>
                <p:nvPicPr>
                  <p:cNvPr id="21094" name="椭圆 140"/>
                  <p:cNvPicPr/>
                  <p:nvPr/>
                </p:nvPicPr>
                <p:blipFill>
                  <a:blip r:embed="rId85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095" name="Text Box 301"/>
                  <p:cNvSpPr txBox="1"/>
                  <p:nvPr/>
                </p:nvSpPr>
                <p:spPr>
                  <a:xfrm rot="-2558712">
                    <a:off x="31894" y="30102"/>
                    <a:ext cx="143702" cy="1437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9758" name="椭圆 141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277" y="327205"/>
                  <a:ext cx="282533" cy="2826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1005" name="任意多边形 77"/>
              <p:cNvSpPr/>
              <p:nvPr/>
            </p:nvSpPr>
            <p:spPr>
              <a:xfrm>
                <a:off x="218847" y="261898"/>
                <a:ext cx="1305143" cy="1304730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863292" y="185311"/>
                  </a:cxn>
                  <a:cxn ang="0">
                    <a:pos x="1541155" y="862747"/>
                  </a:cxn>
                  <a:cxn ang="0">
                    <a:pos x="863292" y="1540183"/>
                  </a:cxn>
                  <a:cxn ang="0">
                    <a:pos x="185428" y="862747"/>
                  </a:cxn>
                  <a:cxn ang="0">
                    <a:pos x="863292" y="185311"/>
                  </a:cxn>
                  <a:cxn ang="0">
                    <a:pos x="863292" y="106618"/>
                  </a:cxn>
                  <a:cxn ang="0">
                    <a:pos x="106685" y="862747"/>
                  </a:cxn>
                  <a:cxn ang="0">
                    <a:pos x="863292" y="1618876"/>
                  </a:cxn>
                  <a:cxn ang="0">
                    <a:pos x="1619899" y="862747"/>
                  </a:cxn>
                  <a:cxn ang="0">
                    <a:pos x="863292" y="106618"/>
                  </a:cxn>
                  <a:cxn ang="0">
                    <a:pos x="863292" y="0"/>
                  </a:cxn>
                  <a:cxn ang="0">
                    <a:pos x="1726583" y="862747"/>
                  </a:cxn>
                  <a:cxn ang="0">
                    <a:pos x="863292" y="1725494"/>
                  </a:cxn>
                  <a:cxn ang="0">
                    <a:pos x="0" y="862747"/>
                  </a:cxn>
                  <a:cxn ang="0">
                    <a:pos x="863292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006" name="Freeform 109"/>
              <p:cNvSpPr>
                <a:spLocks noEditPoints="1"/>
              </p:cNvSpPr>
              <p:nvPr/>
            </p:nvSpPr>
            <p:spPr>
              <a:xfrm>
                <a:off x="549978" y="640218"/>
                <a:ext cx="628346" cy="610356"/>
              </a:xfrm>
              <a:custGeom>
                <a:avLst/>
                <a:gdLst>
                  <a:gd name="txL" fmla="*/ 0 w 207"/>
                  <a:gd name="txT" fmla="*/ 0 h 201"/>
                  <a:gd name="txR" fmla="*/ 207 w 207"/>
                  <a:gd name="txB" fmla="*/ 201 h 201"/>
                </a:gdLst>
                <a:ahLst/>
                <a:cxnLst>
                  <a:cxn ang="0">
                    <a:pos x="1649338706" y="0"/>
                  </a:cxn>
                  <a:cxn ang="0">
                    <a:pos x="257998279" y="0"/>
                  </a:cxn>
                  <a:cxn ang="0">
                    <a:pos x="0" y="258186678"/>
                  </a:cxn>
                  <a:cxn ang="0">
                    <a:pos x="0" y="1207940086"/>
                  </a:cxn>
                  <a:cxn ang="0">
                    <a:pos x="257998279" y="1466126669"/>
                  </a:cxn>
                  <a:cxn ang="0">
                    <a:pos x="285639424" y="1466126669"/>
                  </a:cxn>
                  <a:cxn ang="0">
                    <a:pos x="276426721" y="1853405404"/>
                  </a:cxn>
                  <a:cxn ang="0">
                    <a:pos x="847705664" y="1466126669"/>
                  </a:cxn>
                  <a:cxn ang="0">
                    <a:pos x="1649338706" y="1466126669"/>
                  </a:cxn>
                  <a:cxn ang="0">
                    <a:pos x="1907336891" y="1207940086"/>
                  </a:cxn>
                  <a:cxn ang="0">
                    <a:pos x="1907336891" y="258186678"/>
                  </a:cxn>
                  <a:cxn ang="0">
                    <a:pos x="1649338706" y="0"/>
                  </a:cxn>
                  <a:cxn ang="0">
                    <a:pos x="1833623124" y="1207940086"/>
                  </a:cxn>
                  <a:cxn ang="0">
                    <a:pos x="1649338706" y="1392358640"/>
                  </a:cxn>
                  <a:cxn ang="0">
                    <a:pos x="820061484" y="1392358640"/>
                  </a:cxn>
                  <a:cxn ang="0">
                    <a:pos x="359353191" y="1715091489"/>
                  </a:cxn>
                  <a:cxn ang="0">
                    <a:pos x="359353191" y="1392358640"/>
                  </a:cxn>
                  <a:cxn ang="0">
                    <a:pos x="257998279" y="1392358640"/>
                  </a:cxn>
                  <a:cxn ang="0">
                    <a:pos x="73713791" y="1207940086"/>
                  </a:cxn>
                  <a:cxn ang="0">
                    <a:pos x="73713791" y="258186678"/>
                  </a:cxn>
                  <a:cxn ang="0">
                    <a:pos x="257998279" y="73768053"/>
                  </a:cxn>
                  <a:cxn ang="0">
                    <a:pos x="1649338706" y="73768053"/>
                  </a:cxn>
                  <a:cxn ang="0">
                    <a:pos x="1833623124" y="258186678"/>
                  </a:cxn>
                  <a:cxn ang="0">
                    <a:pos x="1833623124" y="1207940086"/>
                  </a:cxn>
                  <a:cxn ang="0">
                    <a:pos x="386994336" y="387278451"/>
                  </a:cxn>
                  <a:cxn ang="0">
                    <a:pos x="1520342270" y="387278451"/>
                  </a:cxn>
                  <a:cxn ang="0">
                    <a:pos x="1520342270" y="461046575"/>
                  </a:cxn>
                  <a:cxn ang="0">
                    <a:pos x="386994336" y="461046575"/>
                  </a:cxn>
                  <a:cxn ang="0">
                    <a:pos x="386994336" y="387278451"/>
                  </a:cxn>
                  <a:cxn ang="0">
                    <a:pos x="386994336" y="700788873"/>
                  </a:cxn>
                  <a:cxn ang="0">
                    <a:pos x="1520342270" y="700788873"/>
                  </a:cxn>
                  <a:cxn ang="0">
                    <a:pos x="1520342270" y="774556902"/>
                  </a:cxn>
                  <a:cxn ang="0">
                    <a:pos x="386994336" y="774556902"/>
                  </a:cxn>
                  <a:cxn ang="0">
                    <a:pos x="386994336" y="700788873"/>
                  </a:cxn>
                  <a:cxn ang="0">
                    <a:pos x="386994336" y="1014302426"/>
                  </a:cxn>
                  <a:cxn ang="0">
                    <a:pos x="1225487202" y="1014302426"/>
                  </a:cxn>
                  <a:cxn ang="0">
                    <a:pos x="1225487202" y="1088067418"/>
                  </a:cxn>
                  <a:cxn ang="0">
                    <a:pos x="386994336" y="1088067418"/>
                  </a:cxn>
                  <a:cxn ang="0">
                    <a:pos x="386994336" y="1014302426"/>
                  </a:cxn>
                </a:cxnLst>
                <a:rect l="txL" t="txT" r="txR" b="txB"/>
                <a:pathLst>
                  <a:path w="207" h="201">
                    <a:moveTo>
                      <a:pt x="179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46"/>
                      <a:pt x="12" y="159"/>
                      <a:pt x="28" y="159"/>
                    </a:cubicBezTo>
                    <a:cubicBezTo>
                      <a:pt x="31" y="159"/>
                      <a:pt x="31" y="159"/>
                      <a:pt x="31" y="159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179" y="159"/>
                      <a:pt x="179" y="159"/>
                      <a:pt x="179" y="159"/>
                    </a:cubicBezTo>
                    <a:cubicBezTo>
                      <a:pt x="195" y="159"/>
                      <a:pt x="207" y="146"/>
                      <a:pt x="207" y="131"/>
                    </a:cubicBezTo>
                    <a:cubicBezTo>
                      <a:pt x="207" y="28"/>
                      <a:pt x="207" y="28"/>
                      <a:pt x="207" y="28"/>
                    </a:cubicBezTo>
                    <a:cubicBezTo>
                      <a:pt x="207" y="13"/>
                      <a:pt x="195" y="0"/>
                      <a:pt x="179" y="0"/>
                    </a:cubicBezTo>
                    <a:close/>
                    <a:moveTo>
                      <a:pt x="199" y="131"/>
                    </a:moveTo>
                    <a:cubicBezTo>
                      <a:pt x="199" y="142"/>
                      <a:pt x="190" y="151"/>
                      <a:pt x="179" y="15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39" y="186"/>
                      <a:pt x="39" y="186"/>
                      <a:pt x="39" y="186"/>
                    </a:cubicBezTo>
                    <a:cubicBezTo>
                      <a:pt x="39" y="151"/>
                      <a:pt x="39" y="151"/>
                      <a:pt x="39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17" y="151"/>
                      <a:pt x="8" y="142"/>
                      <a:pt x="8" y="13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17"/>
                      <a:pt x="17" y="8"/>
                      <a:pt x="28" y="8"/>
                    </a:cubicBezTo>
                    <a:cubicBezTo>
                      <a:pt x="179" y="8"/>
                      <a:pt x="179" y="8"/>
                      <a:pt x="179" y="8"/>
                    </a:cubicBezTo>
                    <a:cubicBezTo>
                      <a:pt x="190" y="8"/>
                      <a:pt x="199" y="17"/>
                      <a:pt x="199" y="28"/>
                    </a:cubicBezTo>
                    <a:lnTo>
                      <a:pt x="199" y="131"/>
                    </a:lnTo>
                    <a:close/>
                    <a:moveTo>
                      <a:pt x="42" y="42"/>
                    </a:moveTo>
                    <a:cubicBezTo>
                      <a:pt x="165" y="42"/>
                      <a:pt x="165" y="42"/>
                      <a:pt x="165" y="42"/>
                    </a:cubicBezTo>
                    <a:cubicBezTo>
                      <a:pt x="165" y="50"/>
                      <a:pt x="165" y="50"/>
                      <a:pt x="165" y="50"/>
                    </a:cubicBezTo>
                    <a:cubicBezTo>
                      <a:pt x="42" y="50"/>
                      <a:pt x="42" y="50"/>
                      <a:pt x="42" y="50"/>
                    </a:cubicBezTo>
                    <a:lnTo>
                      <a:pt x="42" y="42"/>
                    </a:lnTo>
                    <a:close/>
                    <a:moveTo>
                      <a:pt x="42" y="76"/>
                    </a:moveTo>
                    <a:cubicBezTo>
                      <a:pt x="165" y="76"/>
                      <a:pt x="165" y="76"/>
                      <a:pt x="165" y="76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42" y="84"/>
                      <a:pt x="42" y="84"/>
                      <a:pt x="42" y="84"/>
                    </a:cubicBezTo>
                    <a:lnTo>
                      <a:pt x="42" y="76"/>
                    </a:lnTo>
                    <a:close/>
                    <a:moveTo>
                      <a:pt x="42" y="110"/>
                    </a:moveTo>
                    <a:cubicBezTo>
                      <a:pt x="133" y="110"/>
                      <a:pt x="133" y="110"/>
                      <a:pt x="133" y="110"/>
                    </a:cubicBezTo>
                    <a:cubicBezTo>
                      <a:pt x="133" y="118"/>
                      <a:pt x="133" y="118"/>
                      <a:pt x="133" y="118"/>
                    </a:cubicBezTo>
                    <a:cubicBezTo>
                      <a:pt x="42" y="118"/>
                      <a:pt x="42" y="118"/>
                      <a:pt x="42" y="118"/>
                    </a:cubicBezTo>
                    <a:lnTo>
                      <a:pt x="42" y="110"/>
                    </a:lnTo>
                    <a:close/>
                  </a:path>
                </a:pathLst>
              </a:custGeom>
              <a:solidFill>
                <a:srgbClr val="BA3C1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1000" name="组合 295"/>
            <p:cNvGrpSpPr/>
            <p:nvPr/>
          </p:nvGrpSpPr>
          <p:grpSpPr>
            <a:xfrm>
              <a:off x="0" y="1747264"/>
              <a:ext cx="1973262" cy="2089150"/>
              <a:chOff x="0" y="0"/>
              <a:chExt cx="1973262" cy="2089150"/>
            </a:xfrm>
          </p:grpSpPr>
          <p:sp>
            <p:nvSpPr>
              <p:cNvPr id="21001" name="文本框 12"/>
              <p:cNvSpPr txBox="1"/>
              <p:nvPr/>
            </p:nvSpPr>
            <p:spPr>
              <a:xfrm>
                <a:off x="317500" y="0"/>
                <a:ext cx="1338262" cy="3683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zh-CN" altLang="zh-CN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输入小标题</a:t>
                </a:r>
                <a:endParaRPr lang="zh-CN" altLang="zh-CN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  <p:cxnSp>
            <p:nvCxnSpPr>
              <p:cNvPr id="21002" name="直接连接符 14"/>
              <p:cNvCxnSpPr/>
              <p:nvPr/>
            </p:nvCxnSpPr>
            <p:spPr>
              <a:xfrm>
                <a:off x="242887" y="433388"/>
                <a:ext cx="1487488" cy="0"/>
              </a:xfrm>
              <a:prstGeom prst="line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21003" name="矩形 37"/>
              <p:cNvSpPr/>
              <p:nvPr/>
            </p:nvSpPr>
            <p:spPr>
              <a:xfrm>
                <a:off x="0" y="488950"/>
                <a:ext cx="1973262" cy="16002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/>
                <a:r>
                  <a:rPr lang="zh-CN" altLang="zh-CN" sz="14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一年一度的企业年会可以加深员工对企业的感情，增进员工之间的沟通和交流增强员工之间的团队协作意识，创造企业内积极向上的工作氛围，提升员工士气。</a:t>
                </a:r>
                <a:endPara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19750" name="组合 294"/>
          <p:cNvGrpSpPr/>
          <p:nvPr/>
        </p:nvGrpSpPr>
        <p:grpSpPr>
          <a:xfrm>
            <a:off x="6403975" y="1724025"/>
            <a:ext cx="2046288" cy="3946525"/>
            <a:chOff x="0" y="0"/>
            <a:chExt cx="2046364" cy="3945879"/>
          </a:xfrm>
        </p:grpSpPr>
        <p:grpSp>
          <p:nvGrpSpPr>
            <p:cNvPr id="20822" name="组合 277"/>
            <p:cNvGrpSpPr/>
            <p:nvPr/>
          </p:nvGrpSpPr>
          <p:grpSpPr>
            <a:xfrm>
              <a:off x="0" y="0"/>
              <a:ext cx="2046364" cy="1933398"/>
              <a:chOff x="0" y="0"/>
              <a:chExt cx="2046364" cy="1933398"/>
            </a:xfrm>
          </p:grpSpPr>
          <p:grpSp>
            <p:nvGrpSpPr>
              <p:cNvPr id="20827" name="组合 143"/>
              <p:cNvGrpSpPr/>
              <p:nvPr/>
            </p:nvGrpSpPr>
            <p:grpSpPr>
              <a:xfrm>
                <a:off x="0" y="0"/>
                <a:ext cx="2046364" cy="1933398"/>
                <a:chOff x="0" y="0"/>
                <a:chExt cx="2046364" cy="1933398"/>
              </a:xfrm>
            </p:grpSpPr>
            <p:pic>
              <p:nvPicPr>
                <p:cNvPr id="20830" name="图片 146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 rot="2128440" flipV="1">
                  <a:off x="1050130" y="252190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831" name="椭圆 147"/>
                <p:cNvSpPr/>
                <p:nvPr/>
              </p:nvSpPr>
              <p:spPr>
                <a:xfrm rot="10800000">
                  <a:off x="803305" y="617437"/>
                  <a:ext cx="811243" cy="8110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0832" name="椭圆 148"/>
                <p:cNvGrpSpPr/>
                <p:nvPr/>
              </p:nvGrpSpPr>
              <p:grpSpPr>
                <a:xfrm>
                  <a:off x="935644" y="848348"/>
                  <a:ext cx="1054647" cy="1054435"/>
                  <a:chOff x="0" y="0"/>
                  <a:chExt cx="1054608" cy="1054608"/>
                </a:xfrm>
              </p:grpSpPr>
              <p:pic>
                <p:nvPicPr>
                  <p:cNvPr id="20997" name="椭圆 148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1054608" cy="1054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98" name="Text Box 316"/>
                  <p:cNvSpPr txBox="1"/>
                  <p:nvPr/>
                </p:nvSpPr>
                <p:spPr>
                  <a:xfrm rot="10800000">
                    <a:off x="152081" y="154193"/>
                    <a:ext cx="748267" cy="748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33" name="椭圆 149"/>
                <p:cNvGrpSpPr/>
                <p:nvPr/>
              </p:nvGrpSpPr>
              <p:grpSpPr>
                <a:xfrm>
                  <a:off x="947836" y="750828"/>
                  <a:ext cx="195079" cy="195040"/>
                  <a:chOff x="0" y="0"/>
                  <a:chExt cx="195072" cy="195072"/>
                </a:xfrm>
              </p:grpSpPr>
              <p:pic>
                <p:nvPicPr>
                  <p:cNvPr id="20995" name="椭圆 149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96" name="Text Box 319"/>
                  <p:cNvSpPr txBox="1"/>
                  <p:nvPr/>
                </p:nvSpPr>
                <p:spPr>
                  <a:xfrm rot="10800000">
                    <a:off x="26077" y="26587"/>
                    <a:ext cx="139944" cy="1399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34" name="椭圆 150"/>
                <p:cNvGrpSpPr/>
                <p:nvPr/>
              </p:nvGrpSpPr>
              <p:grpSpPr>
                <a:xfrm>
                  <a:off x="167519" y="1031198"/>
                  <a:ext cx="902242" cy="908155"/>
                  <a:chOff x="0" y="0"/>
                  <a:chExt cx="902208" cy="908304"/>
                </a:xfrm>
              </p:grpSpPr>
              <p:pic>
                <p:nvPicPr>
                  <p:cNvPr id="20993" name="椭圆 150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94" name="Text Box 322"/>
                  <p:cNvSpPr txBox="1"/>
                  <p:nvPr/>
                </p:nvSpPr>
                <p:spPr>
                  <a:xfrm rot="-3434205">
                    <a:off x="132890" y="135280"/>
                    <a:ext cx="635511" cy="6353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35" name="椭圆 151"/>
                <p:cNvGrpSpPr/>
                <p:nvPr/>
              </p:nvGrpSpPr>
              <p:grpSpPr>
                <a:xfrm>
                  <a:off x="57787" y="951963"/>
                  <a:ext cx="140213" cy="140185"/>
                  <a:chOff x="0" y="0"/>
                  <a:chExt cx="140208" cy="140208"/>
                </a:xfrm>
              </p:grpSpPr>
              <p:pic>
                <p:nvPicPr>
                  <p:cNvPr id="20991" name="椭圆 151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92" name="Text Box 325"/>
                  <p:cNvSpPr txBox="1"/>
                  <p:nvPr/>
                </p:nvSpPr>
                <p:spPr>
                  <a:xfrm rot="10800000">
                    <a:off x="21492" y="22577"/>
                    <a:ext cx="99274" cy="992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36" name="椭圆 152"/>
                <p:cNvGrpSpPr/>
                <p:nvPr/>
              </p:nvGrpSpPr>
              <p:grpSpPr>
                <a:xfrm>
                  <a:off x="496715" y="854443"/>
                  <a:ext cx="201175" cy="201135"/>
                  <a:chOff x="0" y="0"/>
                  <a:chExt cx="201168" cy="201168"/>
                </a:xfrm>
              </p:grpSpPr>
              <p:pic>
                <p:nvPicPr>
                  <p:cNvPr id="20989" name="椭圆 152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201168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90" name="Text Box 328"/>
                  <p:cNvSpPr txBox="1"/>
                  <p:nvPr/>
                </p:nvSpPr>
                <p:spPr>
                  <a:xfrm rot="891223">
                    <a:off x="29922" y="30565"/>
                    <a:ext cx="139944" cy="1399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37" name="椭圆 153"/>
                <p:cNvGrpSpPr/>
                <p:nvPr/>
              </p:nvGrpSpPr>
              <p:grpSpPr>
                <a:xfrm>
                  <a:off x="752757" y="1402993"/>
                  <a:ext cx="146309" cy="146280"/>
                  <a:chOff x="0" y="0"/>
                  <a:chExt cx="146304" cy="146304"/>
                </a:xfrm>
              </p:grpSpPr>
              <p:pic>
                <p:nvPicPr>
                  <p:cNvPr id="20987" name="椭圆 153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88" name="Text Box 331"/>
                  <p:cNvSpPr txBox="1"/>
                  <p:nvPr/>
                </p:nvSpPr>
                <p:spPr>
                  <a:xfrm rot="891223">
                    <a:off x="22483" y="20636"/>
                    <a:ext cx="99274" cy="992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38" name="椭圆 154"/>
                <p:cNvGrpSpPr/>
                <p:nvPr/>
              </p:nvGrpSpPr>
              <p:grpSpPr>
                <a:xfrm>
                  <a:off x="435753" y="580168"/>
                  <a:ext cx="341389" cy="341320"/>
                  <a:chOff x="0" y="0"/>
                  <a:chExt cx="341376" cy="341376"/>
                </a:xfrm>
              </p:grpSpPr>
              <p:pic>
                <p:nvPicPr>
                  <p:cNvPr id="20985" name="椭圆 154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86" name="Text Box 334"/>
                  <p:cNvSpPr txBox="1"/>
                  <p:nvPr/>
                </p:nvSpPr>
                <p:spPr>
                  <a:xfrm rot="-3434205">
                    <a:off x="51386" y="54156"/>
                    <a:ext cx="236924" cy="2368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39" name="椭圆 155"/>
                <p:cNvGrpSpPr/>
                <p:nvPr/>
              </p:nvGrpSpPr>
              <p:grpSpPr>
                <a:xfrm>
                  <a:off x="551581" y="1232333"/>
                  <a:ext cx="505987" cy="505885"/>
                  <a:chOff x="0" y="0"/>
                  <a:chExt cx="505968" cy="505968"/>
                </a:xfrm>
              </p:grpSpPr>
              <p:pic>
                <p:nvPicPr>
                  <p:cNvPr id="20983" name="椭圆 155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84" name="Text Box 337"/>
                  <p:cNvSpPr txBox="1"/>
                  <p:nvPr/>
                </p:nvSpPr>
                <p:spPr>
                  <a:xfrm rot="10800000">
                    <a:off x="74845" y="74728"/>
                    <a:ext cx="358463" cy="35853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40" name="椭圆 156"/>
                <p:cNvGrpSpPr/>
                <p:nvPr/>
              </p:nvGrpSpPr>
              <p:grpSpPr>
                <a:xfrm>
                  <a:off x="886874" y="1299378"/>
                  <a:ext cx="286523" cy="286465"/>
                  <a:chOff x="0" y="0"/>
                  <a:chExt cx="286512" cy="286512"/>
                </a:xfrm>
              </p:grpSpPr>
              <p:pic>
                <p:nvPicPr>
                  <p:cNvPr id="20981" name="椭圆 156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82" name="Text Box 340"/>
                  <p:cNvSpPr txBox="1"/>
                  <p:nvPr/>
                </p:nvSpPr>
                <p:spPr>
                  <a:xfrm rot="9822440">
                    <a:off x="45663" y="44285"/>
                    <a:ext cx="197875" cy="1979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41" name="椭圆 157"/>
                <p:cNvGrpSpPr/>
                <p:nvPr/>
              </p:nvGrpSpPr>
              <p:grpSpPr>
                <a:xfrm>
                  <a:off x="795431" y="1006818"/>
                  <a:ext cx="816894" cy="816730"/>
                  <a:chOff x="0" y="0"/>
                  <a:chExt cx="816864" cy="816864"/>
                </a:xfrm>
              </p:grpSpPr>
              <p:pic>
                <p:nvPicPr>
                  <p:cNvPr id="20979" name="椭圆 157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816864" cy="816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80" name="Text Box 343"/>
                  <p:cNvSpPr txBox="1"/>
                  <p:nvPr/>
                </p:nvSpPr>
                <p:spPr>
                  <a:xfrm rot="10800000">
                    <a:off x="118209" y="120615"/>
                    <a:ext cx="577116" cy="5772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42" name="椭圆 158"/>
                <p:cNvGrpSpPr/>
                <p:nvPr/>
              </p:nvGrpSpPr>
              <p:grpSpPr>
                <a:xfrm>
                  <a:off x="649121" y="1006818"/>
                  <a:ext cx="609623" cy="609500"/>
                  <a:chOff x="0" y="0"/>
                  <a:chExt cx="609600" cy="609600"/>
                </a:xfrm>
              </p:grpSpPr>
              <p:pic>
                <p:nvPicPr>
                  <p:cNvPr id="20977" name="椭圆 158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609600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78" name="Text Box 346"/>
                  <p:cNvSpPr txBox="1"/>
                  <p:nvPr/>
                </p:nvSpPr>
                <p:spPr>
                  <a:xfrm rot="10800000">
                    <a:off x="91060" y="87167"/>
                    <a:ext cx="431264" cy="4313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43" name="椭圆 159"/>
                <p:cNvGrpSpPr/>
                <p:nvPr/>
              </p:nvGrpSpPr>
              <p:grpSpPr>
                <a:xfrm>
                  <a:off x="399176" y="744733"/>
                  <a:ext cx="347485" cy="347415"/>
                  <a:chOff x="0" y="0"/>
                  <a:chExt cx="347472" cy="347472"/>
                </a:xfrm>
              </p:grpSpPr>
              <p:pic>
                <p:nvPicPr>
                  <p:cNvPr id="20975" name="椭圆 159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76" name="Text Box 349"/>
                  <p:cNvSpPr txBox="1"/>
                  <p:nvPr/>
                </p:nvSpPr>
                <p:spPr>
                  <a:xfrm rot="10800000">
                    <a:off x="49631" y="51144"/>
                    <a:ext cx="245258" cy="2453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44" name="椭圆 160"/>
                <p:cNvGrpSpPr/>
                <p:nvPr/>
              </p:nvGrpSpPr>
              <p:grpSpPr>
                <a:xfrm>
                  <a:off x="825912" y="732543"/>
                  <a:ext cx="682777" cy="682640"/>
                  <a:chOff x="0" y="0"/>
                  <a:chExt cx="682752" cy="682752"/>
                </a:xfrm>
              </p:grpSpPr>
              <p:pic>
                <p:nvPicPr>
                  <p:cNvPr id="20973" name="椭圆 160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682752" cy="6827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74" name="Text Box 352"/>
                  <p:cNvSpPr txBox="1"/>
                  <p:nvPr/>
                </p:nvSpPr>
                <p:spPr>
                  <a:xfrm rot="10800000">
                    <a:off x="98339" y="100443"/>
                    <a:ext cx="482966" cy="4830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45" name="椭圆 161"/>
                <p:cNvGrpSpPr/>
                <p:nvPr/>
              </p:nvGrpSpPr>
              <p:grpSpPr>
                <a:xfrm>
                  <a:off x="777142" y="220563"/>
                  <a:ext cx="353581" cy="353510"/>
                  <a:chOff x="0" y="0"/>
                  <a:chExt cx="353568" cy="353568"/>
                </a:xfrm>
              </p:grpSpPr>
              <p:pic>
                <p:nvPicPr>
                  <p:cNvPr id="20971" name="椭圆 161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72" name="Text Box 355"/>
                  <p:cNvSpPr txBox="1"/>
                  <p:nvPr/>
                </p:nvSpPr>
                <p:spPr>
                  <a:xfrm rot="-6112846">
                    <a:off x="55678" y="56701"/>
                    <a:ext cx="245306" cy="2452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46" name="椭圆 162"/>
                <p:cNvGrpSpPr/>
                <p:nvPr/>
              </p:nvGrpSpPr>
              <p:grpSpPr>
                <a:xfrm>
                  <a:off x="441849" y="641118"/>
                  <a:ext cx="908338" cy="902060"/>
                  <a:chOff x="0" y="0"/>
                  <a:chExt cx="908304" cy="902208"/>
                </a:xfrm>
              </p:grpSpPr>
              <p:pic>
                <p:nvPicPr>
                  <p:cNvPr id="20969" name="椭圆 162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908304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70" name="Text Box 358"/>
                  <p:cNvSpPr txBox="1"/>
                  <p:nvPr/>
                </p:nvSpPr>
                <p:spPr>
                  <a:xfrm rot="-3434205">
                    <a:off x="137363" y="133194"/>
                    <a:ext cx="635511" cy="6353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47" name="椭圆 163"/>
                <p:cNvGrpSpPr/>
                <p:nvPr/>
              </p:nvGrpSpPr>
              <p:grpSpPr>
                <a:xfrm>
                  <a:off x="-3175" y="860538"/>
                  <a:ext cx="902242" cy="902060"/>
                  <a:chOff x="0" y="0"/>
                  <a:chExt cx="902208" cy="902208"/>
                </a:xfrm>
              </p:grpSpPr>
              <p:pic>
                <p:nvPicPr>
                  <p:cNvPr id="20967" name="椭圆 163"/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0" y="0"/>
                    <a:ext cx="902208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68" name="Text Box 361"/>
                  <p:cNvSpPr txBox="1"/>
                  <p:nvPr/>
                </p:nvSpPr>
                <p:spPr>
                  <a:xfrm rot="2191815">
                    <a:off x="134767" y="132621"/>
                    <a:ext cx="635384" cy="6355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48" name="椭圆 164"/>
                <p:cNvGrpSpPr/>
                <p:nvPr/>
              </p:nvGrpSpPr>
              <p:grpSpPr>
                <a:xfrm>
                  <a:off x="496715" y="275418"/>
                  <a:ext cx="341389" cy="341320"/>
                  <a:chOff x="0" y="0"/>
                  <a:chExt cx="341376" cy="341376"/>
                </a:xfrm>
              </p:grpSpPr>
              <p:pic>
                <p:nvPicPr>
                  <p:cNvPr id="20965" name="椭圆 164"/>
                  <p:cNvPicPr/>
                  <p:nvPr/>
                </p:nvPicPr>
                <p:blipFill>
                  <a:blip r:embed="rId95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66" name="Text Box 364"/>
                  <p:cNvSpPr txBox="1"/>
                  <p:nvPr/>
                </p:nvSpPr>
                <p:spPr>
                  <a:xfrm rot="-3434205">
                    <a:off x="51943" y="52710"/>
                    <a:ext cx="236924" cy="2368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49" name="椭圆 165"/>
                <p:cNvGrpSpPr/>
                <p:nvPr/>
              </p:nvGrpSpPr>
              <p:grpSpPr>
                <a:xfrm>
                  <a:off x="533293" y="202278"/>
                  <a:ext cx="432832" cy="432745"/>
                  <a:chOff x="0" y="0"/>
                  <a:chExt cx="432816" cy="432816"/>
                </a:xfrm>
              </p:grpSpPr>
              <p:pic>
                <p:nvPicPr>
                  <p:cNvPr id="20963" name="椭圆 165"/>
                  <p:cNvPicPr/>
                  <p:nvPr/>
                </p:nvPicPr>
                <p:blipFill>
                  <a:blip r:embed="rId96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64" name="Text Box 367"/>
                  <p:cNvSpPr txBox="1"/>
                  <p:nvPr/>
                </p:nvSpPr>
                <p:spPr>
                  <a:xfrm rot="-3434205">
                    <a:off x="62985" y="66464"/>
                    <a:ext cx="301666" cy="3016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50" name="椭圆 166"/>
                <p:cNvGrpSpPr/>
                <p:nvPr/>
              </p:nvGrpSpPr>
              <p:grpSpPr>
                <a:xfrm>
                  <a:off x="161423" y="1098243"/>
                  <a:ext cx="664489" cy="664355"/>
                  <a:chOff x="0" y="0"/>
                  <a:chExt cx="664464" cy="664464"/>
                </a:xfrm>
              </p:grpSpPr>
              <p:pic>
                <p:nvPicPr>
                  <p:cNvPr id="20961" name="椭圆 166"/>
                  <p:cNvPicPr/>
                  <p:nvPr/>
                </p:nvPicPr>
                <p:blipFill>
                  <a:blip r:embed="rId97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62" name="Text Box 370"/>
                  <p:cNvSpPr txBox="1"/>
                  <p:nvPr/>
                </p:nvSpPr>
                <p:spPr>
                  <a:xfrm rot="5135286">
                    <a:off x="97898" y="96908"/>
                    <a:ext cx="465712" cy="4656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51" name="椭圆 167"/>
                <p:cNvGrpSpPr/>
                <p:nvPr/>
              </p:nvGrpSpPr>
              <p:grpSpPr>
                <a:xfrm>
                  <a:off x="1185589" y="1086053"/>
                  <a:ext cx="499891" cy="499790"/>
                  <a:chOff x="0" y="0"/>
                  <a:chExt cx="499872" cy="499872"/>
                </a:xfrm>
              </p:grpSpPr>
              <p:pic>
                <p:nvPicPr>
                  <p:cNvPr id="20959" name="椭圆 167"/>
                  <p:cNvPicPr/>
                  <p:nvPr/>
                </p:nvPicPr>
                <p:blipFill>
                  <a:blip r:embed="rId98"/>
                  <a:stretch>
                    <a:fillRect/>
                  </a:stretch>
                </p:blipFill>
                <p:spPr>
                  <a:xfrm>
                    <a:off x="0" y="0"/>
                    <a:ext cx="499872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60" name="Text Box 373"/>
                  <p:cNvSpPr txBox="1"/>
                  <p:nvPr/>
                </p:nvSpPr>
                <p:spPr>
                  <a:xfrm rot="5135286">
                    <a:off x="77183" y="74700"/>
                    <a:ext cx="348014" cy="347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52" name="椭圆 168"/>
                <p:cNvGrpSpPr/>
                <p:nvPr/>
              </p:nvGrpSpPr>
              <p:grpSpPr>
                <a:xfrm>
                  <a:off x="563774" y="750828"/>
                  <a:ext cx="390158" cy="383985"/>
                  <a:chOff x="0" y="0"/>
                  <a:chExt cx="390144" cy="384048"/>
                </a:xfrm>
              </p:grpSpPr>
              <p:pic>
                <p:nvPicPr>
                  <p:cNvPr id="20957" name="椭圆 168"/>
                  <p:cNvPicPr/>
                  <p:nvPr/>
                </p:nvPicPr>
                <p:blipFill>
                  <a:blip r:embed="rId99"/>
                  <a:stretch>
                    <a:fillRect/>
                  </a:stretch>
                </p:blipFill>
                <p:spPr>
                  <a:xfrm>
                    <a:off x="0" y="0"/>
                    <a:ext cx="390144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58" name="Text Box 376"/>
                  <p:cNvSpPr txBox="1"/>
                  <p:nvPr/>
                </p:nvSpPr>
                <p:spPr>
                  <a:xfrm rot="10471189">
                    <a:off x="59291" y="57658"/>
                    <a:ext cx="269661" cy="2697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53" name="椭圆 169"/>
                <p:cNvGrpSpPr/>
                <p:nvPr/>
              </p:nvGrpSpPr>
              <p:grpSpPr>
                <a:xfrm>
                  <a:off x="399176" y="147423"/>
                  <a:ext cx="554757" cy="554645"/>
                  <a:chOff x="0" y="0"/>
                  <a:chExt cx="554736" cy="554736"/>
                </a:xfrm>
              </p:grpSpPr>
              <p:pic>
                <p:nvPicPr>
                  <p:cNvPr id="20955" name="椭圆 169"/>
                  <p:cNvPicPr/>
                  <p:nvPr/>
                </p:nvPicPr>
                <p:blipFill>
                  <a:blip r:embed="rId100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56" name="Text Box 379"/>
                  <p:cNvSpPr txBox="1"/>
                  <p:nvPr/>
                </p:nvSpPr>
                <p:spPr>
                  <a:xfrm rot="5135286">
                    <a:off x="82864" y="84220"/>
                    <a:ext cx="389736" cy="3896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54" name="椭圆 170"/>
                <p:cNvGrpSpPr/>
                <p:nvPr/>
              </p:nvGrpSpPr>
              <p:grpSpPr>
                <a:xfrm>
                  <a:off x="423561" y="574073"/>
                  <a:ext cx="938819" cy="938630"/>
                  <a:chOff x="0" y="0"/>
                  <a:chExt cx="938784" cy="938784"/>
                </a:xfrm>
              </p:grpSpPr>
              <p:pic>
                <p:nvPicPr>
                  <p:cNvPr id="20953" name="椭圆 170"/>
                  <p:cNvPicPr/>
                  <p:nvPr/>
                </p:nvPicPr>
                <p:blipFill>
                  <a:blip r:embed="rId101"/>
                  <a:stretch>
                    <a:fillRect/>
                  </a:stretch>
                </p:blipFill>
                <p:spPr>
                  <a:xfrm>
                    <a:off x="0" y="0"/>
                    <a:ext cx="938784" cy="938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54" name="Text Box 382"/>
                  <p:cNvSpPr txBox="1"/>
                  <p:nvPr/>
                </p:nvSpPr>
                <p:spPr>
                  <a:xfrm rot="1966024">
                    <a:off x="141294" y="141215"/>
                    <a:ext cx="655647" cy="655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0855" name="图片 171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750464" y="860089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56" name="图片 172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1245489" y="38263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841" name="椭圆 173"/>
                <p:cNvSpPr>
                  <a:spLocks noChangeArrowheads="1"/>
                </p:cNvSpPr>
                <p:nvPr/>
              </p:nvSpPr>
              <p:spPr bwMode="auto">
                <a:xfrm rot="10800000">
                  <a:off x="885858" y="1555495"/>
                  <a:ext cx="338151" cy="3380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842" name="椭圆 174"/>
                <p:cNvSpPr>
                  <a:spLocks noChangeArrowheads="1"/>
                </p:cNvSpPr>
                <p:nvPr/>
              </p:nvSpPr>
              <p:spPr bwMode="auto">
                <a:xfrm rot="10800000">
                  <a:off x="909672" y="815841"/>
                  <a:ext cx="338150" cy="3380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843" name="椭圆 175"/>
                <p:cNvSpPr>
                  <a:spLocks noChangeArrowheads="1"/>
                </p:cNvSpPr>
                <p:nvPr/>
              </p:nvSpPr>
              <p:spPr bwMode="auto">
                <a:xfrm rot="10800000">
                  <a:off x="1006512" y="872982"/>
                  <a:ext cx="482618" cy="4825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844" name="椭圆 176"/>
                <p:cNvSpPr>
                  <a:spLocks noChangeArrowheads="1"/>
                </p:cNvSpPr>
                <p:nvPr/>
              </p:nvSpPr>
              <p:spPr bwMode="auto">
                <a:xfrm rot="10800000">
                  <a:off x="346088" y="1149162"/>
                  <a:ext cx="482618" cy="4825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869" name="椭圆 177"/>
                <p:cNvSpPr/>
                <p:nvPr/>
              </p:nvSpPr>
              <p:spPr>
                <a:xfrm rot="10800000">
                  <a:off x="687414" y="750765"/>
                  <a:ext cx="338150" cy="33808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846" name="椭圆 178"/>
                <p:cNvSpPr>
                  <a:spLocks noChangeArrowheads="1"/>
                </p:cNvSpPr>
                <p:nvPr/>
              </p:nvSpPr>
              <p:spPr bwMode="auto">
                <a:xfrm rot="10800000">
                  <a:off x="550883" y="842825"/>
                  <a:ext cx="577871" cy="5777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847" name="椭圆 179"/>
                <p:cNvSpPr>
                  <a:spLocks noChangeArrowheads="1"/>
                </p:cNvSpPr>
                <p:nvPr/>
              </p:nvSpPr>
              <p:spPr bwMode="auto">
                <a:xfrm rot="10800000">
                  <a:off x="857282" y="387287"/>
                  <a:ext cx="733452" cy="73330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0876" name="椭圆 180"/>
                <p:cNvGrpSpPr/>
                <p:nvPr/>
              </p:nvGrpSpPr>
              <p:grpSpPr>
                <a:xfrm>
                  <a:off x="716180" y="470458"/>
                  <a:ext cx="1194860" cy="1188525"/>
                  <a:chOff x="0" y="0"/>
                  <a:chExt cx="1194816" cy="1188720"/>
                </a:xfrm>
              </p:grpSpPr>
              <p:pic>
                <p:nvPicPr>
                  <p:cNvPr id="20951" name="椭圆 180"/>
                  <p:cNvPicPr/>
                  <p:nvPr/>
                </p:nvPicPr>
                <p:blipFill>
                  <a:blip r:embed="rId102"/>
                  <a:stretch>
                    <a:fillRect/>
                  </a:stretch>
                </p:blipFill>
                <p:spPr>
                  <a:xfrm>
                    <a:off x="0" y="0"/>
                    <a:ext cx="1194816" cy="1188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52" name="Text Box 394"/>
                  <p:cNvSpPr txBox="1"/>
                  <p:nvPr/>
                </p:nvSpPr>
                <p:spPr>
                  <a:xfrm rot="6658391">
                    <a:off x="179204" y="174706"/>
                    <a:ext cx="839840" cy="8396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9851" name="椭圆 181"/>
                <p:cNvSpPr>
                  <a:spLocks noChangeArrowheads="1"/>
                </p:cNvSpPr>
                <p:nvPr/>
              </p:nvSpPr>
              <p:spPr bwMode="auto">
                <a:xfrm rot="10800000">
                  <a:off x="341326" y="1645968"/>
                  <a:ext cx="201619" cy="20316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880" name="椭圆 182"/>
                <p:cNvSpPr/>
                <p:nvPr/>
              </p:nvSpPr>
              <p:spPr>
                <a:xfrm rot="3028440" flipV="1">
                  <a:off x="978778" y="994358"/>
                  <a:ext cx="476172" cy="474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0881" name="椭圆 183"/>
                <p:cNvGrpSpPr/>
                <p:nvPr/>
              </p:nvGrpSpPr>
              <p:grpSpPr>
                <a:xfrm>
                  <a:off x="1155108" y="561883"/>
                  <a:ext cx="627911" cy="627785"/>
                  <a:chOff x="0" y="0"/>
                  <a:chExt cx="627888" cy="627888"/>
                </a:xfrm>
              </p:grpSpPr>
              <p:pic>
                <p:nvPicPr>
                  <p:cNvPr id="20949" name="椭圆 183"/>
                  <p:cNvPicPr/>
                  <p:nvPr/>
                </p:nvPicPr>
                <p:blipFill>
                  <a:blip r:embed="rId103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50" name="Text Box 399"/>
                  <p:cNvSpPr txBox="1"/>
                  <p:nvPr/>
                </p:nvSpPr>
                <p:spPr>
                  <a:xfrm rot="-7771559">
                    <a:off x="94561" y="96505"/>
                    <a:ext cx="438573" cy="43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82" name="椭圆 184"/>
                <p:cNvGrpSpPr/>
                <p:nvPr/>
              </p:nvGrpSpPr>
              <p:grpSpPr>
                <a:xfrm>
                  <a:off x="966125" y="598453"/>
                  <a:ext cx="487698" cy="481505"/>
                  <a:chOff x="0" y="0"/>
                  <a:chExt cx="487680" cy="481584"/>
                </a:xfrm>
              </p:grpSpPr>
              <p:pic>
                <p:nvPicPr>
                  <p:cNvPr id="20947" name="椭圆 184"/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0" y="0"/>
                    <a:ext cx="487680" cy="4815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48" name="Text Box 402"/>
                  <p:cNvSpPr txBox="1"/>
                  <p:nvPr/>
                </p:nvSpPr>
                <p:spPr>
                  <a:xfrm rot="-7771559">
                    <a:off x="74039" y="70750"/>
                    <a:ext cx="338258" cy="338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83" name="椭圆 185"/>
                <p:cNvGrpSpPr/>
                <p:nvPr/>
              </p:nvGrpSpPr>
              <p:grpSpPr>
                <a:xfrm>
                  <a:off x="783238" y="763018"/>
                  <a:ext cx="359677" cy="365700"/>
                  <a:chOff x="0" y="0"/>
                  <a:chExt cx="359664" cy="365760"/>
                </a:xfrm>
              </p:grpSpPr>
              <p:pic>
                <p:nvPicPr>
                  <p:cNvPr id="20945" name="椭圆 185"/>
                  <p:cNvPicPr/>
                  <p:nvPr/>
                </p:nvPicPr>
                <p:blipFill>
                  <a:blip r:embed="rId105"/>
                  <a:stretch>
                    <a:fillRect/>
                  </a:stretch>
                </p:blipFill>
                <p:spPr>
                  <a:xfrm>
                    <a:off x="0" y="0"/>
                    <a:ext cx="359664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46" name="Text Box 405"/>
                  <p:cNvSpPr txBox="1"/>
                  <p:nvPr/>
                </p:nvSpPr>
                <p:spPr>
                  <a:xfrm rot="-7771559">
                    <a:off x="53281" y="55281"/>
                    <a:ext cx="252772" cy="2527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84" name="椭圆 186"/>
                <p:cNvGrpSpPr/>
                <p:nvPr/>
              </p:nvGrpSpPr>
              <p:grpSpPr>
                <a:xfrm>
                  <a:off x="472331" y="1232333"/>
                  <a:ext cx="213368" cy="207230"/>
                  <a:chOff x="0" y="0"/>
                  <a:chExt cx="213360" cy="207264"/>
                </a:xfrm>
              </p:grpSpPr>
              <p:pic>
                <p:nvPicPr>
                  <p:cNvPr id="20943" name="椭圆 186"/>
                  <p:cNvPicPr/>
                  <p:nvPr/>
                </p:nvPicPr>
                <p:blipFill>
                  <a:blip r:embed="rId106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44" name="Text Box 408"/>
                  <p:cNvSpPr txBox="1"/>
                  <p:nvPr/>
                </p:nvSpPr>
                <p:spPr>
                  <a:xfrm rot="-7771559">
                    <a:off x="34320" y="31563"/>
                    <a:ext cx="143751" cy="143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85" name="椭圆 187"/>
                <p:cNvGrpSpPr/>
                <p:nvPr/>
              </p:nvGrpSpPr>
              <p:grpSpPr>
                <a:xfrm>
                  <a:off x="972221" y="976343"/>
                  <a:ext cx="402351" cy="408365"/>
                  <a:chOff x="0" y="0"/>
                  <a:chExt cx="402336" cy="408432"/>
                </a:xfrm>
              </p:grpSpPr>
              <p:pic>
                <p:nvPicPr>
                  <p:cNvPr id="20941" name="椭圆 187"/>
                  <p:cNvPicPr/>
                  <p:nvPr/>
                </p:nvPicPr>
                <p:blipFill>
                  <a:blip r:embed="rId107"/>
                  <a:stretch>
                    <a:fillRect/>
                  </a:stretch>
                </p:blipFill>
                <p:spPr>
                  <a:xfrm>
                    <a:off x="0" y="0"/>
                    <a:ext cx="402336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42" name="Text Box 411"/>
                  <p:cNvSpPr txBox="1"/>
                  <p:nvPr/>
                </p:nvSpPr>
                <p:spPr>
                  <a:xfrm rot="-7771559">
                    <a:off x="59068" y="61961"/>
                    <a:ext cx="283077" cy="283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86" name="椭圆 188"/>
                <p:cNvGrpSpPr/>
                <p:nvPr/>
              </p:nvGrpSpPr>
              <p:grpSpPr>
                <a:xfrm>
                  <a:off x="856393" y="470458"/>
                  <a:ext cx="213368" cy="213325"/>
                  <a:chOff x="0" y="0"/>
                  <a:chExt cx="213360" cy="213360"/>
                </a:xfrm>
              </p:grpSpPr>
              <p:pic>
                <p:nvPicPr>
                  <p:cNvPr id="20939" name="椭圆 188"/>
                  <p:cNvPicPr/>
                  <p:nvPr/>
                </p:nvPicPr>
                <p:blipFill>
                  <a:blip r:embed="rId108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40" name="Text Box 414"/>
                  <p:cNvSpPr txBox="1"/>
                  <p:nvPr/>
                </p:nvSpPr>
                <p:spPr>
                  <a:xfrm rot="9141287">
                    <a:off x="34566" y="35402"/>
                    <a:ext cx="143720" cy="1437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87" name="椭圆 189"/>
                <p:cNvGrpSpPr/>
                <p:nvPr/>
              </p:nvGrpSpPr>
              <p:grpSpPr>
                <a:xfrm>
                  <a:off x="636929" y="897108"/>
                  <a:ext cx="536468" cy="530265"/>
                  <a:chOff x="0" y="0"/>
                  <a:chExt cx="536448" cy="530352"/>
                </a:xfrm>
              </p:grpSpPr>
              <p:pic>
                <p:nvPicPr>
                  <p:cNvPr id="20937" name="椭圆 189"/>
                  <p:cNvPicPr/>
                  <p:nvPr/>
                </p:nvPicPr>
                <p:blipFill>
                  <a:blip r:embed="rId109"/>
                  <a:stretch>
                    <a:fillRect/>
                  </a:stretch>
                </p:blipFill>
                <p:spPr>
                  <a:xfrm>
                    <a:off x="0" y="0"/>
                    <a:ext cx="536448" cy="530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38" name="Text Box 417"/>
                  <p:cNvSpPr txBox="1"/>
                  <p:nvPr/>
                </p:nvSpPr>
                <p:spPr>
                  <a:xfrm rot="6462645">
                    <a:off x="80932" y="79076"/>
                    <a:ext cx="372409" cy="37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888" name="椭圆 190"/>
                <p:cNvGrpSpPr/>
                <p:nvPr/>
              </p:nvGrpSpPr>
              <p:grpSpPr>
                <a:xfrm>
                  <a:off x="301636" y="628928"/>
                  <a:ext cx="396255" cy="396175"/>
                  <a:chOff x="0" y="0"/>
                  <a:chExt cx="396240" cy="396240"/>
                </a:xfrm>
              </p:grpSpPr>
              <p:pic>
                <p:nvPicPr>
                  <p:cNvPr id="20935" name="椭圆 190"/>
                  <p:cNvPicPr/>
                  <p:nvPr/>
                </p:nvPicPr>
                <p:blipFill>
                  <a:blip r:embed="rId110"/>
                  <a:stretch>
                    <a:fillRect/>
                  </a:stretch>
                </p:blipFill>
                <p:spPr>
                  <a:xfrm>
                    <a:off x="0" y="0"/>
                    <a:ext cx="396240" cy="3962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36" name="Text Box 420"/>
                  <p:cNvSpPr txBox="1"/>
                  <p:nvPr/>
                </p:nvSpPr>
                <p:spPr>
                  <a:xfrm rot="-2106846">
                    <a:off x="61211" y="60984"/>
                    <a:ext cx="272855" cy="2729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0889" name="图片 191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3028440" flipV="1">
                  <a:off x="922853" y="705831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890" name="图片 192"/>
                <p:cNvPicPr>
                  <a:picLocks noChangeAspect="1"/>
                </p:cNvPicPr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 rot="3028440" flipV="1">
                  <a:off x="886173" y="545950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879" name="椭圆 193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687" y="1170569"/>
                  <a:ext cx="198404" cy="1968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880" name="椭圆 194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423" y="407892"/>
                  <a:ext cx="282529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881" name="椭圆 195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4069" y="722165"/>
                  <a:ext cx="282529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900" name="椭圆 196"/>
                <p:cNvSpPr/>
                <p:nvPr/>
              </p:nvSpPr>
              <p:spPr>
                <a:xfrm rot="3028440" flipV="1">
                  <a:off x="763635" y="1234851"/>
                  <a:ext cx="198405" cy="19844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9883" name="椭圆 197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6080" y="1285620"/>
                  <a:ext cx="428555" cy="4286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0904" name="椭圆 198"/>
                <p:cNvGrpSpPr/>
                <p:nvPr/>
              </p:nvGrpSpPr>
              <p:grpSpPr>
                <a:xfrm>
                  <a:off x="990510" y="793493"/>
                  <a:ext cx="701066" cy="700925"/>
                  <a:chOff x="0" y="0"/>
                  <a:chExt cx="701040" cy="701040"/>
                </a:xfrm>
              </p:grpSpPr>
              <p:pic>
                <p:nvPicPr>
                  <p:cNvPr id="20933" name="椭圆 198"/>
                  <p:cNvPicPr/>
                  <p:nvPr/>
                </p:nvPicPr>
                <p:blipFill>
                  <a:blip r:embed="rId111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34" name="Text Box 430"/>
                  <p:cNvSpPr txBox="1"/>
                  <p:nvPr/>
                </p:nvSpPr>
                <p:spPr>
                  <a:xfrm rot="-3629951">
                    <a:off x="104488" y="106263"/>
                    <a:ext cx="492150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905" name="椭圆 199"/>
                <p:cNvGrpSpPr/>
                <p:nvPr/>
              </p:nvGrpSpPr>
              <p:grpSpPr>
                <a:xfrm>
                  <a:off x="198000" y="372938"/>
                  <a:ext cx="621815" cy="627785"/>
                  <a:chOff x="0" y="0"/>
                  <a:chExt cx="621792" cy="627888"/>
                </a:xfrm>
              </p:grpSpPr>
              <p:pic>
                <p:nvPicPr>
                  <p:cNvPr id="20931" name="椭圆 199"/>
                  <p:cNvPicPr/>
                  <p:nvPr/>
                </p:nvPicPr>
                <p:blipFill>
                  <a:blip r:embed="rId112"/>
                  <a:stretch>
                    <a:fillRect/>
                  </a:stretch>
                </p:blipFill>
                <p:spPr>
                  <a:xfrm>
                    <a:off x="0" y="0"/>
                    <a:ext cx="621792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32" name="Text Box 433"/>
                  <p:cNvSpPr txBox="1"/>
                  <p:nvPr/>
                </p:nvSpPr>
                <p:spPr>
                  <a:xfrm rot="-7771559">
                    <a:off x="92358" y="95014"/>
                    <a:ext cx="438573" cy="43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0906" name="图片 200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1368650" y="285843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0907" name="椭圆 201"/>
                <p:cNvGrpSpPr/>
                <p:nvPr/>
              </p:nvGrpSpPr>
              <p:grpSpPr>
                <a:xfrm>
                  <a:off x="1142915" y="494838"/>
                  <a:ext cx="908338" cy="908155"/>
                  <a:chOff x="0" y="0"/>
                  <a:chExt cx="908304" cy="908304"/>
                </a:xfrm>
              </p:grpSpPr>
              <p:pic>
                <p:nvPicPr>
                  <p:cNvPr id="20929" name="椭圆 201"/>
                  <p:cNvPicPr/>
                  <p:nvPr/>
                </p:nvPicPr>
                <p:blipFill>
                  <a:blip r:embed="rId113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30" name="Text Box 437"/>
                  <p:cNvSpPr txBox="1"/>
                  <p:nvPr/>
                </p:nvSpPr>
                <p:spPr>
                  <a:xfrm rot="2191815">
                    <a:off x="136439" y="136545"/>
                    <a:ext cx="635384" cy="6355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908" name="椭圆 202"/>
                <p:cNvGrpSpPr/>
                <p:nvPr/>
              </p:nvGrpSpPr>
              <p:grpSpPr>
                <a:xfrm>
                  <a:off x="1307514" y="732543"/>
                  <a:ext cx="664489" cy="664355"/>
                  <a:chOff x="0" y="0"/>
                  <a:chExt cx="664464" cy="664464"/>
                </a:xfrm>
              </p:grpSpPr>
              <p:pic>
                <p:nvPicPr>
                  <p:cNvPr id="20927" name="椭圆 202"/>
                  <p:cNvPicPr/>
                  <p:nvPr/>
                </p:nvPicPr>
                <p:blipFill>
                  <a:blip r:embed="rId114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28" name="Text Box 440"/>
                  <p:cNvSpPr txBox="1"/>
                  <p:nvPr/>
                </p:nvSpPr>
                <p:spPr>
                  <a:xfrm rot="5135286">
                    <a:off x="99570" y="100832"/>
                    <a:ext cx="465712" cy="4656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909" name="椭圆 203"/>
                <p:cNvGrpSpPr/>
                <p:nvPr/>
              </p:nvGrpSpPr>
              <p:grpSpPr>
                <a:xfrm>
                  <a:off x="1246551" y="1171383"/>
                  <a:ext cx="499891" cy="499790"/>
                  <a:chOff x="0" y="0"/>
                  <a:chExt cx="499872" cy="499872"/>
                </a:xfrm>
              </p:grpSpPr>
              <p:pic>
                <p:nvPicPr>
                  <p:cNvPr id="20925" name="椭圆 203"/>
                  <p:cNvPicPr/>
                  <p:nvPr/>
                </p:nvPicPr>
                <p:blipFill>
                  <a:blip r:embed="rId115"/>
                  <a:stretch>
                    <a:fillRect/>
                  </a:stretch>
                </p:blipFill>
                <p:spPr>
                  <a:xfrm>
                    <a:off x="0" y="0"/>
                    <a:ext cx="499872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26" name="Text Box 443"/>
                  <p:cNvSpPr txBox="1"/>
                  <p:nvPr/>
                </p:nvSpPr>
                <p:spPr>
                  <a:xfrm rot="5135286">
                    <a:off x="75869" y="77830"/>
                    <a:ext cx="348014" cy="347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910" name="椭圆 204"/>
                <p:cNvGrpSpPr/>
                <p:nvPr/>
              </p:nvGrpSpPr>
              <p:grpSpPr>
                <a:xfrm>
                  <a:off x="1045376" y="909298"/>
                  <a:ext cx="701066" cy="700925"/>
                  <a:chOff x="0" y="0"/>
                  <a:chExt cx="701040" cy="701040"/>
                </a:xfrm>
              </p:grpSpPr>
              <p:pic>
                <p:nvPicPr>
                  <p:cNvPr id="20923" name="椭圆 204"/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24" name="Text Box 446"/>
                  <p:cNvSpPr txBox="1"/>
                  <p:nvPr/>
                </p:nvSpPr>
                <p:spPr>
                  <a:xfrm rot="-3629951">
                    <a:off x="105488" y="106902"/>
                    <a:ext cx="492150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911" name="椭圆 205"/>
                <p:cNvGrpSpPr/>
                <p:nvPr/>
              </p:nvGrpSpPr>
              <p:grpSpPr>
                <a:xfrm>
                  <a:off x="990510" y="281513"/>
                  <a:ext cx="701066" cy="700925"/>
                  <a:chOff x="0" y="0"/>
                  <a:chExt cx="701040" cy="701040"/>
                </a:xfrm>
              </p:grpSpPr>
              <p:pic>
                <p:nvPicPr>
                  <p:cNvPr id="20921" name="椭圆 205"/>
                  <p:cNvPicPr/>
                  <p:nvPr/>
                </p:nvPicPr>
                <p:blipFill>
                  <a:blip r:embed="rId117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22" name="Text Box 449"/>
                  <p:cNvSpPr txBox="1"/>
                  <p:nvPr/>
                </p:nvSpPr>
                <p:spPr>
                  <a:xfrm rot="-3629951">
                    <a:off x="103488" y="104948"/>
                    <a:ext cx="492150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912" name="椭圆 206"/>
                <p:cNvGrpSpPr/>
                <p:nvPr/>
              </p:nvGrpSpPr>
              <p:grpSpPr>
                <a:xfrm>
                  <a:off x="1289225" y="-4952"/>
                  <a:ext cx="707162" cy="700925"/>
                  <a:chOff x="0" y="0"/>
                  <a:chExt cx="707136" cy="701040"/>
                </a:xfrm>
              </p:grpSpPr>
              <p:pic>
                <p:nvPicPr>
                  <p:cNvPr id="20919" name="椭圆 206"/>
                  <p:cNvPicPr/>
                  <p:nvPr/>
                </p:nvPicPr>
                <p:blipFill>
                  <a:blip r:embed="rId118"/>
                  <a:stretch>
                    <a:fillRect/>
                  </a:stretch>
                </p:blipFill>
                <p:spPr>
                  <a:xfrm>
                    <a:off x="0" y="0"/>
                    <a:ext cx="707136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20" name="Text Box 452"/>
                  <p:cNvSpPr txBox="1"/>
                  <p:nvPr/>
                </p:nvSpPr>
                <p:spPr>
                  <a:xfrm rot="-3629951">
                    <a:off x="107060" y="106930"/>
                    <a:ext cx="492150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913" name="椭圆 207"/>
                <p:cNvGrpSpPr/>
                <p:nvPr/>
              </p:nvGrpSpPr>
              <p:grpSpPr>
                <a:xfrm>
                  <a:off x="1264840" y="427793"/>
                  <a:ext cx="213368" cy="213325"/>
                  <a:chOff x="0" y="0"/>
                  <a:chExt cx="213360" cy="213360"/>
                </a:xfrm>
              </p:grpSpPr>
              <p:pic>
                <p:nvPicPr>
                  <p:cNvPr id="20917" name="椭圆 207"/>
                  <p:cNvPicPr/>
                  <p:nvPr/>
                </p:nvPicPr>
                <p:blipFill>
                  <a:blip r:embed="rId119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918" name="Text Box 455"/>
                  <p:cNvSpPr txBox="1"/>
                  <p:nvPr/>
                </p:nvSpPr>
                <p:spPr>
                  <a:xfrm rot="9141287">
                    <a:off x="34328" y="35344"/>
                    <a:ext cx="143720" cy="1437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9912" name="椭圆 208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425" y="365036"/>
                  <a:ext cx="282529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0828" name="任意多边形 144"/>
              <p:cNvSpPr/>
              <p:nvPr/>
            </p:nvSpPr>
            <p:spPr>
              <a:xfrm>
                <a:off x="369902" y="371414"/>
                <a:ext cx="1306561" cy="1304711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865169" y="185306"/>
                  </a:cxn>
                  <a:cxn ang="0">
                    <a:pos x="1544505" y="862723"/>
                  </a:cxn>
                  <a:cxn ang="0">
                    <a:pos x="865169" y="1540138"/>
                  </a:cxn>
                  <a:cxn ang="0">
                    <a:pos x="185832" y="862723"/>
                  </a:cxn>
                  <a:cxn ang="0">
                    <a:pos x="865169" y="185306"/>
                  </a:cxn>
                  <a:cxn ang="0">
                    <a:pos x="865169" y="106615"/>
                  </a:cxn>
                  <a:cxn ang="0">
                    <a:pos x="106917" y="862723"/>
                  </a:cxn>
                  <a:cxn ang="0">
                    <a:pos x="865169" y="1618829"/>
                  </a:cxn>
                  <a:cxn ang="0">
                    <a:pos x="1623420" y="862723"/>
                  </a:cxn>
                  <a:cxn ang="0">
                    <a:pos x="865169" y="106615"/>
                  </a:cxn>
                  <a:cxn ang="0">
                    <a:pos x="865169" y="0"/>
                  </a:cxn>
                  <a:cxn ang="0">
                    <a:pos x="1730337" y="862723"/>
                  </a:cxn>
                  <a:cxn ang="0">
                    <a:pos x="865169" y="1725444"/>
                  </a:cxn>
                  <a:cxn ang="0">
                    <a:pos x="0" y="862723"/>
                  </a:cxn>
                  <a:cxn ang="0">
                    <a:pos x="865169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0829" name="Freeform 69"/>
              <p:cNvSpPr>
                <a:spLocks noEditPoints="1"/>
              </p:cNvSpPr>
              <p:nvPr/>
            </p:nvSpPr>
            <p:spPr>
              <a:xfrm>
                <a:off x="691770" y="734601"/>
                <a:ext cx="662824" cy="578388"/>
              </a:xfrm>
              <a:custGeom>
                <a:avLst/>
                <a:gdLst>
                  <a:gd name="txL" fmla="*/ 0 w 199"/>
                  <a:gd name="txT" fmla="*/ 0 h 174"/>
                  <a:gd name="txR" fmla="*/ 199 w 199"/>
                  <a:gd name="txB" fmla="*/ 174 h 174"/>
                </a:gdLst>
                <a:ahLst/>
                <a:cxnLst>
                  <a:cxn ang="0">
                    <a:pos x="2074589355" y="243089182"/>
                  </a:cxn>
                  <a:cxn ang="0">
                    <a:pos x="1464414668" y="243089182"/>
                  </a:cxn>
                  <a:cxn ang="0">
                    <a:pos x="1464414668" y="154692195"/>
                  </a:cxn>
                  <a:cxn ang="0">
                    <a:pos x="1309097399" y="0"/>
                  </a:cxn>
                  <a:cxn ang="0">
                    <a:pos x="898619615" y="0"/>
                  </a:cxn>
                  <a:cxn ang="0">
                    <a:pos x="743302138" y="154692195"/>
                  </a:cxn>
                  <a:cxn ang="0">
                    <a:pos x="743302138" y="243089182"/>
                  </a:cxn>
                  <a:cxn ang="0">
                    <a:pos x="133127712" y="243089182"/>
                  </a:cxn>
                  <a:cxn ang="0">
                    <a:pos x="0" y="375679598"/>
                  </a:cxn>
                  <a:cxn ang="0">
                    <a:pos x="0" y="917104073"/>
                  </a:cxn>
                  <a:cxn ang="0">
                    <a:pos x="55470717" y="1016546886"/>
                  </a:cxn>
                  <a:cxn ang="0">
                    <a:pos x="55470717" y="1790008017"/>
                  </a:cxn>
                  <a:cxn ang="0">
                    <a:pos x="188598403" y="1922601757"/>
                  </a:cxn>
                  <a:cxn ang="0">
                    <a:pos x="2019118664" y="1922601757"/>
                  </a:cxn>
                  <a:cxn ang="0">
                    <a:pos x="2147483647" y="1790008017"/>
                  </a:cxn>
                  <a:cxn ang="0">
                    <a:pos x="2147483647" y="1016546886"/>
                  </a:cxn>
                  <a:cxn ang="0">
                    <a:pos x="2147483647" y="917104073"/>
                  </a:cxn>
                  <a:cxn ang="0">
                    <a:pos x="2147483647" y="375679598"/>
                  </a:cxn>
                  <a:cxn ang="0">
                    <a:pos x="2074589355" y="243089182"/>
                  </a:cxn>
                  <a:cxn ang="0">
                    <a:pos x="876430007" y="154692195"/>
                  </a:cxn>
                  <a:cxn ang="0">
                    <a:pos x="898619615" y="132593792"/>
                  </a:cxn>
                  <a:cxn ang="0">
                    <a:pos x="1309097399" y="132593792"/>
                  </a:cxn>
                  <a:cxn ang="0">
                    <a:pos x="1331287008" y="154692195"/>
                  </a:cxn>
                  <a:cxn ang="0">
                    <a:pos x="1331287008" y="243089182"/>
                  </a:cxn>
                  <a:cxn ang="0">
                    <a:pos x="876430007" y="243089182"/>
                  </a:cxn>
                  <a:cxn ang="0">
                    <a:pos x="876430007" y="154692195"/>
                  </a:cxn>
                  <a:cxn ang="0">
                    <a:pos x="2063494550" y="1790008017"/>
                  </a:cxn>
                  <a:cxn ang="0">
                    <a:pos x="2019118664" y="1834204822"/>
                  </a:cxn>
                  <a:cxn ang="0">
                    <a:pos x="188598403" y="1834204822"/>
                  </a:cxn>
                  <a:cxn ang="0">
                    <a:pos x="144222516" y="1790008017"/>
                  </a:cxn>
                  <a:cxn ang="0">
                    <a:pos x="144222516" y="1049697814"/>
                  </a:cxn>
                  <a:cxn ang="0">
                    <a:pos x="876430007" y="1049697814"/>
                  </a:cxn>
                  <a:cxn ang="0">
                    <a:pos x="876430007" y="1115993022"/>
                  </a:cxn>
                  <a:cxn ang="0">
                    <a:pos x="909711089" y="1115993022"/>
                  </a:cxn>
                  <a:cxn ang="0">
                    <a:pos x="909711089" y="1303832769"/>
                  </a:cxn>
                  <a:cxn ang="0">
                    <a:pos x="998466193" y="1392229704"/>
                  </a:cxn>
                  <a:cxn ang="0">
                    <a:pos x="1198159348" y="1392229704"/>
                  </a:cxn>
                  <a:cxn ang="0">
                    <a:pos x="1286911122" y="1303832769"/>
                  </a:cxn>
                  <a:cxn ang="0">
                    <a:pos x="1286911122" y="1115993022"/>
                  </a:cxn>
                  <a:cxn ang="0">
                    <a:pos x="1320192204" y="1115993022"/>
                  </a:cxn>
                  <a:cxn ang="0">
                    <a:pos x="1320192204" y="1049697814"/>
                  </a:cxn>
                  <a:cxn ang="0">
                    <a:pos x="2063494550" y="1049697814"/>
                  </a:cxn>
                  <a:cxn ang="0">
                    <a:pos x="2063494550" y="1790008017"/>
                  </a:cxn>
                  <a:cxn ang="0">
                    <a:pos x="2118965241" y="917104073"/>
                  </a:cxn>
                  <a:cxn ang="0">
                    <a:pos x="2085680828" y="950251677"/>
                  </a:cxn>
                  <a:cxn ang="0">
                    <a:pos x="2085680828" y="950251677"/>
                  </a:cxn>
                  <a:cxn ang="0">
                    <a:pos x="2074589355" y="961300879"/>
                  </a:cxn>
                  <a:cxn ang="0">
                    <a:pos x="133127712" y="961300879"/>
                  </a:cxn>
                  <a:cxn ang="0">
                    <a:pos x="110941434" y="950251677"/>
                  </a:cxn>
                  <a:cxn ang="0">
                    <a:pos x="110941434" y="950251677"/>
                  </a:cxn>
                  <a:cxn ang="0">
                    <a:pos x="88751799" y="917104073"/>
                  </a:cxn>
                  <a:cxn ang="0">
                    <a:pos x="88751799" y="375679598"/>
                  </a:cxn>
                  <a:cxn ang="0">
                    <a:pos x="133127712" y="331482793"/>
                  </a:cxn>
                  <a:cxn ang="0">
                    <a:pos x="2074589355" y="331482793"/>
                  </a:cxn>
                  <a:cxn ang="0">
                    <a:pos x="2118965241" y="375679598"/>
                  </a:cxn>
                  <a:cxn ang="0">
                    <a:pos x="2118965241" y="917104073"/>
                  </a:cxn>
                </a:cxnLst>
                <a:rect l="txL" t="txT" r="txR" b="txB"/>
                <a:pathLst>
                  <a:path w="199" h="174">
                    <a:moveTo>
                      <a:pt x="187" y="22"/>
                    </a:moveTo>
                    <a:cubicBezTo>
                      <a:pt x="132" y="22"/>
                      <a:pt x="132" y="22"/>
                      <a:pt x="132" y="22"/>
                    </a:cubicBezTo>
                    <a:cubicBezTo>
                      <a:pt x="132" y="14"/>
                      <a:pt x="132" y="14"/>
                      <a:pt x="132" y="14"/>
                    </a:cubicBezTo>
                    <a:cubicBezTo>
                      <a:pt x="132" y="6"/>
                      <a:pt x="125" y="0"/>
                      <a:pt x="118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3" y="0"/>
                      <a:pt x="67" y="6"/>
                      <a:pt x="67" y="14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5" y="22"/>
                      <a:pt x="0" y="27"/>
                      <a:pt x="0" y="34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2" y="90"/>
                      <a:pt x="5" y="9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8"/>
                      <a:pt x="10" y="174"/>
                      <a:pt x="17" y="174"/>
                    </a:cubicBezTo>
                    <a:cubicBezTo>
                      <a:pt x="182" y="174"/>
                      <a:pt x="182" y="174"/>
                      <a:pt x="182" y="174"/>
                    </a:cubicBezTo>
                    <a:cubicBezTo>
                      <a:pt x="188" y="174"/>
                      <a:pt x="194" y="168"/>
                      <a:pt x="194" y="16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7" y="90"/>
                      <a:pt x="199" y="87"/>
                      <a:pt x="199" y="83"/>
                    </a:cubicBezTo>
                    <a:cubicBezTo>
                      <a:pt x="199" y="34"/>
                      <a:pt x="199" y="34"/>
                      <a:pt x="199" y="34"/>
                    </a:cubicBezTo>
                    <a:cubicBezTo>
                      <a:pt x="199" y="27"/>
                      <a:pt x="193" y="22"/>
                      <a:pt x="187" y="22"/>
                    </a:cubicBezTo>
                    <a:close/>
                    <a:moveTo>
                      <a:pt x="79" y="14"/>
                    </a:moveTo>
                    <a:cubicBezTo>
                      <a:pt x="79" y="13"/>
                      <a:pt x="79" y="12"/>
                      <a:pt x="81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9" y="12"/>
                      <a:pt x="120" y="13"/>
                      <a:pt x="120" y="14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79" y="22"/>
                      <a:pt x="79" y="22"/>
                      <a:pt x="79" y="22"/>
                    </a:cubicBezTo>
                    <a:lnTo>
                      <a:pt x="79" y="14"/>
                    </a:lnTo>
                    <a:close/>
                    <a:moveTo>
                      <a:pt x="186" y="162"/>
                    </a:moveTo>
                    <a:cubicBezTo>
                      <a:pt x="186" y="164"/>
                      <a:pt x="184" y="166"/>
                      <a:pt x="182" y="166"/>
                    </a:cubicBezTo>
                    <a:cubicBezTo>
                      <a:pt x="17" y="166"/>
                      <a:pt x="17" y="166"/>
                      <a:pt x="17" y="166"/>
                    </a:cubicBezTo>
                    <a:cubicBezTo>
                      <a:pt x="14" y="166"/>
                      <a:pt x="13" y="164"/>
                      <a:pt x="13" y="162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79" y="95"/>
                      <a:pt x="79" y="95"/>
                      <a:pt x="79" y="95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82" y="101"/>
                      <a:pt x="82" y="101"/>
                      <a:pt x="82" y="101"/>
                    </a:cubicBezTo>
                    <a:cubicBezTo>
                      <a:pt x="82" y="118"/>
                      <a:pt x="82" y="118"/>
                      <a:pt x="82" y="118"/>
                    </a:cubicBezTo>
                    <a:cubicBezTo>
                      <a:pt x="82" y="122"/>
                      <a:pt x="85" y="126"/>
                      <a:pt x="90" y="126"/>
                    </a:cubicBezTo>
                    <a:cubicBezTo>
                      <a:pt x="108" y="126"/>
                      <a:pt x="108" y="126"/>
                      <a:pt x="108" y="126"/>
                    </a:cubicBezTo>
                    <a:cubicBezTo>
                      <a:pt x="112" y="126"/>
                      <a:pt x="116" y="122"/>
                      <a:pt x="116" y="118"/>
                    </a:cubicBezTo>
                    <a:cubicBezTo>
                      <a:pt x="116" y="101"/>
                      <a:pt x="116" y="101"/>
                      <a:pt x="116" y="101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9" y="95"/>
                      <a:pt x="119" y="95"/>
                      <a:pt x="119" y="95"/>
                    </a:cubicBezTo>
                    <a:cubicBezTo>
                      <a:pt x="186" y="95"/>
                      <a:pt x="186" y="95"/>
                      <a:pt x="186" y="95"/>
                    </a:cubicBezTo>
                    <a:lnTo>
                      <a:pt x="186" y="162"/>
                    </a:lnTo>
                    <a:close/>
                    <a:moveTo>
                      <a:pt x="191" y="83"/>
                    </a:moveTo>
                    <a:cubicBezTo>
                      <a:pt x="191" y="84"/>
                      <a:pt x="190" y="86"/>
                      <a:pt x="188" y="86"/>
                    </a:cubicBezTo>
                    <a:cubicBezTo>
                      <a:pt x="188" y="86"/>
                      <a:pt x="188" y="86"/>
                      <a:pt x="188" y="86"/>
                    </a:cubicBezTo>
                    <a:cubicBezTo>
                      <a:pt x="188" y="87"/>
                      <a:pt x="187" y="87"/>
                      <a:pt x="187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7"/>
                      <a:pt x="11" y="87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9" y="86"/>
                      <a:pt x="8" y="84"/>
                      <a:pt x="8" y="8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1"/>
                      <a:pt x="9" y="30"/>
                      <a:pt x="12" y="30"/>
                    </a:cubicBezTo>
                    <a:cubicBezTo>
                      <a:pt x="187" y="30"/>
                      <a:pt x="187" y="30"/>
                      <a:pt x="187" y="30"/>
                    </a:cubicBezTo>
                    <a:cubicBezTo>
                      <a:pt x="189" y="30"/>
                      <a:pt x="191" y="31"/>
                      <a:pt x="191" y="34"/>
                    </a:cubicBezTo>
                    <a:lnTo>
                      <a:pt x="191" y="83"/>
                    </a:lnTo>
                    <a:close/>
                  </a:path>
                </a:pathLst>
              </a:custGeom>
              <a:solidFill>
                <a:srgbClr val="BA3C1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0823" name="组合 292"/>
            <p:cNvGrpSpPr/>
            <p:nvPr/>
          </p:nvGrpSpPr>
          <p:grpSpPr>
            <a:xfrm>
              <a:off x="36551" y="1856729"/>
              <a:ext cx="1973262" cy="2089150"/>
              <a:chOff x="0" y="0"/>
              <a:chExt cx="1973262" cy="2089150"/>
            </a:xfrm>
          </p:grpSpPr>
          <p:sp>
            <p:nvSpPr>
              <p:cNvPr id="20824" name="文本框 12"/>
              <p:cNvSpPr txBox="1"/>
              <p:nvPr/>
            </p:nvSpPr>
            <p:spPr>
              <a:xfrm>
                <a:off x="317500" y="0"/>
                <a:ext cx="1338262" cy="3683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zh-CN" altLang="zh-CN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输入小标题</a:t>
                </a:r>
                <a:endParaRPr lang="zh-CN" altLang="zh-CN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  <p:cxnSp>
            <p:nvCxnSpPr>
              <p:cNvPr id="20825" name="直接连接符 14"/>
              <p:cNvCxnSpPr/>
              <p:nvPr/>
            </p:nvCxnSpPr>
            <p:spPr>
              <a:xfrm>
                <a:off x="242887" y="433388"/>
                <a:ext cx="1487488" cy="0"/>
              </a:xfrm>
              <a:prstGeom prst="line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20826" name="矩形 37"/>
              <p:cNvSpPr/>
              <p:nvPr/>
            </p:nvSpPr>
            <p:spPr>
              <a:xfrm>
                <a:off x="0" y="488950"/>
                <a:ext cx="1973262" cy="16002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/>
                <a:r>
                  <a:rPr lang="zh-CN" altLang="zh-CN" sz="14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一年一度的企业年会可以加深员工对企业的感情，增进员工之间的沟通和交流增强员工之间的团队协作意识，创造企业内积极向上的工作氛围，提升员工士气。</a:t>
                </a:r>
                <a:endPara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19867" name="组合 293"/>
          <p:cNvGrpSpPr/>
          <p:nvPr/>
        </p:nvGrpSpPr>
        <p:grpSpPr>
          <a:xfrm>
            <a:off x="9213850" y="1717675"/>
            <a:ext cx="1985963" cy="3941763"/>
            <a:chOff x="0" y="0"/>
            <a:chExt cx="1985588" cy="3940530"/>
          </a:xfrm>
        </p:grpSpPr>
        <p:grpSp>
          <p:nvGrpSpPr>
            <p:cNvPr id="20645" name="组合 276"/>
            <p:cNvGrpSpPr/>
            <p:nvPr/>
          </p:nvGrpSpPr>
          <p:grpSpPr>
            <a:xfrm>
              <a:off x="14222" y="0"/>
              <a:ext cx="1971366" cy="2145263"/>
              <a:chOff x="0" y="0"/>
              <a:chExt cx="1971366" cy="2145263"/>
            </a:xfrm>
          </p:grpSpPr>
          <p:grpSp>
            <p:nvGrpSpPr>
              <p:cNvPr id="20650" name="组合 210"/>
              <p:cNvGrpSpPr/>
              <p:nvPr/>
            </p:nvGrpSpPr>
            <p:grpSpPr>
              <a:xfrm rot="3600000">
                <a:off x="-86948" y="86948"/>
                <a:ext cx="2145263" cy="1971366"/>
                <a:chOff x="0" y="0"/>
                <a:chExt cx="2145263" cy="1971366"/>
              </a:xfrm>
            </p:grpSpPr>
            <p:pic>
              <p:nvPicPr>
                <p:cNvPr id="20653" name="图片 213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54" name="椭圆 214"/>
                <p:cNvSpPr/>
                <p:nvPr/>
              </p:nvSpPr>
              <p:spPr>
                <a:xfrm rot="10800000">
                  <a:off x="803442" y="580921"/>
                  <a:ext cx="810958" cy="81105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0655" name="椭圆 215"/>
                <p:cNvGrpSpPr/>
                <p:nvPr/>
              </p:nvGrpSpPr>
              <p:grpSpPr>
                <a:xfrm rot="-3600000">
                  <a:off x="928906" y="807232"/>
                  <a:ext cx="1066599" cy="1060372"/>
                  <a:chOff x="0" y="0"/>
                  <a:chExt cx="1066800" cy="1060704"/>
                </a:xfrm>
              </p:grpSpPr>
              <p:pic>
                <p:nvPicPr>
                  <p:cNvPr id="20820" name="椭圆 215"/>
                  <p:cNvPicPr/>
                  <p:nvPr/>
                </p:nvPicPr>
                <p:blipFill>
                  <a:blip r:embed="rId120"/>
                  <a:stretch>
                    <a:fillRect/>
                  </a:stretch>
                </p:blipFill>
                <p:spPr>
                  <a:xfrm>
                    <a:off x="0" y="0"/>
                    <a:ext cx="1066800" cy="1060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821" name="Text Box 470"/>
                  <p:cNvSpPr txBox="1"/>
                  <p:nvPr/>
                </p:nvSpPr>
                <p:spPr>
                  <a:xfrm rot="-7200000">
                    <a:off x="157992" y="156414"/>
                    <a:ext cx="748529" cy="7484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56" name="椭圆 216"/>
                <p:cNvGrpSpPr/>
                <p:nvPr/>
              </p:nvGrpSpPr>
              <p:grpSpPr>
                <a:xfrm rot="-3600000">
                  <a:off x="938401" y="706164"/>
                  <a:ext cx="207225" cy="207199"/>
                  <a:chOff x="0" y="0"/>
                  <a:chExt cx="207264" cy="207264"/>
                </a:xfrm>
              </p:grpSpPr>
              <p:pic>
                <p:nvPicPr>
                  <p:cNvPr id="20818" name="椭圆 216"/>
                  <p:cNvPicPr/>
                  <p:nvPr/>
                </p:nvPicPr>
                <p:blipFill>
                  <a:blip r:embed="rId121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819" name="Text Box 473"/>
                  <p:cNvSpPr txBox="1"/>
                  <p:nvPr/>
                </p:nvSpPr>
                <p:spPr>
                  <a:xfrm rot="-7200000">
                    <a:off x="34997" y="35019"/>
                    <a:ext cx="139993" cy="139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57" name="椭圆 217"/>
                <p:cNvGrpSpPr/>
                <p:nvPr/>
              </p:nvGrpSpPr>
              <p:grpSpPr>
                <a:xfrm rot="-3600000">
                  <a:off x="529252" y="1066102"/>
                  <a:ext cx="902038" cy="908020"/>
                  <a:chOff x="0" y="0"/>
                  <a:chExt cx="902208" cy="908304"/>
                </a:xfrm>
              </p:grpSpPr>
              <p:pic>
                <p:nvPicPr>
                  <p:cNvPr id="20816" name="椭圆 217"/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817" name="Text Box 476"/>
                  <p:cNvSpPr txBox="1"/>
                  <p:nvPr/>
                </p:nvSpPr>
                <p:spPr>
                  <a:xfrm rot="165795">
                    <a:off x="131773" y="137541"/>
                    <a:ext cx="635526" cy="6356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58" name="椭圆 218"/>
                <p:cNvGrpSpPr/>
                <p:nvPr/>
              </p:nvGrpSpPr>
              <p:grpSpPr>
                <a:xfrm rot="-3600000">
                  <a:off x="57243" y="914011"/>
                  <a:ext cx="146276" cy="146258"/>
                  <a:chOff x="0" y="0"/>
                  <a:chExt cx="146304" cy="146304"/>
                </a:xfrm>
              </p:grpSpPr>
              <p:pic>
                <p:nvPicPr>
                  <p:cNvPr id="20814" name="椭圆 218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815" name="Text Box 479"/>
                  <p:cNvSpPr txBox="1"/>
                  <p:nvPr/>
                </p:nvSpPr>
                <p:spPr>
                  <a:xfrm rot="-7200000">
                    <a:off x="23698" y="21696"/>
                    <a:ext cx="99309" cy="992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59" name="椭圆 219"/>
                <p:cNvGrpSpPr/>
                <p:nvPr/>
              </p:nvGrpSpPr>
              <p:grpSpPr>
                <a:xfrm rot="-3600000">
                  <a:off x="492323" y="817598"/>
                  <a:ext cx="207225" cy="201105"/>
                  <a:chOff x="0" y="0"/>
                  <a:chExt cx="207264" cy="201168"/>
                </a:xfrm>
              </p:grpSpPr>
              <p:pic>
                <p:nvPicPr>
                  <p:cNvPr id="20812" name="椭圆 219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207264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813" name="Text Box 482"/>
                  <p:cNvSpPr txBox="1"/>
                  <p:nvPr/>
                </p:nvSpPr>
                <p:spPr>
                  <a:xfrm rot="4491223">
                    <a:off x="35086" y="30537"/>
                    <a:ext cx="139993" cy="139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60" name="椭圆 220"/>
                <p:cNvGrpSpPr/>
                <p:nvPr/>
              </p:nvGrpSpPr>
              <p:grpSpPr>
                <a:xfrm rot="-3600000">
                  <a:off x="748395" y="1362362"/>
                  <a:ext cx="146276" cy="146258"/>
                  <a:chOff x="0" y="0"/>
                  <a:chExt cx="146304" cy="146304"/>
                </a:xfrm>
              </p:grpSpPr>
              <p:pic>
                <p:nvPicPr>
                  <p:cNvPr id="20810" name="椭圆 220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811" name="Text Box 485"/>
                  <p:cNvSpPr txBox="1"/>
                  <p:nvPr/>
                </p:nvSpPr>
                <p:spPr>
                  <a:xfrm rot="4491223">
                    <a:off x="25463" y="26232"/>
                    <a:ext cx="99309" cy="992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61" name="椭圆 221"/>
                <p:cNvGrpSpPr/>
                <p:nvPr/>
              </p:nvGrpSpPr>
              <p:grpSpPr>
                <a:xfrm rot="-3600000">
                  <a:off x="434887" y="541932"/>
                  <a:ext cx="341312" cy="341269"/>
                  <a:chOff x="0" y="0"/>
                  <a:chExt cx="341376" cy="341376"/>
                </a:xfrm>
              </p:grpSpPr>
              <p:pic>
                <p:nvPicPr>
                  <p:cNvPr id="20808" name="椭圆 221"/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809" name="Text Box 488"/>
                  <p:cNvSpPr txBox="1"/>
                  <p:nvPr/>
                </p:nvSpPr>
                <p:spPr>
                  <a:xfrm rot="165795">
                    <a:off x="50475" y="53291"/>
                    <a:ext cx="236930" cy="2369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62" name="椭圆 222"/>
                <p:cNvGrpSpPr/>
                <p:nvPr/>
              </p:nvGrpSpPr>
              <p:grpSpPr>
                <a:xfrm rot="-3600000">
                  <a:off x="551130" y="1192324"/>
                  <a:ext cx="511967" cy="511904"/>
                  <a:chOff x="0" y="0"/>
                  <a:chExt cx="512064" cy="512064"/>
                </a:xfrm>
              </p:grpSpPr>
              <p:pic>
                <p:nvPicPr>
                  <p:cNvPr id="20806" name="椭圆 222"/>
                  <p:cNvPicPr/>
                  <p:nvPr/>
                </p:nvPicPr>
                <p:blipFill>
                  <a:blip r:embed="rId127"/>
                  <a:stretch>
                    <a:fillRect/>
                  </a:stretch>
                </p:blipFill>
                <p:spPr>
                  <a:xfrm>
                    <a:off x="0" y="0"/>
                    <a:ext cx="512064" cy="5120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807" name="Text Box 491"/>
                  <p:cNvSpPr txBox="1"/>
                  <p:nvPr/>
                </p:nvSpPr>
                <p:spPr>
                  <a:xfrm rot="-7200000">
                    <a:off x="76104" y="75454"/>
                    <a:ext cx="358589" cy="3585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63" name="椭圆 223"/>
                <p:cNvGrpSpPr/>
                <p:nvPr/>
              </p:nvGrpSpPr>
              <p:grpSpPr>
                <a:xfrm rot="-3600000">
                  <a:off x="888951" y="1262601"/>
                  <a:ext cx="286458" cy="286422"/>
                  <a:chOff x="0" y="0"/>
                  <a:chExt cx="286512" cy="286512"/>
                </a:xfrm>
              </p:grpSpPr>
              <p:pic>
                <p:nvPicPr>
                  <p:cNvPr id="20804" name="椭圆 223"/>
                  <p:cNvPicPr/>
                  <p:nvPr/>
                </p:nvPicPr>
                <p:blipFill>
                  <a:blip r:embed="rId128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805" name="Text Box 494"/>
                  <p:cNvSpPr txBox="1"/>
                  <p:nvPr/>
                </p:nvSpPr>
                <p:spPr>
                  <a:xfrm rot="-8177560">
                    <a:off x="45084" y="43026"/>
                    <a:ext cx="197943" cy="197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64" name="椭圆 224"/>
                <p:cNvGrpSpPr/>
                <p:nvPr/>
              </p:nvGrpSpPr>
              <p:grpSpPr>
                <a:xfrm rot="-3600000">
                  <a:off x="791731" y="966494"/>
                  <a:ext cx="822805" cy="822703"/>
                  <a:chOff x="0" y="0"/>
                  <a:chExt cx="822960" cy="822960"/>
                </a:xfrm>
              </p:grpSpPr>
              <p:pic>
                <p:nvPicPr>
                  <p:cNvPr id="20802" name="椭圆 224"/>
                  <p:cNvPicPr/>
                  <p:nvPr/>
                </p:nvPicPr>
                <p:blipFill>
                  <a:blip r:embed="rId129"/>
                  <a:stretch>
                    <a:fillRect/>
                  </a:stretch>
                </p:blipFill>
                <p:spPr>
                  <a:xfrm>
                    <a:off x="0" y="0"/>
                    <a:ext cx="822960" cy="82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803" name="Text Box 497"/>
                  <p:cNvSpPr txBox="1"/>
                  <p:nvPr/>
                </p:nvSpPr>
                <p:spPr>
                  <a:xfrm rot="-7200000">
                    <a:off x="122337" y="122069"/>
                    <a:ext cx="577319" cy="5772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65" name="椭圆 225"/>
                <p:cNvGrpSpPr/>
                <p:nvPr/>
              </p:nvGrpSpPr>
              <p:grpSpPr>
                <a:xfrm rot="-3600000">
                  <a:off x="647892" y="962398"/>
                  <a:ext cx="615580" cy="615503"/>
                  <a:chOff x="0" y="0"/>
                  <a:chExt cx="615696" cy="615696"/>
                </a:xfrm>
              </p:grpSpPr>
              <p:pic>
                <p:nvPicPr>
                  <p:cNvPr id="20800" name="椭圆 225"/>
                  <p:cNvPicPr/>
                  <p:nvPr/>
                </p:nvPicPr>
                <p:blipFill>
                  <a:blip r:embed="rId130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801" name="Text Box 500"/>
                  <p:cNvSpPr txBox="1"/>
                  <p:nvPr/>
                </p:nvSpPr>
                <p:spPr>
                  <a:xfrm rot="-7200000">
                    <a:off x="91043" y="92963"/>
                    <a:ext cx="431414" cy="4313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66" name="椭圆 226"/>
                <p:cNvGrpSpPr/>
                <p:nvPr/>
              </p:nvGrpSpPr>
              <p:grpSpPr>
                <a:xfrm rot="-3600000">
                  <a:off x="394022" y="705779"/>
                  <a:ext cx="353501" cy="353457"/>
                  <a:chOff x="0" y="0"/>
                  <a:chExt cx="353568" cy="353568"/>
                </a:xfrm>
              </p:grpSpPr>
              <p:pic>
                <p:nvPicPr>
                  <p:cNvPr id="20798" name="椭圆 226"/>
                  <p:cNvPicPr/>
                  <p:nvPr/>
                </p:nvPicPr>
                <p:blipFill>
                  <a:blip r:embed="rId131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99" name="Text Box 503"/>
                  <p:cNvSpPr txBox="1"/>
                  <p:nvPr/>
                </p:nvSpPr>
                <p:spPr>
                  <a:xfrm rot="-7200000">
                    <a:off x="56281" y="53646"/>
                    <a:ext cx="245343" cy="2453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67" name="椭圆 227"/>
                <p:cNvGrpSpPr/>
                <p:nvPr/>
              </p:nvGrpSpPr>
              <p:grpSpPr>
                <a:xfrm rot="-3600000">
                  <a:off x="820206" y="692801"/>
                  <a:ext cx="694813" cy="688633"/>
                  <a:chOff x="0" y="0"/>
                  <a:chExt cx="694944" cy="688848"/>
                </a:xfrm>
              </p:grpSpPr>
              <p:pic>
                <p:nvPicPr>
                  <p:cNvPr id="20796" name="椭圆 227"/>
                  <p:cNvPicPr/>
                  <p:nvPr/>
                </p:nvPicPr>
                <p:blipFill>
                  <a:blip r:embed="rId132"/>
                  <a:stretch>
                    <a:fillRect/>
                  </a:stretch>
                </p:blipFill>
                <p:spPr>
                  <a:xfrm>
                    <a:off x="0" y="0"/>
                    <a:ext cx="694944" cy="688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97" name="Text Box 506"/>
                  <p:cNvSpPr txBox="1"/>
                  <p:nvPr/>
                </p:nvSpPr>
                <p:spPr>
                  <a:xfrm rot="-7200000">
                    <a:off x="105636" y="100884"/>
                    <a:ext cx="483135" cy="4830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68" name="椭圆 228"/>
                <p:cNvGrpSpPr/>
                <p:nvPr/>
              </p:nvGrpSpPr>
              <p:grpSpPr>
                <a:xfrm rot="-3600000">
                  <a:off x="780340" y="182849"/>
                  <a:ext cx="353501" cy="353457"/>
                  <a:chOff x="0" y="0"/>
                  <a:chExt cx="353568" cy="353568"/>
                </a:xfrm>
              </p:grpSpPr>
              <p:pic>
                <p:nvPicPr>
                  <p:cNvPr id="20794" name="椭圆 228"/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95" name="Text Box 509"/>
                  <p:cNvSpPr txBox="1"/>
                  <p:nvPr/>
                </p:nvSpPr>
                <p:spPr>
                  <a:xfrm rot="-2512846">
                    <a:off x="51439" y="53802"/>
                    <a:ext cx="245312" cy="24534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69" name="椭圆 229"/>
                <p:cNvGrpSpPr/>
                <p:nvPr/>
              </p:nvGrpSpPr>
              <p:grpSpPr>
                <a:xfrm rot="-3600000">
                  <a:off x="443621" y="599670"/>
                  <a:ext cx="908133" cy="908020"/>
                  <a:chOff x="0" y="0"/>
                  <a:chExt cx="908304" cy="908304"/>
                </a:xfrm>
              </p:grpSpPr>
              <p:pic>
                <p:nvPicPr>
                  <p:cNvPr id="20792" name="椭圆 229"/>
                  <p:cNvPicPr/>
                  <p:nvPr/>
                </p:nvPicPr>
                <p:blipFill>
                  <a:blip r:embed="rId134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93" name="Text Box 512"/>
                  <p:cNvSpPr txBox="1"/>
                  <p:nvPr/>
                </p:nvSpPr>
                <p:spPr>
                  <a:xfrm rot="165795">
                    <a:off x="135919" y="135810"/>
                    <a:ext cx="635526" cy="6356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70" name="椭圆 230"/>
                <p:cNvGrpSpPr/>
                <p:nvPr/>
              </p:nvGrpSpPr>
              <p:grpSpPr>
                <a:xfrm rot="-3600000">
                  <a:off x="-3709" y="822983"/>
                  <a:ext cx="908133" cy="901926"/>
                  <a:chOff x="0" y="0"/>
                  <a:chExt cx="908304" cy="902208"/>
                </a:xfrm>
              </p:grpSpPr>
              <p:pic>
                <p:nvPicPr>
                  <p:cNvPr id="20790" name="椭圆 230"/>
                  <p:cNvPicPr/>
                  <p:nvPr/>
                </p:nvPicPr>
                <p:blipFill>
                  <a:blip r:embed="rId135"/>
                  <a:stretch>
                    <a:fillRect/>
                  </a:stretch>
                </p:blipFill>
                <p:spPr>
                  <a:xfrm>
                    <a:off x="0" y="0"/>
                    <a:ext cx="908304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91" name="Text Box 515"/>
                  <p:cNvSpPr txBox="1"/>
                  <p:nvPr/>
                </p:nvSpPr>
                <p:spPr>
                  <a:xfrm rot="5791815">
                    <a:off x="136877" y="131817"/>
                    <a:ext cx="635606" cy="6355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71" name="椭圆 231"/>
                <p:cNvGrpSpPr/>
                <p:nvPr/>
              </p:nvGrpSpPr>
              <p:grpSpPr>
                <a:xfrm rot="-3600000">
                  <a:off x="496703" y="239815"/>
                  <a:ext cx="341312" cy="341269"/>
                  <a:chOff x="0" y="0"/>
                  <a:chExt cx="341376" cy="341376"/>
                </a:xfrm>
              </p:grpSpPr>
              <p:pic>
                <p:nvPicPr>
                  <p:cNvPr id="20788" name="椭圆 231"/>
                  <p:cNvPicPr/>
                  <p:nvPr/>
                </p:nvPicPr>
                <p:blipFill>
                  <a:blip r:embed="rId136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89" name="Text Box 518"/>
                  <p:cNvSpPr txBox="1"/>
                  <p:nvPr/>
                </p:nvSpPr>
                <p:spPr>
                  <a:xfrm rot="165795">
                    <a:off x="53858" y="50995"/>
                    <a:ext cx="236930" cy="2369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72" name="椭圆 232"/>
                <p:cNvGrpSpPr/>
                <p:nvPr/>
              </p:nvGrpSpPr>
              <p:grpSpPr>
                <a:xfrm rot="-3600000">
                  <a:off x="527845" y="164590"/>
                  <a:ext cx="432734" cy="432681"/>
                  <a:chOff x="0" y="0"/>
                  <a:chExt cx="432816" cy="432816"/>
                </a:xfrm>
              </p:grpSpPr>
              <p:pic>
                <p:nvPicPr>
                  <p:cNvPr id="20786" name="椭圆 232"/>
                  <p:cNvPicPr/>
                  <p:nvPr/>
                </p:nvPicPr>
                <p:blipFill>
                  <a:blip r:embed="rId137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87" name="Text Box 521"/>
                  <p:cNvSpPr txBox="1"/>
                  <p:nvPr/>
                </p:nvSpPr>
                <p:spPr>
                  <a:xfrm rot="165795">
                    <a:off x="66622" y="68303"/>
                    <a:ext cx="301672" cy="3017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73" name="椭圆 233"/>
                <p:cNvGrpSpPr/>
                <p:nvPr/>
              </p:nvGrpSpPr>
              <p:grpSpPr>
                <a:xfrm rot="-3600000">
                  <a:off x="160378" y="1057671"/>
                  <a:ext cx="664339" cy="664256"/>
                  <a:chOff x="0" y="0"/>
                  <a:chExt cx="664464" cy="664464"/>
                </a:xfrm>
              </p:grpSpPr>
              <p:pic>
                <p:nvPicPr>
                  <p:cNvPr id="20784" name="椭圆 233"/>
                  <p:cNvPicPr/>
                  <p:nvPr/>
                </p:nvPicPr>
                <p:blipFill>
                  <a:blip r:embed="rId138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85" name="Text Box 524"/>
                  <p:cNvSpPr txBox="1"/>
                  <p:nvPr/>
                </p:nvSpPr>
                <p:spPr>
                  <a:xfrm rot="8735286">
                    <a:off x="99196" y="99029"/>
                    <a:ext cx="465724" cy="4657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74" name="椭圆 234"/>
                <p:cNvGrpSpPr/>
                <p:nvPr/>
              </p:nvGrpSpPr>
              <p:grpSpPr>
                <a:xfrm rot="-3600000">
                  <a:off x="1652650" y="1171154"/>
                  <a:ext cx="493683" cy="499716"/>
                  <a:chOff x="0" y="0"/>
                  <a:chExt cx="493776" cy="499872"/>
                </a:xfrm>
              </p:grpSpPr>
              <p:pic>
                <p:nvPicPr>
                  <p:cNvPr id="20782" name="椭圆 234"/>
                  <p:cNvPicPr/>
                  <p:nvPr/>
                </p:nvPicPr>
                <p:blipFill>
                  <a:blip r:embed="rId139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83" name="Text Box 527"/>
                  <p:cNvSpPr txBox="1"/>
                  <p:nvPr/>
                </p:nvSpPr>
                <p:spPr>
                  <a:xfrm rot="8735286">
                    <a:off x="73206" y="75398"/>
                    <a:ext cx="348022" cy="3480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75" name="椭圆 235"/>
                <p:cNvGrpSpPr/>
                <p:nvPr/>
              </p:nvGrpSpPr>
              <p:grpSpPr>
                <a:xfrm rot="-3600000">
                  <a:off x="562715" y="714057"/>
                  <a:ext cx="390070" cy="383928"/>
                  <a:chOff x="0" y="0"/>
                  <a:chExt cx="390144" cy="384048"/>
                </a:xfrm>
              </p:grpSpPr>
              <p:pic>
                <p:nvPicPr>
                  <p:cNvPr id="20780" name="椭圆 235"/>
                  <p:cNvPicPr/>
                  <p:nvPr/>
                </p:nvPicPr>
                <p:blipFill>
                  <a:blip r:embed="rId140"/>
                  <a:stretch>
                    <a:fillRect/>
                  </a:stretch>
                </p:blipFill>
                <p:spPr>
                  <a:xfrm>
                    <a:off x="0" y="0"/>
                    <a:ext cx="390144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81" name="Text Box 530"/>
                  <p:cNvSpPr txBox="1"/>
                  <p:nvPr/>
                </p:nvSpPr>
                <p:spPr>
                  <a:xfrm rot="-7528811">
                    <a:off x="60980" y="56884"/>
                    <a:ext cx="269754" cy="2697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76" name="椭圆 236"/>
                <p:cNvGrpSpPr/>
                <p:nvPr/>
              </p:nvGrpSpPr>
              <p:grpSpPr>
                <a:xfrm rot="-3600000">
                  <a:off x="396545" y="110532"/>
                  <a:ext cx="560726" cy="554563"/>
                  <a:chOff x="0" y="0"/>
                  <a:chExt cx="560832" cy="554736"/>
                </a:xfrm>
              </p:grpSpPr>
              <p:pic>
                <p:nvPicPr>
                  <p:cNvPr id="20778" name="椭圆 236"/>
                  <p:cNvPicPr/>
                  <p:nvPr/>
                </p:nvPicPr>
                <p:blipFill>
                  <a:blip r:embed="rId141"/>
                  <a:stretch>
                    <a:fillRect/>
                  </a:stretch>
                </p:blipFill>
                <p:spPr>
                  <a:xfrm>
                    <a:off x="0" y="0"/>
                    <a:ext cx="560832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79" name="Text Box 533"/>
                  <p:cNvSpPr txBox="1"/>
                  <p:nvPr/>
                </p:nvSpPr>
                <p:spPr>
                  <a:xfrm rot="8735286">
                    <a:off x="85113" y="82730"/>
                    <a:ext cx="389746" cy="3897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677" name="椭圆 237"/>
                <p:cNvGrpSpPr/>
                <p:nvPr/>
              </p:nvGrpSpPr>
              <p:grpSpPr>
                <a:xfrm rot="-3600000">
                  <a:off x="421801" y="537936"/>
                  <a:ext cx="938607" cy="932396"/>
                  <a:chOff x="0" y="0"/>
                  <a:chExt cx="938784" cy="932688"/>
                </a:xfrm>
              </p:grpSpPr>
              <p:pic>
                <p:nvPicPr>
                  <p:cNvPr id="20776" name="椭圆 237"/>
                  <p:cNvPicPr/>
                  <p:nvPr/>
                </p:nvPicPr>
                <p:blipFill>
                  <a:blip r:embed="rId142"/>
                  <a:stretch>
                    <a:fillRect/>
                  </a:stretch>
                </p:blipFill>
                <p:spPr>
                  <a:xfrm>
                    <a:off x="0" y="0"/>
                    <a:ext cx="938784" cy="9326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77" name="Text Box 536"/>
                  <p:cNvSpPr txBox="1"/>
                  <p:nvPr/>
                </p:nvSpPr>
                <p:spPr>
                  <a:xfrm rot="5566024">
                    <a:off x="141510" y="140249"/>
                    <a:ext cx="655877" cy="65579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0678" name="图片 238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679" name="图片 239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995" name="椭圆 240"/>
                <p:cNvSpPr>
                  <a:spLocks noChangeArrowheads="1"/>
                </p:cNvSpPr>
                <p:nvPr/>
              </p:nvSpPr>
              <p:spPr bwMode="auto">
                <a:xfrm rot="10800000">
                  <a:off x="884028" y="1519151"/>
                  <a:ext cx="338032" cy="33807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996" name="椭圆 241"/>
                <p:cNvSpPr>
                  <a:spLocks noChangeArrowheads="1"/>
                </p:cNvSpPr>
                <p:nvPr/>
              </p:nvSpPr>
              <p:spPr bwMode="auto">
                <a:xfrm rot="10800000">
                  <a:off x="907793" y="779617"/>
                  <a:ext cx="338032" cy="3380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997" name="椭圆 242"/>
                <p:cNvSpPr>
                  <a:spLocks noChangeArrowheads="1"/>
                </p:cNvSpPr>
                <p:nvPr/>
              </p:nvSpPr>
              <p:spPr bwMode="auto">
                <a:xfrm rot="10800000">
                  <a:off x="1006765" y="834651"/>
                  <a:ext cx="482449" cy="4825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998" name="椭圆 243"/>
                <p:cNvSpPr>
                  <a:spLocks noChangeArrowheads="1"/>
                </p:cNvSpPr>
                <p:nvPr/>
              </p:nvSpPr>
              <p:spPr bwMode="auto">
                <a:xfrm rot="10800000">
                  <a:off x="345210" y="1111067"/>
                  <a:ext cx="484037" cy="4825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692" name="椭圆 244"/>
                <p:cNvSpPr/>
                <p:nvPr/>
              </p:nvSpPr>
              <p:spPr>
                <a:xfrm rot="10800000">
                  <a:off x="685651" y="713660"/>
                  <a:ext cx="338032" cy="33807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0000" name="椭圆 245"/>
                <p:cNvSpPr>
                  <a:spLocks noChangeArrowheads="1"/>
                </p:cNvSpPr>
                <p:nvPr/>
              </p:nvSpPr>
              <p:spPr bwMode="auto">
                <a:xfrm rot="10800000">
                  <a:off x="551517" y="804116"/>
                  <a:ext cx="576082" cy="5777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001" name="椭圆 246"/>
                <p:cNvSpPr>
                  <a:spLocks noChangeArrowheads="1"/>
                </p:cNvSpPr>
                <p:nvPr/>
              </p:nvSpPr>
              <p:spPr bwMode="auto">
                <a:xfrm rot="10800000">
                  <a:off x="856024" y="350058"/>
                  <a:ext cx="733196" cy="7332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0699" name="椭圆 247"/>
                <p:cNvGrpSpPr/>
                <p:nvPr/>
              </p:nvGrpSpPr>
              <p:grpSpPr>
                <a:xfrm rot="-3600000">
                  <a:off x="721167" y="428471"/>
                  <a:ext cx="1194591" cy="1194442"/>
                  <a:chOff x="0" y="0"/>
                  <a:chExt cx="1194816" cy="1194816"/>
                </a:xfrm>
              </p:grpSpPr>
              <p:pic>
                <p:nvPicPr>
                  <p:cNvPr id="20774" name="椭圆 247"/>
                  <p:cNvPicPr/>
                  <p:nvPr/>
                </p:nvPicPr>
                <p:blipFill>
                  <a:blip r:embed="rId143"/>
                  <a:stretch>
                    <a:fillRect/>
                  </a:stretch>
                </p:blipFill>
                <p:spPr>
                  <a:xfrm>
                    <a:off x="0" y="0"/>
                    <a:ext cx="1194816" cy="1194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75" name="Text Box 548"/>
                  <p:cNvSpPr txBox="1"/>
                  <p:nvPr/>
                </p:nvSpPr>
                <p:spPr>
                  <a:xfrm rot="10258391">
                    <a:off x="174959" y="175257"/>
                    <a:ext cx="839861" cy="8399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0005" name="椭圆 248"/>
                <p:cNvSpPr>
                  <a:spLocks noChangeArrowheads="1"/>
                </p:cNvSpPr>
                <p:nvPr/>
              </p:nvSpPr>
              <p:spPr bwMode="auto">
                <a:xfrm rot="10800000">
                  <a:off x="340575" y="1608198"/>
                  <a:ext cx="201550" cy="2031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703" name="椭圆 249"/>
                <p:cNvSpPr/>
                <p:nvPr/>
              </p:nvSpPr>
              <p:spPr>
                <a:xfrm rot="3028440" flipV="1">
                  <a:off x="978280" y="956923"/>
                  <a:ext cx="476160" cy="47451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0704" name="椭圆 250"/>
                <p:cNvGrpSpPr/>
                <p:nvPr/>
              </p:nvGrpSpPr>
              <p:grpSpPr>
                <a:xfrm rot="-3600000">
                  <a:off x="1153556" y="529966"/>
                  <a:ext cx="627770" cy="621598"/>
                  <a:chOff x="0" y="0"/>
                  <a:chExt cx="627888" cy="621792"/>
                </a:xfrm>
              </p:grpSpPr>
              <p:pic>
                <p:nvPicPr>
                  <p:cNvPr id="20772" name="椭圆 250"/>
                  <p:cNvPicPr/>
                  <p:nvPr/>
                </p:nvPicPr>
                <p:blipFill>
                  <a:blip r:embed="rId144"/>
                  <a:stretch>
                    <a:fillRect/>
                  </a:stretch>
                </p:blipFill>
                <p:spPr>
                  <a:xfrm>
                    <a:off x="0" y="0"/>
                    <a:ext cx="627888" cy="6217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73" name="Text Box 553"/>
                  <p:cNvSpPr txBox="1"/>
                  <p:nvPr/>
                </p:nvSpPr>
                <p:spPr>
                  <a:xfrm rot="-4171560">
                    <a:off x="96538" y="92251"/>
                    <a:ext cx="438584" cy="43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05" name="椭圆 251"/>
                <p:cNvGrpSpPr/>
                <p:nvPr/>
              </p:nvGrpSpPr>
              <p:grpSpPr>
                <a:xfrm rot="-3600000">
                  <a:off x="965312" y="556918"/>
                  <a:ext cx="487588" cy="487528"/>
                  <a:chOff x="0" y="0"/>
                  <a:chExt cx="487680" cy="487680"/>
                </a:xfrm>
              </p:grpSpPr>
              <p:pic>
                <p:nvPicPr>
                  <p:cNvPr id="20770" name="椭圆 251"/>
                  <p:cNvPicPr/>
                  <p:nvPr/>
                </p:nvPicPr>
                <p:blipFill>
                  <a:blip r:embed="rId145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71" name="Text Box 556"/>
                  <p:cNvSpPr txBox="1"/>
                  <p:nvPr/>
                </p:nvSpPr>
                <p:spPr>
                  <a:xfrm rot="-4171560">
                    <a:off x="75266" y="74588"/>
                    <a:ext cx="338268" cy="3383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06" name="椭圆 252"/>
                <p:cNvGrpSpPr/>
                <p:nvPr/>
              </p:nvGrpSpPr>
              <p:grpSpPr>
                <a:xfrm rot="-3600000">
                  <a:off x="782394" y="723364"/>
                  <a:ext cx="365691" cy="365646"/>
                  <a:chOff x="0" y="0"/>
                  <a:chExt cx="365760" cy="365760"/>
                </a:xfrm>
              </p:grpSpPr>
              <p:pic>
                <p:nvPicPr>
                  <p:cNvPr id="20768" name="椭圆 252"/>
                  <p:cNvPicPr/>
                  <p:nvPr/>
                </p:nvPicPr>
                <p:blipFill>
                  <a:blip r:embed="rId146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69" name="Text Box 559"/>
                  <p:cNvSpPr txBox="1"/>
                  <p:nvPr/>
                </p:nvSpPr>
                <p:spPr>
                  <a:xfrm rot="-4171560">
                    <a:off x="55041" y="54624"/>
                    <a:ext cx="252778" cy="2528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07" name="椭圆 253"/>
                <p:cNvGrpSpPr/>
                <p:nvPr/>
              </p:nvGrpSpPr>
              <p:grpSpPr>
                <a:xfrm rot="-3600000">
                  <a:off x="470576" y="1194348"/>
                  <a:ext cx="213320" cy="207199"/>
                  <a:chOff x="0" y="0"/>
                  <a:chExt cx="213360" cy="207264"/>
                </a:xfrm>
              </p:grpSpPr>
              <p:pic>
                <p:nvPicPr>
                  <p:cNvPr id="20766" name="椭圆 253"/>
                  <p:cNvPicPr/>
                  <p:nvPr/>
                </p:nvPicPr>
                <p:blipFill>
                  <a:blip r:embed="rId147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67" name="Text Box 562"/>
                  <p:cNvSpPr txBox="1"/>
                  <p:nvPr/>
                </p:nvSpPr>
                <p:spPr>
                  <a:xfrm rot="-4171560">
                    <a:off x="35726" y="32706"/>
                    <a:ext cx="143754" cy="1437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08" name="椭圆 254"/>
                <p:cNvGrpSpPr/>
                <p:nvPr/>
              </p:nvGrpSpPr>
              <p:grpSpPr>
                <a:xfrm rot="-3600000">
                  <a:off x="966751" y="936926"/>
                  <a:ext cx="408355" cy="408304"/>
                  <a:chOff x="0" y="0"/>
                  <a:chExt cx="408432" cy="408432"/>
                </a:xfrm>
              </p:grpSpPr>
              <p:pic>
                <p:nvPicPr>
                  <p:cNvPr id="20764" name="椭圆 254"/>
                  <p:cNvPicPr/>
                  <p:nvPr/>
                </p:nvPicPr>
                <p:blipFill>
                  <a:blip r:embed="rId148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65" name="Text Box 565"/>
                  <p:cNvSpPr txBox="1"/>
                  <p:nvPr/>
                </p:nvSpPr>
                <p:spPr>
                  <a:xfrm rot="-4171560">
                    <a:off x="63116" y="64601"/>
                    <a:ext cx="283083" cy="2831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09" name="椭圆 255"/>
                <p:cNvGrpSpPr/>
                <p:nvPr/>
              </p:nvGrpSpPr>
              <p:grpSpPr>
                <a:xfrm rot="-3600000">
                  <a:off x="859106" y="432123"/>
                  <a:ext cx="207225" cy="213293"/>
                  <a:chOff x="0" y="0"/>
                  <a:chExt cx="207264" cy="213360"/>
                </a:xfrm>
              </p:grpSpPr>
              <p:pic>
                <p:nvPicPr>
                  <p:cNvPr id="20762" name="椭圆 255"/>
                  <p:cNvPicPr/>
                  <p:nvPr/>
                </p:nvPicPr>
                <p:blipFill>
                  <a:blip r:embed="rId149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63" name="Text Box 568"/>
                  <p:cNvSpPr txBox="1"/>
                  <p:nvPr/>
                </p:nvSpPr>
                <p:spPr>
                  <a:xfrm rot="-8858713">
                    <a:off x="31075" y="35311"/>
                    <a:ext cx="143772" cy="143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10" name="椭圆 256"/>
                <p:cNvGrpSpPr/>
                <p:nvPr/>
              </p:nvGrpSpPr>
              <p:grpSpPr>
                <a:xfrm rot="-3600000">
                  <a:off x="634871" y="855492"/>
                  <a:ext cx="536347" cy="536280"/>
                  <a:chOff x="0" y="0"/>
                  <a:chExt cx="536448" cy="536448"/>
                </a:xfrm>
              </p:grpSpPr>
              <p:pic>
                <p:nvPicPr>
                  <p:cNvPr id="20760" name="椭圆 256"/>
                  <p:cNvPicPr/>
                  <p:nvPr/>
                </p:nvPicPr>
                <p:blipFill>
                  <a:blip r:embed="rId150"/>
                  <a:stretch>
                    <a:fillRect/>
                  </a:stretch>
                </p:blipFill>
                <p:spPr>
                  <a:xfrm>
                    <a:off x="0" y="0"/>
                    <a:ext cx="536448" cy="5364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61" name="Text Box 571"/>
                  <p:cNvSpPr txBox="1"/>
                  <p:nvPr/>
                </p:nvSpPr>
                <p:spPr>
                  <a:xfrm rot="10062645">
                    <a:off x="82041" y="83166"/>
                    <a:ext cx="372418" cy="37246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11" name="椭圆 257"/>
                <p:cNvGrpSpPr/>
                <p:nvPr/>
              </p:nvGrpSpPr>
              <p:grpSpPr>
                <a:xfrm rot="-3600000">
                  <a:off x="300545" y="593055"/>
                  <a:ext cx="396165" cy="390022"/>
                  <a:chOff x="0" y="0"/>
                  <a:chExt cx="396240" cy="390144"/>
                </a:xfrm>
              </p:grpSpPr>
              <p:pic>
                <p:nvPicPr>
                  <p:cNvPr id="20758" name="椭圆 257"/>
                  <p:cNvPicPr/>
                  <p:nvPr/>
                </p:nvPicPr>
                <p:blipFill>
                  <a:blip r:embed="rId151"/>
                  <a:stretch>
                    <a:fillRect/>
                  </a:stretch>
                </p:blipFill>
                <p:spPr>
                  <a:xfrm>
                    <a:off x="0" y="0"/>
                    <a:ext cx="396240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59" name="Text Box 574"/>
                  <p:cNvSpPr txBox="1"/>
                  <p:nvPr/>
                </p:nvSpPr>
                <p:spPr>
                  <a:xfrm rot="1493154">
                    <a:off x="61838" y="59257"/>
                    <a:ext cx="272950" cy="2729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0712" name="图片 258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3028440" flipV="1">
                  <a:off x="922853" y="667719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713" name="图片 259"/>
                <p:cNvPicPr>
                  <a:picLocks noChangeAspect="1"/>
                </p:cNvPicPr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033" name="椭圆 260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188" y="1132996"/>
                  <a:ext cx="198401" cy="19837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034" name="椭圆 261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6136" y="370541"/>
                  <a:ext cx="282522" cy="2824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035" name="椭圆 262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1952" y="684870"/>
                  <a:ext cx="282522" cy="2824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723" name="椭圆 263"/>
                <p:cNvSpPr/>
                <p:nvPr/>
              </p:nvSpPr>
              <p:spPr>
                <a:xfrm rot="3028440" flipV="1">
                  <a:off x="761889" y="1197752"/>
                  <a:ext cx="198401" cy="19837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0037" name="椭圆 264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5856" y="1247341"/>
                  <a:ext cx="428544" cy="4300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0727" name="椭圆 265"/>
                <p:cNvGrpSpPr/>
                <p:nvPr/>
              </p:nvGrpSpPr>
              <p:grpSpPr>
                <a:xfrm rot="-3600000">
                  <a:off x="991837" y="752854"/>
                  <a:ext cx="700908" cy="706915"/>
                  <a:chOff x="0" y="0"/>
                  <a:chExt cx="701040" cy="707136"/>
                </a:xfrm>
              </p:grpSpPr>
              <p:pic>
                <p:nvPicPr>
                  <p:cNvPr id="20756" name="椭圆 265"/>
                  <p:cNvPicPr/>
                  <p:nvPr/>
                </p:nvPicPr>
                <p:blipFill>
                  <a:blip r:embed="rId152"/>
                  <a:stretch>
                    <a:fillRect/>
                  </a:stretch>
                </p:blipFill>
                <p:spPr>
                  <a:xfrm>
                    <a:off x="0" y="0"/>
                    <a:ext cx="701040" cy="7071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57" name="Text Box 584"/>
                  <p:cNvSpPr txBox="1"/>
                  <p:nvPr/>
                </p:nvSpPr>
                <p:spPr>
                  <a:xfrm rot="-29951">
                    <a:off x="102711" y="107061"/>
                    <a:ext cx="492161" cy="4922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28" name="椭圆 266"/>
                <p:cNvGrpSpPr/>
                <p:nvPr/>
              </p:nvGrpSpPr>
              <p:grpSpPr>
                <a:xfrm rot="-3600000">
                  <a:off x="198594" y="334427"/>
                  <a:ext cx="627770" cy="627692"/>
                  <a:chOff x="0" y="0"/>
                  <a:chExt cx="627888" cy="627888"/>
                </a:xfrm>
              </p:grpSpPr>
              <p:pic>
                <p:nvPicPr>
                  <p:cNvPr id="20754" name="椭圆 266"/>
                  <p:cNvPicPr/>
                  <p:nvPr/>
                </p:nvPicPr>
                <p:blipFill>
                  <a:blip r:embed="rId153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55" name="Text Box 587"/>
                  <p:cNvSpPr txBox="1"/>
                  <p:nvPr/>
                </p:nvSpPr>
                <p:spPr>
                  <a:xfrm rot="-4171560">
                    <a:off x="92582" y="92560"/>
                    <a:ext cx="438584" cy="43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0729" name="图片 267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0730" name="椭圆 268"/>
                <p:cNvGrpSpPr/>
                <p:nvPr/>
              </p:nvGrpSpPr>
              <p:grpSpPr>
                <a:xfrm rot="-3600000">
                  <a:off x="1204952" y="319201"/>
                  <a:ext cx="902038" cy="901926"/>
                  <a:chOff x="0" y="0"/>
                  <a:chExt cx="902208" cy="902208"/>
                </a:xfrm>
              </p:grpSpPr>
              <p:pic>
                <p:nvPicPr>
                  <p:cNvPr id="20752" name="椭圆 268"/>
                  <p:cNvPicPr/>
                  <p:nvPr/>
                </p:nvPicPr>
                <p:blipFill>
                  <a:blip r:embed="rId154"/>
                  <a:stretch>
                    <a:fillRect/>
                  </a:stretch>
                </p:blipFill>
                <p:spPr>
                  <a:xfrm>
                    <a:off x="0" y="0"/>
                    <a:ext cx="902208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53" name="Text Box 591"/>
                  <p:cNvSpPr txBox="1"/>
                  <p:nvPr/>
                </p:nvSpPr>
                <p:spPr>
                  <a:xfrm rot="5791815">
                    <a:off x="134745" y="133750"/>
                    <a:ext cx="635606" cy="6355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31" name="椭圆 269"/>
                <p:cNvGrpSpPr/>
                <p:nvPr/>
              </p:nvGrpSpPr>
              <p:grpSpPr>
                <a:xfrm rot="-3600000">
                  <a:off x="1307173" y="692347"/>
                  <a:ext cx="664339" cy="664256"/>
                  <a:chOff x="0" y="0"/>
                  <a:chExt cx="664464" cy="664464"/>
                </a:xfrm>
              </p:grpSpPr>
              <p:pic>
                <p:nvPicPr>
                  <p:cNvPr id="20750" name="椭圆 269"/>
                  <p:cNvPicPr/>
                  <p:nvPr/>
                </p:nvPicPr>
                <p:blipFill>
                  <a:blip r:embed="rId155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51" name="Text Box 594"/>
                  <p:cNvSpPr txBox="1"/>
                  <p:nvPr/>
                </p:nvSpPr>
                <p:spPr>
                  <a:xfrm rot="8735286">
                    <a:off x="96608" y="101642"/>
                    <a:ext cx="465724" cy="4657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32" name="椭圆 270"/>
                <p:cNvGrpSpPr/>
                <p:nvPr/>
              </p:nvGrpSpPr>
              <p:grpSpPr>
                <a:xfrm rot="-3600000">
                  <a:off x="1250674" y="1136101"/>
                  <a:ext cx="493683" cy="499716"/>
                  <a:chOff x="0" y="0"/>
                  <a:chExt cx="493776" cy="499872"/>
                </a:xfrm>
              </p:grpSpPr>
              <p:pic>
                <p:nvPicPr>
                  <p:cNvPr id="20748" name="椭圆 270"/>
                  <p:cNvPicPr/>
                  <p:nvPr/>
                </p:nvPicPr>
                <p:blipFill>
                  <a:blip r:embed="rId156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49" name="Text Box 597"/>
                  <p:cNvSpPr txBox="1"/>
                  <p:nvPr/>
                </p:nvSpPr>
                <p:spPr>
                  <a:xfrm rot="8735286">
                    <a:off x="73141" y="74503"/>
                    <a:ext cx="348022" cy="3480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33" name="椭圆 271"/>
                <p:cNvGrpSpPr/>
                <p:nvPr/>
              </p:nvGrpSpPr>
              <p:grpSpPr>
                <a:xfrm rot="-3600000">
                  <a:off x="1047631" y="872571"/>
                  <a:ext cx="700908" cy="700821"/>
                  <a:chOff x="0" y="0"/>
                  <a:chExt cx="701040" cy="701040"/>
                </a:xfrm>
              </p:grpSpPr>
              <p:pic>
                <p:nvPicPr>
                  <p:cNvPr id="20746" name="椭圆 271"/>
                  <p:cNvPicPr/>
                  <p:nvPr/>
                </p:nvPicPr>
                <p:blipFill>
                  <a:blip r:embed="rId157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47" name="Text Box 600"/>
                  <p:cNvSpPr txBox="1"/>
                  <p:nvPr/>
                </p:nvSpPr>
                <p:spPr>
                  <a:xfrm rot="-29951">
                    <a:off x="102942" y="103962"/>
                    <a:ext cx="492161" cy="4922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34" name="椭圆 272"/>
                <p:cNvGrpSpPr/>
                <p:nvPr/>
              </p:nvGrpSpPr>
              <p:grpSpPr>
                <a:xfrm rot="-3600000">
                  <a:off x="1234857" y="755471"/>
                  <a:ext cx="700908" cy="700821"/>
                  <a:chOff x="0" y="0"/>
                  <a:chExt cx="701040" cy="701040"/>
                </a:xfrm>
              </p:grpSpPr>
              <p:pic>
                <p:nvPicPr>
                  <p:cNvPr id="20744" name="椭圆 272"/>
                  <p:cNvPicPr/>
                  <p:nvPr/>
                </p:nvPicPr>
                <p:blipFill>
                  <a:blip r:embed="rId158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45" name="Text Box 603"/>
                  <p:cNvSpPr txBox="1"/>
                  <p:nvPr/>
                </p:nvSpPr>
                <p:spPr>
                  <a:xfrm rot="-29951">
                    <a:off x="104116" y="106205"/>
                    <a:ext cx="492161" cy="4922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35" name="椭圆 273"/>
                <p:cNvGrpSpPr/>
                <p:nvPr/>
              </p:nvGrpSpPr>
              <p:grpSpPr>
                <a:xfrm rot="-3600000">
                  <a:off x="1431595" y="1043256"/>
                  <a:ext cx="707003" cy="700821"/>
                  <a:chOff x="0" y="0"/>
                  <a:chExt cx="707136" cy="701040"/>
                </a:xfrm>
              </p:grpSpPr>
              <p:pic>
                <p:nvPicPr>
                  <p:cNvPr id="20742" name="椭圆 273"/>
                  <p:cNvPicPr/>
                  <p:nvPr/>
                </p:nvPicPr>
                <p:blipFill>
                  <a:blip r:embed="rId159"/>
                  <a:stretch>
                    <a:fillRect/>
                  </a:stretch>
                </p:blipFill>
                <p:spPr>
                  <a:xfrm>
                    <a:off x="0" y="0"/>
                    <a:ext cx="707136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43" name="Text Box 606"/>
                  <p:cNvSpPr txBox="1"/>
                  <p:nvPr/>
                </p:nvSpPr>
                <p:spPr>
                  <a:xfrm rot="-29951">
                    <a:off x="107259" y="103553"/>
                    <a:ext cx="492161" cy="4922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36" name="椭圆 274"/>
                <p:cNvGrpSpPr/>
                <p:nvPr/>
              </p:nvGrpSpPr>
              <p:grpSpPr>
                <a:xfrm rot="-3600000">
                  <a:off x="1264047" y="392762"/>
                  <a:ext cx="213320" cy="207199"/>
                  <a:chOff x="0" y="0"/>
                  <a:chExt cx="213360" cy="207264"/>
                </a:xfrm>
              </p:grpSpPr>
              <p:pic>
                <p:nvPicPr>
                  <p:cNvPr id="20740" name="椭圆 274"/>
                  <p:cNvPicPr/>
                  <p:nvPr/>
                </p:nvPicPr>
                <p:blipFill>
                  <a:blip r:embed="rId160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0741" name="Text Box 609"/>
                  <p:cNvSpPr txBox="1"/>
                  <p:nvPr/>
                </p:nvSpPr>
                <p:spPr>
                  <a:xfrm rot="-8858713">
                    <a:off x="34506" y="32295"/>
                    <a:ext cx="143772" cy="143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0066" name="椭圆 275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3995" y="327471"/>
                  <a:ext cx="282522" cy="2824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0651" name="任意多边形 211"/>
              <p:cNvSpPr/>
              <p:nvPr/>
            </p:nvSpPr>
            <p:spPr>
              <a:xfrm>
                <a:off x="307980" y="377707"/>
                <a:ext cx="1306266" cy="1304517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864778" y="185251"/>
                  </a:cxn>
                  <a:cxn ang="0">
                    <a:pos x="1543808" y="862466"/>
                  </a:cxn>
                  <a:cxn ang="0">
                    <a:pos x="864778" y="1539680"/>
                  </a:cxn>
                  <a:cxn ang="0">
                    <a:pos x="185748" y="862466"/>
                  </a:cxn>
                  <a:cxn ang="0">
                    <a:pos x="864778" y="185251"/>
                  </a:cxn>
                  <a:cxn ang="0">
                    <a:pos x="864778" y="106583"/>
                  </a:cxn>
                  <a:cxn ang="0">
                    <a:pos x="106869" y="862466"/>
                  </a:cxn>
                  <a:cxn ang="0">
                    <a:pos x="864778" y="1618347"/>
                  </a:cxn>
                  <a:cxn ang="0">
                    <a:pos x="1622687" y="862466"/>
                  </a:cxn>
                  <a:cxn ang="0">
                    <a:pos x="864778" y="106583"/>
                  </a:cxn>
                  <a:cxn ang="0">
                    <a:pos x="864778" y="0"/>
                  </a:cxn>
                  <a:cxn ang="0">
                    <a:pos x="1729556" y="862466"/>
                  </a:cxn>
                  <a:cxn ang="0">
                    <a:pos x="864778" y="1724931"/>
                  </a:cxn>
                  <a:cxn ang="0">
                    <a:pos x="0" y="862466"/>
                  </a:cxn>
                  <a:cxn ang="0">
                    <a:pos x="864778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0652" name="Freeform 23"/>
              <p:cNvSpPr>
                <a:spLocks noEditPoints="1"/>
              </p:cNvSpPr>
              <p:nvPr/>
            </p:nvSpPr>
            <p:spPr>
              <a:xfrm>
                <a:off x="621885" y="746208"/>
                <a:ext cx="678146" cy="567200"/>
              </a:xfrm>
              <a:custGeom>
                <a:avLst/>
                <a:gdLst>
                  <a:gd name="txL" fmla="*/ 0 w 207"/>
                  <a:gd name="txT" fmla="*/ 0 h 173"/>
                  <a:gd name="txR" fmla="*/ 207 w 207"/>
                  <a:gd name="txB" fmla="*/ 173 h 173"/>
                </a:gdLst>
                <a:ahLst/>
                <a:cxnLst>
                  <a:cxn ang="0">
                    <a:pos x="236116055" y="0"/>
                  </a:cxn>
                  <a:cxn ang="0">
                    <a:pos x="0" y="515965142"/>
                  </a:cxn>
                  <a:cxn ang="0">
                    <a:pos x="214651215" y="1859629297"/>
                  </a:cxn>
                  <a:cxn ang="0">
                    <a:pos x="440038203" y="956689427"/>
                  </a:cxn>
                  <a:cxn ang="0">
                    <a:pos x="901541196" y="1859629297"/>
                  </a:cxn>
                  <a:cxn ang="0">
                    <a:pos x="1996268766" y="741700826"/>
                  </a:cxn>
                  <a:cxn ang="0">
                    <a:pos x="2147483647" y="505217853"/>
                  </a:cxn>
                  <a:cxn ang="0">
                    <a:pos x="987400351" y="1773634594"/>
                  </a:cxn>
                  <a:cxn ang="0">
                    <a:pos x="354175670" y="870694725"/>
                  </a:cxn>
                  <a:cxn ang="0">
                    <a:pos x="300513698" y="1773634594"/>
                  </a:cxn>
                  <a:cxn ang="0">
                    <a:pos x="311246092" y="741700826"/>
                  </a:cxn>
                  <a:cxn ang="0">
                    <a:pos x="343443275" y="730953538"/>
                  </a:cxn>
                  <a:cxn ang="0">
                    <a:pos x="375640459" y="720202970"/>
                  </a:cxn>
                  <a:cxn ang="0">
                    <a:pos x="397108523" y="709452403"/>
                  </a:cxn>
                  <a:cxn ang="0">
                    <a:pos x="429305707" y="687954547"/>
                  </a:cxn>
                  <a:cxn ang="0">
                    <a:pos x="440038203" y="677207258"/>
                  </a:cxn>
                  <a:cxn ang="0">
                    <a:pos x="461502992" y="644958835"/>
                  </a:cxn>
                  <a:cxn ang="0">
                    <a:pos x="482967781" y="655706124"/>
                  </a:cxn>
                  <a:cxn ang="0">
                    <a:pos x="493700175" y="666456691"/>
                  </a:cxn>
                  <a:cxn ang="0">
                    <a:pos x="515164964" y="687954547"/>
                  </a:cxn>
                  <a:cxn ang="0">
                    <a:pos x="536629753" y="709452403"/>
                  </a:cxn>
                  <a:cxn ang="0">
                    <a:pos x="568830212" y="720202970"/>
                  </a:cxn>
                  <a:cxn ang="0">
                    <a:pos x="601027395" y="730953538"/>
                  </a:cxn>
                  <a:cxn ang="0">
                    <a:pos x="686886551" y="752451394"/>
                  </a:cxn>
                  <a:cxn ang="0">
                    <a:pos x="1116192360" y="752451394"/>
                  </a:cxn>
                  <a:cxn ang="0">
                    <a:pos x="1534765569" y="752451394"/>
                  </a:cxn>
                  <a:cxn ang="0">
                    <a:pos x="1577695147" y="741700826"/>
                  </a:cxn>
                  <a:cxn ang="0">
                    <a:pos x="1609892330" y="741700826"/>
                  </a:cxn>
                  <a:cxn ang="0">
                    <a:pos x="1631357119" y="730953538"/>
                  </a:cxn>
                  <a:cxn ang="0">
                    <a:pos x="1760149537" y="644958835"/>
                  </a:cxn>
                  <a:cxn ang="0">
                    <a:pos x="1792346721" y="677207258"/>
                  </a:cxn>
                  <a:cxn ang="0">
                    <a:pos x="1910406335" y="1773634594"/>
                  </a:cxn>
                  <a:cxn ang="0">
                    <a:pos x="1974800702" y="666456691"/>
                  </a:cxn>
                  <a:cxn ang="0">
                    <a:pos x="1888941546" y="644958835"/>
                  </a:cxn>
                  <a:cxn ang="0">
                    <a:pos x="1867476758" y="634208268"/>
                  </a:cxn>
                  <a:cxn ang="0">
                    <a:pos x="1846011969" y="612710412"/>
                  </a:cxn>
                  <a:cxn ang="0">
                    <a:pos x="1824543904" y="591212556"/>
                  </a:cxn>
                  <a:cxn ang="0">
                    <a:pos x="1813811509" y="569711421"/>
                  </a:cxn>
                  <a:cxn ang="0">
                    <a:pos x="1803079115" y="548213565"/>
                  </a:cxn>
                  <a:cxn ang="0">
                    <a:pos x="1706487156" y="515965142"/>
                  </a:cxn>
                  <a:cxn ang="0">
                    <a:pos x="1373776377" y="515965142"/>
                  </a:cxn>
                  <a:cxn ang="0">
                    <a:pos x="1116192360" y="666456691"/>
                  </a:cxn>
                  <a:cxn ang="0">
                    <a:pos x="858608137" y="515965142"/>
                  </a:cxn>
                  <a:cxn ang="0">
                    <a:pos x="515164964" y="515965142"/>
                  </a:cxn>
                  <a:cxn ang="0">
                    <a:pos x="429305707" y="548213565"/>
                  </a:cxn>
                  <a:cxn ang="0">
                    <a:pos x="257584120" y="666456691"/>
                  </a:cxn>
                  <a:cxn ang="0">
                    <a:pos x="289781303" y="85994728"/>
                  </a:cxn>
                  <a:cxn ang="0">
                    <a:pos x="2135789894" y="526715709"/>
                  </a:cxn>
                  <a:cxn ang="0">
                    <a:pos x="1019597534" y="1515650076"/>
                  </a:cxn>
                  <a:cxn ang="0">
                    <a:pos x="1878209152" y="870694725"/>
                  </a:cxn>
                  <a:cxn ang="0">
                    <a:pos x="1019597534" y="1515650076"/>
                  </a:cxn>
                  <a:cxn ang="0">
                    <a:pos x="1792346721" y="956689427"/>
                  </a:cxn>
                  <a:cxn ang="0">
                    <a:pos x="1105459965" y="1429655374"/>
                  </a:cxn>
                </a:cxnLst>
                <a:rect l="txL" t="txT" r="txR" b="txB"/>
                <a:pathLst>
                  <a:path w="207" h="173">
                    <a:moveTo>
                      <a:pt x="186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9"/>
                      <a:pt x="9" y="68"/>
                      <a:pt x="20" y="69"/>
                    </a:cubicBezTo>
                    <a:cubicBezTo>
                      <a:pt x="20" y="173"/>
                      <a:pt x="20" y="173"/>
                      <a:pt x="20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186" y="173"/>
                      <a:pt x="186" y="173"/>
                      <a:pt x="186" y="173"/>
                    </a:cubicBezTo>
                    <a:cubicBezTo>
                      <a:pt x="186" y="69"/>
                      <a:pt x="186" y="69"/>
                      <a:pt x="186" y="69"/>
                    </a:cubicBezTo>
                    <a:cubicBezTo>
                      <a:pt x="198" y="68"/>
                      <a:pt x="207" y="59"/>
                      <a:pt x="207" y="48"/>
                    </a:cubicBezTo>
                    <a:cubicBezTo>
                      <a:pt x="207" y="47"/>
                      <a:pt x="207" y="47"/>
                      <a:pt x="207" y="47"/>
                    </a:cubicBezTo>
                    <a:lnTo>
                      <a:pt x="186" y="0"/>
                    </a:lnTo>
                    <a:close/>
                    <a:moveTo>
                      <a:pt x="92" y="165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165"/>
                      <a:pt x="33" y="165"/>
                      <a:pt x="33" y="165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8" y="69"/>
                      <a:pt x="29" y="69"/>
                      <a:pt x="29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1" y="69"/>
                      <a:pt x="31" y="68"/>
                      <a:pt x="32" y="68"/>
                    </a:cubicBezTo>
                    <a:cubicBezTo>
                      <a:pt x="33" y="68"/>
                      <a:pt x="33" y="68"/>
                      <a:pt x="34" y="68"/>
                    </a:cubicBezTo>
                    <a:cubicBezTo>
                      <a:pt x="34" y="67"/>
                      <a:pt x="35" y="67"/>
                      <a:pt x="35" y="67"/>
                    </a:cubicBezTo>
                    <a:cubicBezTo>
                      <a:pt x="36" y="67"/>
                      <a:pt x="36" y="67"/>
                      <a:pt x="36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8" y="66"/>
                      <a:pt x="38" y="65"/>
                      <a:pt x="39" y="65"/>
                    </a:cubicBezTo>
                    <a:cubicBezTo>
                      <a:pt x="39" y="65"/>
                      <a:pt x="39" y="65"/>
                      <a:pt x="40" y="64"/>
                    </a:cubicBezTo>
                    <a:cubicBezTo>
                      <a:pt x="40" y="64"/>
                      <a:pt x="40" y="64"/>
                      <a:pt x="41" y="63"/>
                    </a:cubicBezTo>
                    <a:cubicBezTo>
                      <a:pt x="41" y="63"/>
                      <a:pt x="41" y="63"/>
                      <a:pt x="41" y="63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1"/>
                      <a:pt x="43" y="61"/>
                      <a:pt x="43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5" y="61"/>
                      <a:pt x="45" y="61"/>
                    </a:cubicBezTo>
                    <a:cubicBezTo>
                      <a:pt x="45" y="61"/>
                      <a:pt x="45" y="62"/>
                      <a:pt x="46" y="62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7" y="63"/>
                      <a:pt x="47" y="63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9" y="65"/>
                      <a:pt x="49" y="65"/>
                      <a:pt x="50" y="66"/>
                    </a:cubicBezTo>
                    <a:cubicBezTo>
                      <a:pt x="50" y="66"/>
                      <a:pt x="50" y="66"/>
                      <a:pt x="50" y="66"/>
                    </a:cubicBezTo>
                    <a:cubicBezTo>
                      <a:pt x="51" y="66"/>
                      <a:pt x="52" y="67"/>
                      <a:pt x="52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4" y="68"/>
                      <a:pt x="54" y="68"/>
                      <a:pt x="55" y="68"/>
                    </a:cubicBezTo>
                    <a:cubicBezTo>
                      <a:pt x="55" y="68"/>
                      <a:pt x="56" y="68"/>
                      <a:pt x="56" y="68"/>
                    </a:cubicBezTo>
                    <a:cubicBezTo>
                      <a:pt x="58" y="69"/>
                      <a:pt x="59" y="69"/>
                      <a:pt x="61" y="69"/>
                    </a:cubicBezTo>
                    <a:cubicBezTo>
                      <a:pt x="62" y="70"/>
                      <a:pt x="63" y="70"/>
                      <a:pt x="64" y="70"/>
                    </a:cubicBezTo>
                    <a:cubicBezTo>
                      <a:pt x="72" y="70"/>
                      <a:pt x="79" y="66"/>
                      <a:pt x="84" y="60"/>
                    </a:cubicBezTo>
                    <a:cubicBezTo>
                      <a:pt x="88" y="66"/>
                      <a:pt x="95" y="70"/>
                      <a:pt x="104" y="70"/>
                    </a:cubicBezTo>
                    <a:cubicBezTo>
                      <a:pt x="112" y="70"/>
                      <a:pt x="119" y="66"/>
                      <a:pt x="124" y="60"/>
                    </a:cubicBezTo>
                    <a:cubicBezTo>
                      <a:pt x="128" y="66"/>
                      <a:pt x="135" y="70"/>
                      <a:pt x="143" y="70"/>
                    </a:cubicBezTo>
                    <a:cubicBezTo>
                      <a:pt x="145" y="70"/>
                      <a:pt x="146" y="70"/>
                      <a:pt x="147" y="69"/>
                    </a:cubicBezTo>
                    <a:cubicBezTo>
                      <a:pt x="147" y="69"/>
                      <a:pt x="147" y="69"/>
                      <a:pt x="147" y="69"/>
                    </a:cubicBezTo>
                    <a:cubicBezTo>
                      <a:pt x="148" y="69"/>
                      <a:pt x="149" y="69"/>
                      <a:pt x="149" y="69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1" y="69"/>
                      <a:pt x="151" y="68"/>
                      <a:pt x="152" y="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7" y="66"/>
                      <a:pt x="161" y="63"/>
                      <a:pt x="163" y="60"/>
                    </a:cubicBezTo>
                    <a:cubicBezTo>
                      <a:pt x="164" y="60"/>
                      <a:pt x="164" y="60"/>
                      <a:pt x="164" y="60"/>
                    </a:cubicBezTo>
                    <a:cubicBezTo>
                      <a:pt x="164" y="61"/>
                      <a:pt x="165" y="62"/>
                      <a:pt x="166" y="63"/>
                    </a:cubicBezTo>
                    <a:cubicBezTo>
                      <a:pt x="166" y="63"/>
                      <a:pt x="166" y="63"/>
                      <a:pt x="167" y="63"/>
                    </a:cubicBezTo>
                    <a:cubicBezTo>
                      <a:pt x="170" y="66"/>
                      <a:pt x="173" y="68"/>
                      <a:pt x="178" y="69"/>
                    </a:cubicBezTo>
                    <a:cubicBezTo>
                      <a:pt x="178" y="165"/>
                      <a:pt x="178" y="165"/>
                      <a:pt x="178" y="165"/>
                    </a:cubicBezTo>
                    <a:lnTo>
                      <a:pt x="92" y="165"/>
                    </a:lnTo>
                    <a:close/>
                    <a:moveTo>
                      <a:pt x="184" y="62"/>
                    </a:moveTo>
                    <a:cubicBezTo>
                      <a:pt x="182" y="61"/>
                      <a:pt x="182" y="61"/>
                      <a:pt x="182" y="61"/>
                    </a:cubicBezTo>
                    <a:cubicBezTo>
                      <a:pt x="180" y="61"/>
                      <a:pt x="178" y="61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5" y="60"/>
                      <a:pt x="175" y="59"/>
                      <a:pt x="174" y="59"/>
                    </a:cubicBezTo>
                    <a:cubicBezTo>
                      <a:pt x="174" y="59"/>
                      <a:pt x="173" y="59"/>
                      <a:pt x="173" y="58"/>
                    </a:cubicBezTo>
                    <a:cubicBezTo>
                      <a:pt x="173" y="58"/>
                      <a:pt x="172" y="58"/>
                      <a:pt x="172" y="57"/>
                    </a:cubicBezTo>
                    <a:cubicBezTo>
                      <a:pt x="171" y="57"/>
                      <a:pt x="171" y="57"/>
                      <a:pt x="171" y="56"/>
                    </a:cubicBezTo>
                    <a:cubicBezTo>
                      <a:pt x="171" y="56"/>
                      <a:pt x="170" y="56"/>
                      <a:pt x="170" y="55"/>
                    </a:cubicBezTo>
                    <a:cubicBezTo>
                      <a:pt x="170" y="55"/>
                      <a:pt x="169" y="54"/>
                      <a:pt x="169" y="54"/>
                    </a:cubicBezTo>
                    <a:cubicBezTo>
                      <a:pt x="169" y="54"/>
                      <a:pt x="169" y="53"/>
                      <a:pt x="169" y="53"/>
                    </a:cubicBezTo>
                    <a:cubicBezTo>
                      <a:pt x="168" y="52"/>
                      <a:pt x="168" y="52"/>
                      <a:pt x="168" y="51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8" y="50"/>
                      <a:pt x="167" y="49"/>
                      <a:pt x="167" y="48"/>
                    </a:cubicBezTo>
                    <a:cubicBezTo>
                      <a:pt x="159" y="48"/>
                      <a:pt x="159" y="48"/>
                      <a:pt x="159" y="48"/>
                    </a:cubicBezTo>
                    <a:cubicBezTo>
                      <a:pt x="159" y="55"/>
                      <a:pt x="152" y="62"/>
                      <a:pt x="143" y="62"/>
                    </a:cubicBezTo>
                    <a:cubicBezTo>
                      <a:pt x="135" y="62"/>
                      <a:pt x="128" y="55"/>
                      <a:pt x="128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0" y="55"/>
                      <a:pt x="112" y="62"/>
                      <a:pt x="104" y="62"/>
                    </a:cubicBezTo>
                    <a:cubicBezTo>
                      <a:pt x="95" y="62"/>
                      <a:pt x="88" y="55"/>
                      <a:pt x="88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55"/>
                      <a:pt x="73" y="62"/>
                      <a:pt x="64" y="62"/>
                    </a:cubicBezTo>
                    <a:cubicBezTo>
                      <a:pt x="55" y="62"/>
                      <a:pt x="48" y="55"/>
                      <a:pt x="4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9"/>
                      <a:pt x="40" y="50"/>
                      <a:pt x="40" y="51"/>
                    </a:cubicBezTo>
                    <a:cubicBezTo>
                      <a:pt x="38" y="57"/>
                      <a:pt x="32" y="62"/>
                      <a:pt x="2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15" y="62"/>
                      <a:pt x="9" y="56"/>
                      <a:pt x="8" y="4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181" y="8"/>
                      <a:pt x="181" y="8"/>
                      <a:pt x="181" y="8"/>
                    </a:cubicBezTo>
                    <a:cubicBezTo>
                      <a:pt x="199" y="49"/>
                      <a:pt x="199" y="49"/>
                      <a:pt x="199" y="49"/>
                    </a:cubicBezTo>
                    <a:cubicBezTo>
                      <a:pt x="199" y="56"/>
                      <a:pt x="192" y="61"/>
                      <a:pt x="184" y="62"/>
                    </a:cubicBezTo>
                    <a:close/>
                    <a:moveTo>
                      <a:pt x="95" y="141"/>
                    </a:moveTo>
                    <a:cubicBezTo>
                      <a:pt x="175" y="141"/>
                      <a:pt x="175" y="141"/>
                      <a:pt x="175" y="141"/>
                    </a:cubicBezTo>
                    <a:cubicBezTo>
                      <a:pt x="175" y="81"/>
                      <a:pt x="175" y="81"/>
                      <a:pt x="175" y="81"/>
                    </a:cubicBezTo>
                    <a:cubicBezTo>
                      <a:pt x="95" y="81"/>
                      <a:pt x="95" y="81"/>
                      <a:pt x="95" y="81"/>
                    </a:cubicBezTo>
                    <a:lnTo>
                      <a:pt x="95" y="141"/>
                    </a:lnTo>
                    <a:close/>
                    <a:moveTo>
                      <a:pt x="103" y="89"/>
                    </a:moveTo>
                    <a:cubicBezTo>
                      <a:pt x="167" y="89"/>
                      <a:pt x="167" y="89"/>
                      <a:pt x="167" y="89"/>
                    </a:cubicBezTo>
                    <a:cubicBezTo>
                      <a:pt x="167" y="133"/>
                      <a:pt x="167" y="133"/>
                      <a:pt x="167" y="133"/>
                    </a:cubicBezTo>
                    <a:cubicBezTo>
                      <a:pt x="103" y="133"/>
                      <a:pt x="103" y="133"/>
                      <a:pt x="103" y="133"/>
                    </a:cubicBezTo>
                    <a:lnTo>
                      <a:pt x="103" y="89"/>
                    </a:lnTo>
                    <a:close/>
                  </a:path>
                </a:pathLst>
              </a:custGeom>
              <a:solidFill>
                <a:srgbClr val="BA3C1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0646" name="组合 291"/>
            <p:cNvGrpSpPr/>
            <p:nvPr/>
          </p:nvGrpSpPr>
          <p:grpSpPr>
            <a:xfrm>
              <a:off x="0" y="1851380"/>
              <a:ext cx="1973262" cy="2089150"/>
              <a:chOff x="0" y="0"/>
              <a:chExt cx="1973262" cy="2089150"/>
            </a:xfrm>
          </p:grpSpPr>
          <p:sp>
            <p:nvSpPr>
              <p:cNvPr id="20647" name="文本框 12"/>
              <p:cNvSpPr txBox="1"/>
              <p:nvPr/>
            </p:nvSpPr>
            <p:spPr>
              <a:xfrm>
                <a:off x="317500" y="0"/>
                <a:ext cx="1338262" cy="3683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zh-CN" altLang="zh-CN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输入小标题</a:t>
                </a:r>
                <a:endParaRPr lang="zh-CN" altLang="zh-CN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  <p:cxnSp>
            <p:nvCxnSpPr>
              <p:cNvPr id="20648" name="直接连接符 14"/>
              <p:cNvCxnSpPr/>
              <p:nvPr/>
            </p:nvCxnSpPr>
            <p:spPr>
              <a:xfrm>
                <a:off x="242887" y="433388"/>
                <a:ext cx="1487488" cy="0"/>
              </a:xfrm>
              <a:prstGeom prst="line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20649" name="矩形 37"/>
              <p:cNvSpPr/>
              <p:nvPr/>
            </p:nvSpPr>
            <p:spPr>
              <a:xfrm>
                <a:off x="0" y="488950"/>
                <a:ext cx="1973262" cy="16002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/>
                <a:r>
                  <a:rPr lang="zh-CN" altLang="zh-CN" sz="14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一年一度的企业年会可以加深员工对企业的感情，增进员工之间的沟通和交流增强员工之间的团队协作意识，创造企业内积极向上的工作氛围，提升员工士气。</a:t>
                </a:r>
                <a:endPara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19917" name="组合 296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20632" name="组合 297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0636" name="任意多边形 302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0643" name="任意多边形 302"/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44" name="Text Box 62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637" name="任意多边形 303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0641" name="任意多边形 303"/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42" name="Text Box 62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638" name="任意多边形 304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0639" name="任意多边形 304"/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40" name="Text Box 62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0633" name="任意多边形 301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0634" name="任意多边形 301"/>
              <p:cNvPicPr/>
              <p:nvPr/>
            </p:nvPicPr>
            <p:blipFill>
              <a:blip r:embed="rId164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35" name="Text Box 63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9923" name="组合 305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20489" name="图片 306"/>
            <p:cNvPicPr>
              <a:picLocks noChangeAspect="1"/>
            </p:cNvPicPr>
            <p:nvPr/>
          </p:nvPicPr>
          <p:blipFill>
            <a:blip r:embed="rId165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490" name="组合 307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0491" name="椭圆 308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0492" name="椭圆 309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0630" name="椭圆 309"/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31" name="Text Box 63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493" name="椭圆 310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0628" name="椭圆 310"/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29" name="Text Box 64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494" name="椭圆 311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0626" name="椭圆 311"/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27" name="Text Box 643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495" name="椭圆 312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0624" name="椭圆 312"/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25" name="Text Box 64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496" name="椭圆 313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0622" name="椭圆 313"/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23" name="Text Box 64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497" name="椭圆 314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0620" name="椭圆 314"/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21" name="Text Box 65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498" name="椭圆 315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0618" name="椭圆 315"/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19" name="Text Box 655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499" name="椭圆 316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0616" name="椭圆 316"/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17" name="Text Box 65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00" name="椭圆 317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0614" name="椭圆 317"/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15" name="Text Box 66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0501" name="图片 318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0502" name="椭圆 319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0612" name="椭圆 319"/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13" name="Text Box 66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03" name="椭圆 320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0610" name="椭圆 320"/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11" name="Text Box 66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04" name="椭圆 321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0608" name="椭圆 321"/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09" name="Text Box 67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05" name="椭圆 322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0606" name="椭圆 322"/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07" name="Text Box 67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06" name="椭圆 323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0604" name="椭圆 323"/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05" name="Text Box 677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07" name="椭圆 324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0602" name="椭圆 324"/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03" name="Text Box 680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08" name="椭圆 325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0600" name="椭圆 325"/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601" name="Text Box 68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09" name="椭圆 326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0598" name="椭圆 326"/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99" name="Text Box 686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10" name="椭圆 327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0596" name="椭圆 327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97" name="Text Box 689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11" name="椭圆 328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0594" name="椭圆 328"/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95" name="Text Box 692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12" name="椭圆 329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0592" name="椭圆 329"/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93" name="Text Box 695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13" name="椭圆 330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0590" name="椭圆 330"/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91" name="Text Box 69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14" name="椭圆 331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0588" name="椭圆 331"/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89" name="Text Box 701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15" name="椭圆 332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0586" name="椭圆 332"/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87" name="Text Box 70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0516" name="图片 333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517" name="图片 334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163" name="椭圆 335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164" name="椭圆 336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165" name="椭圆 337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166" name="椭圆 338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530" name="椭圆 339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168" name="椭圆 340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169" name="椭圆 341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0537" name="椭圆 342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0584" name="椭圆 342"/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85" name="Text Box 716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0173" name="椭圆 343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541" name="椭圆 344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0542" name="椭圆 345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0582" name="椭圆 345"/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83" name="Text Box 721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43" name="椭圆 346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0580" name="椭圆 346"/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81" name="Text Box 72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44" name="椭圆 347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0578" name="椭圆 347"/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79" name="Text Box 727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45" name="椭圆 348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0576" name="椭圆 348"/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77" name="Text Box 73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46" name="椭圆 349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0574" name="椭圆 349"/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75" name="Text Box 733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47" name="椭圆 350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0572" name="椭圆 350"/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73" name="Text Box 73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48" name="椭圆 351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0570" name="椭圆 351"/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71" name="Text Box 739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549" name="椭圆 352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0568" name="椭圆 352"/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69" name="Text Box 74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0550" name="图片 353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551" name="图片 354"/>
              <p:cNvPicPr>
                <a:picLocks noChangeAspect="1"/>
              </p:cNvPicPr>
              <p:nvPr/>
            </p:nvPicPr>
            <p:blipFill>
              <a:blip r:embed="rId198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201" name="椭圆 355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202" name="椭圆 356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203" name="椭圆 357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561" name="椭圆 358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205" name="椭圆 359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0565" name="椭圆 360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0566" name="椭圆 360"/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67" name="Text Box 752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20209" name="文本框 361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0"/>
          <p:cNvGrpSpPr/>
          <p:nvPr/>
        </p:nvGrpSpPr>
        <p:grpSpPr>
          <a:xfrm>
            <a:off x="6329363" y="4219575"/>
            <a:ext cx="5086350" cy="1763713"/>
            <a:chOff x="0" y="0"/>
            <a:chExt cx="5087212" cy="1763442"/>
          </a:xfrm>
        </p:grpSpPr>
        <p:grpSp>
          <p:nvGrpSpPr>
            <p:cNvPr id="21673" name="组合 82"/>
            <p:cNvGrpSpPr/>
            <p:nvPr/>
          </p:nvGrpSpPr>
          <p:grpSpPr>
            <a:xfrm rot="-10800000" flipH="1">
              <a:off x="0" y="0"/>
              <a:ext cx="4436110" cy="1763442"/>
              <a:chOff x="0" y="0"/>
              <a:chExt cx="4741513" cy="1884848"/>
            </a:xfrm>
          </p:grpSpPr>
          <p:pic>
            <p:nvPicPr>
              <p:cNvPr id="21676" name="图片 8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1677" name="组合 84"/>
              <p:cNvGrpSpPr/>
              <p:nvPr/>
            </p:nvGrpSpPr>
            <p:grpSpPr>
              <a:xfrm>
                <a:off x="0" y="0"/>
                <a:ext cx="4741513" cy="1739265"/>
                <a:chOff x="0" y="0"/>
                <a:chExt cx="4741513" cy="1739265"/>
              </a:xfrm>
            </p:grpSpPr>
            <p:sp>
              <p:nvSpPr>
                <p:cNvPr id="21678" name="椭圆 85"/>
                <p:cNvSpPr/>
                <p:nvPr/>
              </p:nvSpPr>
              <p:spPr>
                <a:xfrm>
                  <a:off x="403905" y="626021"/>
                  <a:ext cx="868904" cy="868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1679" name="椭圆 86"/>
                <p:cNvGrpSpPr/>
                <p:nvPr/>
              </p:nvGrpSpPr>
              <p:grpSpPr>
                <a:xfrm rot="-10800000" flipH="1">
                  <a:off x="-1833" y="114075"/>
                  <a:ext cx="1133920" cy="1133555"/>
                  <a:chOff x="0" y="0"/>
                  <a:chExt cx="1060704" cy="1060704"/>
                </a:xfrm>
              </p:grpSpPr>
              <p:pic>
                <p:nvPicPr>
                  <p:cNvPr id="21816" name="椭圆 86"/>
                  <p:cNvPicPr/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0" y="0"/>
                    <a:ext cx="1060704" cy="1060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17" name="Text Box 9"/>
                  <p:cNvSpPr txBox="1"/>
                  <p:nvPr/>
                </p:nvSpPr>
                <p:spPr>
                  <a:xfrm rot="10800000">
                    <a:off x="157208" y="156804"/>
                    <a:ext cx="750788" cy="7510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80" name="椭圆 87"/>
                <p:cNvGrpSpPr/>
                <p:nvPr/>
              </p:nvGrpSpPr>
              <p:grpSpPr>
                <a:xfrm rot="-10800000" flipH="1">
                  <a:off x="3021954" y="902352"/>
                  <a:ext cx="208537" cy="214985"/>
                  <a:chOff x="0" y="0"/>
                  <a:chExt cx="195072" cy="201168"/>
                </a:xfrm>
              </p:grpSpPr>
              <p:pic>
                <p:nvPicPr>
                  <p:cNvPr id="21814" name="椭圆 87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195072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15" name="Text Box 12"/>
                  <p:cNvSpPr txBox="1"/>
                  <p:nvPr/>
                </p:nvSpPr>
                <p:spPr>
                  <a:xfrm rot="10800000">
                    <a:off x="28613" y="30925"/>
                    <a:ext cx="140416" cy="1404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81" name="椭圆 88"/>
                <p:cNvGrpSpPr/>
                <p:nvPr/>
              </p:nvGrpSpPr>
              <p:grpSpPr>
                <a:xfrm rot="-10800000" flipH="1">
                  <a:off x="597711" y="-3189"/>
                  <a:ext cx="971001" cy="970688"/>
                  <a:chOff x="0" y="0"/>
                  <a:chExt cx="908304" cy="908304"/>
                </a:xfrm>
              </p:grpSpPr>
              <p:pic>
                <p:nvPicPr>
                  <p:cNvPr id="21812" name="椭圆 88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13" name="Text Box 15"/>
                  <p:cNvSpPr txBox="1"/>
                  <p:nvPr/>
                </p:nvSpPr>
                <p:spPr>
                  <a:xfrm rot="3434204">
                    <a:off x="135867" y="135614"/>
                    <a:ext cx="637730" cy="6375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82" name="椭圆 89"/>
                <p:cNvGrpSpPr/>
                <p:nvPr/>
              </p:nvGrpSpPr>
              <p:grpSpPr>
                <a:xfrm rot="-10800000" flipH="1">
                  <a:off x="4032055" y="746000"/>
                  <a:ext cx="149886" cy="149838"/>
                  <a:chOff x="0" y="0"/>
                  <a:chExt cx="140208" cy="140208"/>
                </a:xfrm>
              </p:grpSpPr>
              <p:pic>
                <p:nvPicPr>
                  <p:cNvPr id="21810" name="椭圆 89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11" name="Text Box 18"/>
                  <p:cNvSpPr txBox="1"/>
                  <p:nvPr/>
                </p:nvSpPr>
                <p:spPr>
                  <a:xfrm rot="10800000">
                    <a:off x="22154" y="21509"/>
                    <a:ext cx="99609" cy="99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83" name="椭圆 90"/>
                <p:cNvGrpSpPr/>
                <p:nvPr/>
              </p:nvGrpSpPr>
              <p:grpSpPr>
                <a:xfrm rot="-10800000" flipH="1">
                  <a:off x="3497679" y="785088"/>
                  <a:ext cx="221571" cy="214985"/>
                  <a:chOff x="0" y="0"/>
                  <a:chExt cx="207264" cy="201168"/>
                </a:xfrm>
              </p:grpSpPr>
              <p:pic>
                <p:nvPicPr>
                  <p:cNvPr id="21808" name="椭圆 90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207264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09" name="Text Box 21"/>
                  <p:cNvSpPr txBox="1"/>
                  <p:nvPr/>
                </p:nvSpPr>
                <p:spPr>
                  <a:xfrm rot="-891224">
                    <a:off x="32371" y="29183"/>
                    <a:ext cx="140416" cy="1404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84" name="椭圆 91"/>
                <p:cNvGrpSpPr/>
                <p:nvPr/>
              </p:nvGrpSpPr>
              <p:grpSpPr>
                <a:xfrm rot="-10800000" flipH="1">
                  <a:off x="2683081" y="954470"/>
                  <a:ext cx="156403" cy="156352"/>
                  <a:chOff x="0" y="0"/>
                  <a:chExt cx="146304" cy="146304"/>
                </a:xfrm>
              </p:grpSpPr>
              <p:pic>
                <p:nvPicPr>
                  <p:cNvPr id="21806" name="椭圆 91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07" name="Text Box 24"/>
                  <p:cNvSpPr txBox="1"/>
                  <p:nvPr/>
                </p:nvSpPr>
                <p:spPr>
                  <a:xfrm rot="-891224">
                    <a:off x="24096" y="25657"/>
                    <a:ext cx="99609" cy="99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85" name="椭圆 92"/>
                <p:cNvGrpSpPr/>
                <p:nvPr/>
              </p:nvGrpSpPr>
              <p:grpSpPr>
                <a:xfrm rot="-10800000" flipH="1">
                  <a:off x="3412961" y="928411"/>
                  <a:ext cx="364940" cy="364822"/>
                  <a:chOff x="0" y="0"/>
                  <a:chExt cx="341376" cy="341376"/>
                </a:xfrm>
              </p:grpSpPr>
              <p:pic>
                <p:nvPicPr>
                  <p:cNvPr id="21804" name="椭圆 92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05" name="Text Box 27"/>
                  <p:cNvSpPr txBox="1"/>
                  <p:nvPr/>
                </p:nvSpPr>
                <p:spPr>
                  <a:xfrm rot="3434204">
                    <a:off x="53922" y="51913"/>
                    <a:ext cx="237753" cy="2376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86" name="椭圆 93"/>
                <p:cNvGrpSpPr/>
                <p:nvPr/>
              </p:nvGrpSpPr>
              <p:grpSpPr>
                <a:xfrm rot="-10800000" flipH="1">
                  <a:off x="2513645" y="746000"/>
                  <a:ext cx="540893" cy="540719"/>
                  <a:chOff x="0" y="0"/>
                  <a:chExt cx="505968" cy="505968"/>
                </a:xfrm>
              </p:grpSpPr>
              <p:pic>
                <p:nvPicPr>
                  <p:cNvPr id="21802" name="椭圆 93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03" name="Text Box 30"/>
                  <p:cNvSpPr txBox="1"/>
                  <p:nvPr/>
                </p:nvSpPr>
                <p:spPr>
                  <a:xfrm rot="10800000">
                    <a:off x="71837" y="73246"/>
                    <a:ext cx="359671" cy="3597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87" name="椭圆 94"/>
                <p:cNvGrpSpPr/>
                <p:nvPr/>
              </p:nvGrpSpPr>
              <p:grpSpPr>
                <a:xfrm rot="-10800000" flipH="1">
                  <a:off x="2389826" y="908867"/>
                  <a:ext cx="306289" cy="306190"/>
                  <a:chOff x="0" y="0"/>
                  <a:chExt cx="286512" cy="286512"/>
                </a:xfrm>
              </p:grpSpPr>
              <p:pic>
                <p:nvPicPr>
                  <p:cNvPr id="21800" name="椭圆 94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01" name="Text Box 33"/>
                  <p:cNvSpPr txBox="1"/>
                  <p:nvPr/>
                </p:nvSpPr>
                <p:spPr>
                  <a:xfrm rot="-9822441">
                    <a:off x="41662" y="42930"/>
                    <a:ext cx="198541" cy="1986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88" name="椭圆 95"/>
                <p:cNvGrpSpPr/>
                <p:nvPr/>
              </p:nvGrpSpPr>
              <p:grpSpPr>
                <a:xfrm rot="-10800000" flipH="1">
                  <a:off x="408724" y="198766"/>
                  <a:ext cx="873249" cy="872968"/>
                  <a:chOff x="0" y="0"/>
                  <a:chExt cx="816864" cy="816864"/>
                </a:xfrm>
              </p:grpSpPr>
              <p:pic>
                <p:nvPicPr>
                  <p:cNvPr id="21798" name="椭圆 95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816864" cy="816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99" name="Text Box 36"/>
                  <p:cNvSpPr txBox="1"/>
                  <p:nvPr/>
                </p:nvSpPr>
                <p:spPr>
                  <a:xfrm rot="10800000">
                    <a:off x="119555" y="117567"/>
                    <a:ext cx="579062" cy="5792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89" name="椭圆 96"/>
                <p:cNvGrpSpPr/>
                <p:nvPr/>
              </p:nvGrpSpPr>
              <p:grpSpPr>
                <a:xfrm rot="-10800000" flipH="1">
                  <a:off x="780181" y="426780"/>
                  <a:ext cx="658195" cy="651469"/>
                  <a:chOff x="0" y="0"/>
                  <a:chExt cx="615696" cy="609600"/>
                </a:xfrm>
              </p:grpSpPr>
              <p:pic>
                <p:nvPicPr>
                  <p:cNvPr id="21796" name="椭圆 96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615696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97" name="Text Box 39"/>
                  <p:cNvSpPr txBox="1"/>
                  <p:nvPr/>
                </p:nvSpPr>
                <p:spPr>
                  <a:xfrm rot="10800000">
                    <a:off x="92463" y="90098"/>
                    <a:ext cx="432717" cy="432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90" name="椭圆 97"/>
                <p:cNvGrpSpPr/>
                <p:nvPr/>
              </p:nvGrpSpPr>
              <p:grpSpPr>
                <a:xfrm rot="-10800000" flipH="1">
                  <a:off x="1334107" y="987043"/>
                  <a:ext cx="371457" cy="371337"/>
                  <a:chOff x="0" y="0"/>
                  <a:chExt cx="347472" cy="347472"/>
                </a:xfrm>
              </p:grpSpPr>
              <p:pic>
                <p:nvPicPr>
                  <p:cNvPr id="21794" name="椭圆 97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95" name="Text Box 42"/>
                  <p:cNvSpPr txBox="1"/>
                  <p:nvPr/>
                </p:nvSpPr>
                <p:spPr>
                  <a:xfrm rot="10800000">
                    <a:off x="53284" y="53034"/>
                    <a:ext cx="246083" cy="24616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91" name="椭圆 98"/>
                <p:cNvGrpSpPr/>
                <p:nvPr/>
              </p:nvGrpSpPr>
              <p:grpSpPr>
                <a:xfrm rot="-10800000" flipH="1">
                  <a:off x="519509" y="635250"/>
                  <a:ext cx="729880" cy="736159"/>
                  <a:chOff x="0" y="0"/>
                  <a:chExt cx="682752" cy="688848"/>
                </a:xfrm>
              </p:grpSpPr>
              <p:pic>
                <p:nvPicPr>
                  <p:cNvPr id="21792" name="椭圆 98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682752" cy="688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93" name="Text Box 45"/>
                  <p:cNvSpPr txBox="1"/>
                  <p:nvPr/>
                </p:nvSpPr>
                <p:spPr>
                  <a:xfrm rot="10800000">
                    <a:off x="99744" y="102462"/>
                    <a:ext cx="484593" cy="4847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92" name="椭圆 99"/>
                <p:cNvGrpSpPr/>
                <p:nvPr/>
              </p:nvGrpSpPr>
              <p:grpSpPr>
                <a:xfrm rot="-10800000" flipH="1">
                  <a:off x="1523094" y="843720"/>
                  <a:ext cx="377973" cy="377852"/>
                  <a:chOff x="0" y="0"/>
                  <a:chExt cx="353568" cy="353568"/>
                </a:xfrm>
              </p:grpSpPr>
              <p:pic>
                <p:nvPicPr>
                  <p:cNvPr id="21790" name="椭圆 99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91" name="Text Box 48"/>
                  <p:cNvSpPr txBox="1"/>
                  <p:nvPr/>
                </p:nvSpPr>
                <p:spPr>
                  <a:xfrm rot="6112845">
                    <a:off x="52793" y="52272"/>
                    <a:ext cx="246163" cy="2460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93" name="椭圆 100"/>
                <p:cNvGrpSpPr/>
                <p:nvPr/>
              </p:nvGrpSpPr>
              <p:grpSpPr>
                <a:xfrm rot="-10800000" flipH="1">
                  <a:off x="688946" y="498442"/>
                  <a:ext cx="971001" cy="970688"/>
                  <a:chOff x="0" y="0"/>
                  <a:chExt cx="908304" cy="908304"/>
                </a:xfrm>
              </p:grpSpPr>
              <p:pic>
                <p:nvPicPr>
                  <p:cNvPr id="21788" name="椭圆 100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89" name="Text Box 51"/>
                  <p:cNvSpPr txBox="1"/>
                  <p:nvPr/>
                </p:nvSpPr>
                <p:spPr>
                  <a:xfrm rot="3434204">
                    <a:off x="134333" y="135048"/>
                    <a:ext cx="637730" cy="6375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94" name="椭圆 101"/>
                <p:cNvGrpSpPr/>
                <p:nvPr/>
              </p:nvGrpSpPr>
              <p:grpSpPr>
                <a:xfrm rot="-10800000" flipH="1">
                  <a:off x="1171187" y="263913"/>
                  <a:ext cx="964484" cy="970688"/>
                  <a:chOff x="0" y="0"/>
                  <a:chExt cx="902208" cy="908304"/>
                </a:xfrm>
              </p:grpSpPr>
              <p:pic>
                <p:nvPicPr>
                  <p:cNvPr id="21786" name="椭圆 101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87" name="Text Box 54"/>
                  <p:cNvSpPr txBox="1"/>
                  <p:nvPr/>
                </p:nvSpPr>
                <p:spPr>
                  <a:xfrm rot="-2191816">
                    <a:off x="132512" y="135201"/>
                    <a:ext cx="637523" cy="6377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95" name="椭圆 102"/>
                <p:cNvGrpSpPr/>
                <p:nvPr/>
              </p:nvGrpSpPr>
              <p:grpSpPr>
                <a:xfrm rot="-10800000" flipH="1">
                  <a:off x="1835899" y="798117"/>
                  <a:ext cx="364940" cy="371337"/>
                  <a:chOff x="0" y="0"/>
                  <a:chExt cx="341376" cy="347472"/>
                </a:xfrm>
              </p:grpSpPr>
              <p:pic>
                <p:nvPicPr>
                  <p:cNvPr id="21784" name="椭圆 102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341376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85" name="Text Box 57"/>
                  <p:cNvSpPr txBox="1"/>
                  <p:nvPr/>
                </p:nvSpPr>
                <p:spPr>
                  <a:xfrm rot="3434204">
                    <a:off x="53702" y="54556"/>
                    <a:ext cx="237753" cy="2376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96" name="椭圆 103"/>
                <p:cNvGrpSpPr/>
                <p:nvPr/>
              </p:nvGrpSpPr>
              <p:grpSpPr>
                <a:xfrm rot="-10800000" flipH="1">
                  <a:off x="1705564" y="778573"/>
                  <a:ext cx="462692" cy="469057"/>
                  <a:chOff x="0" y="0"/>
                  <a:chExt cx="432816" cy="438912"/>
                </a:xfrm>
              </p:grpSpPr>
              <p:pic>
                <p:nvPicPr>
                  <p:cNvPr id="21782" name="椭圆 103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432816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83" name="Text Box 60"/>
                  <p:cNvSpPr txBox="1"/>
                  <p:nvPr/>
                </p:nvSpPr>
                <p:spPr>
                  <a:xfrm rot="3434204">
                    <a:off x="62880" y="68106"/>
                    <a:ext cx="302719" cy="3026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97" name="椭圆 104"/>
                <p:cNvGrpSpPr/>
                <p:nvPr/>
              </p:nvGrpSpPr>
              <p:grpSpPr>
                <a:xfrm rot="-10800000" flipH="1">
                  <a:off x="1249389" y="270428"/>
                  <a:ext cx="716846" cy="710101"/>
                  <a:chOff x="0" y="0"/>
                  <a:chExt cx="670560" cy="664464"/>
                </a:xfrm>
              </p:grpSpPr>
              <p:pic>
                <p:nvPicPr>
                  <p:cNvPr id="21780" name="椭圆 104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670560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81" name="Text Box 63"/>
                  <p:cNvSpPr txBox="1"/>
                  <p:nvPr/>
                </p:nvSpPr>
                <p:spPr>
                  <a:xfrm rot="-5135288">
                    <a:off x="101417" y="100220"/>
                    <a:ext cx="467338" cy="4671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98" name="椭圆 105"/>
                <p:cNvGrpSpPr/>
                <p:nvPr/>
              </p:nvGrpSpPr>
              <p:grpSpPr>
                <a:xfrm rot="-10800000" flipH="1">
                  <a:off x="1959718" y="524501"/>
                  <a:ext cx="534376" cy="534204"/>
                  <a:chOff x="0" y="0"/>
                  <a:chExt cx="499872" cy="499872"/>
                </a:xfrm>
              </p:grpSpPr>
              <p:pic>
                <p:nvPicPr>
                  <p:cNvPr id="21778" name="椭圆 105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499872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79" name="Text Box 66"/>
                  <p:cNvSpPr txBox="1"/>
                  <p:nvPr/>
                </p:nvSpPr>
                <p:spPr>
                  <a:xfrm rot="-5135288">
                    <a:off x="76185" y="77401"/>
                    <a:ext cx="349229" cy="3491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699" name="椭圆 106"/>
                <p:cNvGrpSpPr/>
                <p:nvPr/>
              </p:nvGrpSpPr>
              <p:grpSpPr>
                <a:xfrm rot="-10800000" flipH="1">
                  <a:off x="1112536" y="934926"/>
                  <a:ext cx="417074" cy="416940"/>
                  <a:chOff x="0" y="0"/>
                  <a:chExt cx="390144" cy="390144"/>
                </a:xfrm>
              </p:grpSpPr>
              <p:pic>
                <p:nvPicPr>
                  <p:cNvPr id="21776" name="椭圆 106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390144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77" name="Text Box 69"/>
                  <p:cNvSpPr txBox="1"/>
                  <p:nvPr/>
                </p:nvSpPr>
                <p:spPr>
                  <a:xfrm rot="-10471190">
                    <a:off x="61224" y="59592"/>
                    <a:ext cx="270568" cy="2706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700" name="椭圆 107"/>
                <p:cNvGrpSpPr/>
                <p:nvPr/>
              </p:nvGrpSpPr>
              <p:grpSpPr>
                <a:xfrm rot="-10800000" flipH="1">
                  <a:off x="1712080" y="706912"/>
                  <a:ext cx="599544" cy="599351"/>
                  <a:chOff x="0" y="0"/>
                  <a:chExt cx="560832" cy="560832"/>
                </a:xfrm>
              </p:grpSpPr>
              <p:pic>
                <p:nvPicPr>
                  <p:cNvPr id="21774" name="椭圆 107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560832" cy="5608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75" name="Text Box 72"/>
                  <p:cNvSpPr txBox="1"/>
                  <p:nvPr/>
                </p:nvSpPr>
                <p:spPr>
                  <a:xfrm rot="-5135288">
                    <a:off x="83029" y="85739"/>
                    <a:ext cx="391097" cy="3909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701" name="椭圆 108"/>
                <p:cNvGrpSpPr/>
                <p:nvPr/>
              </p:nvGrpSpPr>
              <p:grpSpPr>
                <a:xfrm rot="-10800000" flipH="1">
                  <a:off x="675912" y="537530"/>
                  <a:ext cx="1003584" cy="996747"/>
                  <a:chOff x="0" y="0"/>
                  <a:chExt cx="938784" cy="932688"/>
                </a:xfrm>
              </p:grpSpPr>
              <p:pic>
                <p:nvPicPr>
                  <p:cNvPr id="21772" name="椭圆 108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938784" cy="9326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73" name="Text Box 75"/>
                  <p:cNvSpPr txBox="1"/>
                  <p:nvPr/>
                </p:nvSpPr>
                <p:spPr>
                  <a:xfrm rot="-1966025">
                    <a:off x="140771" y="136726"/>
                    <a:ext cx="657856" cy="65806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1702" name="图片 109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703" name="图片 110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58" name="椭圆 111"/>
                <p:cNvSpPr>
                  <a:spLocks noChangeArrowheads="1"/>
                </p:cNvSpPr>
                <p:nvPr/>
              </p:nvSpPr>
              <p:spPr bwMode="auto">
                <a:xfrm>
                  <a:off x="2333483" y="580214"/>
                  <a:ext cx="363175" cy="3630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559" name="椭圆 112"/>
                <p:cNvSpPr>
                  <a:spLocks noChangeArrowheads="1"/>
                </p:cNvSpPr>
                <p:nvPr/>
              </p:nvSpPr>
              <p:spPr bwMode="auto">
                <a:xfrm>
                  <a:off x="795929" y="917825"/>
                  <a:ext cx="361478" cy="3630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560" name="椭圆 113"/>
                <p:cNvSpPr>
                  <a:spLocks noChangeArrowheads="1"/>
                </p:cNvSpPr>
                <p:nvPr/>
              </p:nvSpPr>
              <p:spPr bwMode="auto">
                <a:xfrm>
                  <a:off x="536277" y="704062"/>
                  <a:ext cx="517608" cy="5174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561" name="椭圆 114"/>
                <p:cNvSpPr>
                  <a:spLocks noChangeArrowheads="1"/>
                </p:cNvSpPr>
                <p:nvPr/>
              </p:nvSpPr>
              <p:spPr bwMode="auto">
                <a:xfrm>
                  <a:off x="1243958" y="408865"/>
                  <a:ext cx="517610" cy="5174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16" name="椭圆 115"/>
                <p:cNvSpPr/>
                <p:nvPr/>
              </p:nvSpPr>
              <p:spPr>
                <a:xfrm>
                  <a:off x="1035218" y="987382"/>
                  <a:ext cx="361477" cy="36305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0563" name="椭圆 116"/>
                <p:cNvSpPr>
                  <a:spLocks noChangeArrowheads="1"/>
                </p:cNvSpPr>
                <p:nvPr/>
              </p:nvSpPr>
              <p:spPr bwMode="auto">
                <a:xfrm>
                  <a:off x="923211" y="634503"/>
                  <a:ext cx="619433" cy="61753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564" name="椭圆 117"/>
                <p:cNvSpPr>
                  <a:spLocks noChangeArrowheads="1"/>
                </p:cNvSpPr>
                <p:nvPr/>
              </p:nvSpPr>
              <p:spPr bwMode="auto">
                <a:xfrm>
                  <a:off x="429360" y="956844"/>
                  <a:ext cx="787445" cy="7854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1723" name="椭圆 118"/>
                <p:cNvGrpSpPr/>
                <p:nvPr/>
              </p:nvGrpSpPr>
              <p:grpSpPr>
                <a:xfrm rot="-10800000" flipH="1">
                  <a:off x="82885" y="374663"/>
                  <a:ext cx="1283806" cy="1276878"/>
                  <a:chOff x="0" y="0"/>
                  <a:chExt cx="1200912" cy="1194816"/>
                </a:xfrm>
              </p:grpSpPr>
              <p:pic>
                <p:nvPicPr>
                  <p:cNvPr id="21770" name="椭圆 118"/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0" y="0"/>
                    <a:ext cx="1200912" cy="1194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71" name="Text Box 87"/>
                  <p:cNvSpPr txBox="1"/>
                  <p:nvPr/>
                </p:nvSpPr>
                <p:spPr>
                  <a:xfrm rot="-6658391">
                    <a:off x="179006" y="176120"/>
                    <a:ext cx="842773" cy="8425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0568" name="椭圆 119"/>
                <p:cNvSpPr>
                  <a:spLocks noChangeArrowheads="1"/>
                </p:cNvSpPr>
                <p:nvPr/>
              </p:nvSpPr>
              <p:spPr bwMode="auto">
                <a:xfrm>
                  <a:off x="4524412" y="868625"/>
                  <a:ext cx="217226" cy="21715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27" name="椭圆 120"/>
                <p:cNvSpPr/>
                <p:nvPr/>
              </p:nvSpPr>
              <p:spPr>
                <a:xfrm rot="-7771559" flipV="1">
                  <a:off x="573695" y="581829"/>
                  <a:ext cx="510656" cy="51082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1728" name="椭圆 121"/>
                <p:cNvGrpSpPr/>
                <p:nvPr/>
              </p:nvGrpSpPr>
              <p:grpSpPr>
                <a:xfrm rot="-10800000" flipH="1">
                  <a:off x="226254" y="876294"/>
                  <a:ext cx="671229" cy="671013"/>
                  <a:chOff x="0" y="0"/>
                  <a:chExt cx="627888" cy="627888"/>
                </a:xfrm>
              </p:grpSpPr>
              <p:pic>
                <p:nvPicPr>
                  <p:cNvPr id="21768" name="椭圆 121"/>
                  <p:cNvPicPr/>
                  <p:nvPr/>
                </p:nvPicPr>
                <p:blipFill>
                  <a:blip r:embed="rId27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69" name="Text Box 92"/>
                  <p:cNvSpPr txBox="1"/>
                  <p:nvPr/>
                </p:nvSpPr>
                <p:spPr>
                  <a:xfrm rot="7771558">
                    <a:off x="92077" y="91846"/>
                    <a:ext cx="440104" cy="4399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729" name="椭圆 122"/>
                <p:cNvGrpSpPr/>
                <p:nvPr/>
              </p:nvGrpSpPr>
              <p:grpSpPr>
                <a:xfrm rot="-10800000" flipH="1">
                  <a:off x="578160" y="993558"/>
                  <a:ext cx="521343" cy="521175"/>
                  <a:chOff x="0" y="0"/>
                  <a:chExt cx="487680" cy="487680"/>
                </a:xfrm>
              </p:grpSpPr>
              <p:pic>
                <p:nvPicPr>
                  <p:cNvPr id="21766" name="椭圆 122"/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67" name="Text Box 95"/>
                  <p:cNvSpPr txBox="1"/>
                  <p:nvPr/>
                </p:nvSpPr>
                <p:spPr>
                  <a:xfrm rot="7771558">
                    <a:off x="73755" y="72218"/>
                    <a:ext cx="339440" cy="3393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730" name="椭圆 123"/>
                <p:cNvGrpSpPr/>
                <p:nvPr/>
              </p:nvGrpSpPr>
              <p:grpSpPr>
                <a:xfrm rot="-10800000" flipH="1">
                  <a:off x="910516" y="947955"/>
                  <a:ext cx="384490" cy="390881"/>
                  <a:chOff x="0" y="0"/>
                  <a:chExt cx="359664" cy="365760"/>
                </a:xfrm>
              </p:grpSpPr>
              <p:pic>
                <p:nvPicPr>
                  <p:cNvPr id="21764" name="椭圆 123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359664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65" name="Text Box 98"/>
                  <p:cNvSpPr txBox="1"/>
                  <p:nvPr/>
                </p:nvSpPr>
                <p:spPr>
                  <a:xfrm rot="7771558">
                    <a:off x="52960" y="57266"/>
                    <a:ext cx="253654" cy="2535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731" name="椭圆 124"/>
                <p:cNvGrpSpPr/>
                <p:nvPr/>
              </p:nvGrpSpPr>
              <p:grpSpPr>
                <a:xfrm rot="-10800000" flipH="1">
                  <a:off x="1405792" y="609191"/>
                  <a:ext cx="221571" cy="228014"/>
                  <a:chOff x="0" y="0"/>
                  <a:chExt cx="207264" cy="213360"/>
                </a:xfrm>
              </p:grpSpPr>
              <p:pic>
                <p:nvPicPr>
                  <p:cNvPr id="21762" name="椭圆 124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63" name="Text Box 101"/>
                  <p:cNvSpPr txBox="1"/>
                  <p:nvPr/>
                </p:nvSpPr>
                <p:spPr>
                  <a:xfrm rot="7771558">
                    <a:off x="30030" y="35096"/>
                    <a:ext cx="144253" cy="1442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732" name="椭圆 125"/>
                <p:cNvGrpSpPr/>
                <p:nvPr/>
              </p:nvGrpSpPr>
              <p:grpSpPr>
                <a:xfrm rot="-10800000" flipH="1">
                  <a:off x="656362" y="674338"/>
                  <a:ext cx="436624" cy="436484"/>
                  <a:chOff x="0" y="0"/>
                  <a:chExt cx="408432" cy="408432"/>
                </a:xfrm>
              </p:grpSpPr>
              <p:pic>
                <p:nvPicPr>
                  <p:cNvPr id="21760" name="椭圆 125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61" name="Text Box 104"/>
                  <p:cNvSpPr txBox="1"/>
                  <p:nvPr/>
                </p:nvSpPr>
                <p:spPr>
                  <a:xfrm rot="7771558">
                    <a:off x="64878" y="64715"/>
                    <a:ext cx="284064" cy="2839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733" name="椭圆 126"/>
                <p:cNvGrpSpPr/>
                <p:nvPr/>
              </p:nvGrpSpPr>
              <p:grpSpPr>
                <a:xfrm rot="-10800000" flipH="1">
                  <a:off x="1588262" y="746000"/>
                  <a:ext cx="228087" cy="228014"/>
                  <a:chOff x="0" y="0"/>
                  <a:chExt cx="213360" cy="213360"/>
                </a:xfrm>
              </p:grpSpPr>
              <p:pic>
                <p:nvPicPr>
                  <p:cNvPr id="21758" name="椭圆 126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59" name="Text Box 107"/>
                  <p:cNvSpPr txBox="1"/>
                  <p:nvPr/>
                </p:nvSpPr>
                <p:spPr>
                  <a:xfrm rot="-9141288">
                    <a:off x="35700" y="35876"/>
                    <a:ext cx="144205" cy="1442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734" name="椭圆 127"/>
                <p:cNvGrpSpPr/>
                <p:nvPr/>
              </p:nvGrpSpPr>
              <p:grpSpPr>
                <a:xfrm rot="-10800000" flipH="1">
                  <a:off x="877932" y="622221"/>
                  <a:ext cx="573477" cy="573292"/>
                  <a:chOff x="0" y="0"/>
                  <a:chExt cx="536448" cy="536448"/>
                </a:xfrm>
              </p:grpSpPr>
              <p:pic>
                <p:nvPicPr>
                  <p:cNvPr id="21756" name="椭圆 127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536448" cy="5364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57" name="Text Box 110"/>
                  <p:cNvSpPr txBox="1"/>
                  <p:nvPr/>
                </p:nvSpPr>
                <p:spPr>
                  <a:xfrm rot="-6462646">
                    <a:off x="82446" y="81620"/>
                    <a:ext cx="373711" cy="3735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735" name="椭圆 128"/>
                <p:cNvGrpSpPr/>
                <p:nvPr/>
              </p:nvGrpSpPr>
              <p:grpSpPr>
                <a:xfrm rot="-10800000" flipH="1">
                  <a:off x="1392758" y="1058705"/>
                  <a:ext cx="417074" cy="423455"/>
                  <a:chOff x="0" y="0"/>
                  <a:chExt cx="390144" cy="396240"/>
                </a:xfrm>
              </p:grpSpPr>
              <p:pic>
                <p:nvPicPr>
                  <p:cNvPr id="21754" name="椭圆 128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390144" cy="3962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55" name="Text Box 113"/>
                  <p:cNvSpPr txBox="1"/>
                  <p:nvPr/>
                </p:nvSpPr>
                <p:spPr>
                  <a:xfrm rot="2106845">
                    <a:off x="56976" y="62505"/>
                    <a:ext cx="273775" cy="2738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1736" name="图片 129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737" name="图片 130"/>
                <p:cNvPicPr>
                  <a:picLocks noChangeAspect="1"/>
                </p:cNvPicPr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96" name="椭圆 13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4694" y="691302"/>
                  <a:ext cx="212067" cy="21383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597" name="椭圆 13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99499" y="1418251"/>
                  <a:ext cx="303680" cy="30377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598" name="椭圆 13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4982" y="1078096"/>
                  <a:ext cx="301983" cy="30377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47" name="椭圆 134"/>
                <p:cNvSpPr/>
                <p:nvPr/>
              </p:nvSpPr>
              <p:spPr>
                <a:xfrm rot="-7771559" flipV="1">
                  <a:off x="1103984" y="621745"/>
                  <a:ext cx="212066" cy="21383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0600" name="椭圆 13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3020" y="318026"/>
                  <a:ext cx="461457" cy="4599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1751" name="椭圆 136"/>
                <p:cNvGrpSpPr/>
                <p:nvPr/>
              </p:nvGrpSpPr>
              <p:grpSpPr>
                <a:xfrm rot="-10800000" flipH="1">
                  <a:off x="1086469" y="459354"/>
                  <a:ext cx="749430" cy="749189"/>
                  <a:chOff x="0" y="0"/>
                  <a:chExt cx="701040" cy="701040"/>
                </a:xfrm>
              </p:grpSpPr>
              <p:pic>
                <p:nvPicPr>
                  <p:cNvPr id="21752" name="椭圆 136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53" name="Text Box 123"/>
                  <p:cNvSpPr txBox="1"/>
                  <p:nvPr/>
                </p:nvSpPr>
                <p:spPr>
                  <a:xfrm rot="3629950">
                    <a:off x="103235" y="104485"/>
                    <a:ext cx="493868" cy="4937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sp>
          <p:nvSpPr>
            <p:cNvPr id="21674" name="任意多边形 152"/>
            <p:cNvSpPr/>
            <p:nvPr/>
          </p:nvSpPr>
          <p:spPr>
            <a:xfrm>
              <a:off x="362011" y="273008"/>
              <a:ext cx="4725201" cy="1217426"/>
            </a:xfrm>
            <a:custGeom>
              <a:avLst/>
              <a:gdLst>
                <a:gd name="txL" fmla="*/ 0 w 4725608"/>
                <a:gd name="txT" fmla="*/ 0 h 1218434"/>
                <a:gd name="txR" fmla="*/ 4725608 w 4725608"/>
                <a:gd name="txB" fmla="*/ 1218434 h 1218434"/>
              </a:gdLst>
              <a:ahLst/>
              <a:cxnLst>
                <a:cxn ang="0">
                  <a:pos x="143709" y="120311"/>
                </a:cxn>
                <a:cxn ang="0">
                  <a:pos x="151499" y="120311"/>
                </a:cxn>
                <a:cxn ang="0">
                  <a:pos x="151499" y="121303"/>
                </a:cxn>
                <a:cxn ang="0">
                  <a:pos x="4578734" y="121303"/>
                </a:cxn>
                <a:cxn ang="0">
                  <a:pos x="4578734" y="120311"/>
                </a:cxn>
                <a:cxn ang="0">
                  <a:pos x="4581085" y="120311"/>
                </a:cxn>
                <a:cxn ang="0">
                  <a:pos x="4581085" y="1096108"/>
                </a:cxn>
                <a:cxn ang="0">
                  <a:pos x="2849168" y="1096108"/>
                </a:cxn>
                <a:cxn ang="0">
                  <a:pos x="2849168" y="1097999"/>
                </a:cxn>
                <a:cxn ang="0">
                  <a:pos x="2771283" y="1097999"/>
                </a:cxn>
                <a:cxn ang="0">
                  <a:pos x="2771283" y="1096108"/>
                </a:cxn>
                <a:cxn ang="0">
                  <a:pos x="2705461" y="1096108"/>
                </a:cxn>
                <a:cxn ang="0">
                  <a:pos x="2019333" y="1096108"/>
                </a:cxn>
                <a:cxn ang="0">
                  <a:pos x="1953511" y="1096108"/>
                </a:cxn>
                <a:cxn ang="0">
                  <a:pos x="1953511" y="1097999"/>
                </a:cxn>
                <a:cxn ang="0">
                  <a:pos x="1875624" y="1097999"/>
                </a:cxn>
                <a:cxn ang="0">
                  <a:pos x="1875624" y="1096108"/>
                </a:cxn>
                <a:cxn ang="0">
                  <a:pos x="143709" y="1096108"/>
                </a:cxn>
                <a:cxn ang="0">
                  <a:pos x="143709" y="120311"/>
                </a:cxn>
                <a:cxn ang="0">
                  <a:pos x="151499" y="70986"/>
                </a:cxn>
                <a:cxn ang="0">
                  <a:pos x="151499" y="72217"/>
                </a:cxn>
                <a:cxn ang="0">
                  <a:pos x="77886" y="72217"/>
                </a:cxn>
                <a:cxn ang="0">
                  <a:pos x="77886" y="1144204"/>
                </a:cxn>
                <a:cxn ang="0">
                  <a:pos x="151499" y="1144204"/>
                </a:cxn>
                <a:cxn ang="0">
                  <a:pos x="151499" y="1148315"/>
                </a:cxn>
                <a:cxn ang="0">
                  <a:pos x="4578734" y="1148315"/>
                </a:cxn>
                <a:cxn ang="0">
                  <a:pos x="4578734" y="1144204"/>
                </a:cxn>
                <a:cxn ang="0">
                  <a:pos x="4646908" y="1144204"/>
                </a:cxn>
                <a:cxn ang="0">
                  <a:pos x="4646908" y="72217"/>
                </a:cxn>
                <a:cxn ang="0">
                  <a:pos x="4578734" y="72217"/>
                </a:cxn>
                <a:cxn ang="0">
                  <a:pos x="4578734" y="70986"/>
                </a:cxn>
                <a:cxn ang="0">
                  <a:pos x="151499" y="70986"/>
                </a:cxn>
                <a:cxn ang="0">
                  <a:pos x="0" y="0"/>
                </a:cxn>
                <a:cxn ang="0">
                  <a:pos x="1875624" y="0"/>
                </a:cxn>
                <a:cxn ang="0">
                  <a:pos x="2849168" y="0"/>
                </a:cxn>
                <a:cxn ang="0">
                  <a:pos x="4724793" y="0"/>
                </a:cxn>
                <a:cxn ang="0">
                  <a:pos x="4724793" y="1216419"/>
                </a:cxn>
                <a:cxn ang="0">
                  <a:pos x="2849168" y="1216419"/>
                </a:cxn>
                <a:cxn ang="0">
                  <a:pos x="1875624" y="1216419"/>
                </a:cxn>
                <a:cxn ang="0">
                  <a:pos x="0" y="1216419"/>
                </a:cxn>
                <a:cxn ang="0">
                  <a:pos x="0" y="0"/>
                </a:cxn>
              </a:cxnLst>
              <a:rect l="txL" t="txT" r="txR" b="txB"/>
              <a:pathLst>
                <a:path w="4725608" h="1218434">
                  <a:moveTo>
                    <a:pt x="143733" y="120511"/>
                  </a:moveTo>
                  <a:lnTo>
                    <a:pt x="151525" y="120511"/>
                  </a:lnTo>
                  <a:lnTo>
                    <a:pt x="151525" y="121504"/>
                  </a:lnTo>
                  <a:lnTo>
                    <a:pt x="4579525" y="121504"/>
                  </a:lnTo>
                  <a:lnTo>
                    <a:pt x="4579525" y="120511"/>
                  </a:lnTo>
                  <a:lnTo>
                    <a:pt x="4581875" y="120511"/>
                  </a:lnTo>
                  <a:lnTo>
                    <a:pt x="4581875" y="1097924"/>
                  </a:lnTo>
                  <a:lnTo>
                    <a:pt x="2849660" y="1097924"/>
                  </a:lnTo>
                  <a:lnTo>
                    <a:pt x="2849660" y="1099818"/>
                  </a:lnTo>
                  <a:lnTo>
                    <a:pt x="2771761" y="1099818"/>
                  </a:lnTo>
                  <a:lnTo>
                    <a:pt x="2771761" y="1097924"/>
                  </a:lnTo>
                  <a:lnTo>
                    <a:pt x="2705927" y="1097924"/>
                  </a:lnTo>
                  <a:lnTo>
                    <a:pt x="2019681" y="1097924"/>
                  </a:lnTo>
                  <a:lnTo>
                    <a:pt x="1953848" y="1097924"/>
                  </a:lnTo>
                  <a:lnTo>
                    <a:pt x="1953848" y="1099818"/>
                  </a:lnTo>
                  <a:lnTo>
                    <a:pt x="1875948" y="1099818"/>
                  </a:lnTo>
                  <a:lnTo>
                    <a:pt x="1875948" y="1097924"/>
                  </a:lnTo>
                  <a:lnTo>
                    <a:pt x="143733" y="1097924"/>
                  </a:lnTo>
                  <a:lnTo>
                    <a:pt x="143733" y="120511"/>
                  </a:lnTo>
                  <a:close/>
                  <a:moveTo>
                    <a:pt x="151525" y="71104"/>
                  </a:moveTo>
                  <a:lnTo>
                    <a:pt x="151525" y="72337"/>
                  </a:lnTo>
                  <a:lnTo>
                    <a:pt x="77900" y="72337"/>
                  </a:lnTo>
                  <a:lnTo>
                    <a:pt x="77900" y="1146099"/>
                  </a:lnTo>
                  <a:lnTo>
                    <a:pt x="151525" y="1146099"/>
                  </a:lnTo>
                  <a:lnTo>
                    <a:pt x="151525" y="1150218"/>
                  </a:lnTo>
                  <a:lnTo>
                    <a:pt x="4579525" y="1150218"/>
                  </a:lnTo>
                  <a:lnTo>
                    <a:pt x="4579525" y="1146099"/>
                  </a:lnTo>
                  <a:lnTo>
                    <a:pt x="4647709" y="1146099"/>
                  </a:lnTo>
                  <a:lnTo>
                    <a:pt x="4647709" y="72337"/>
                  </a:lnTo>
                  <a:lnTo>
                    <a:pt x="4579525" y="72337"/>
                  </a:lnTo>
                  <a:lnTo>
                    <a:pt x="4579525" y="71104"/>
                  </a:lnTo>
                  <a:lnTo>
                    <a:pt x="151525" y="71104"/>
                  </a:lnTo>
                  <a:close/>
                  <a:moveTo>
                    <a:pt x="0" y="0"/>
                  </a:moveTo>
                  <a:lnTo>
                    <a:pt x="1875948" y="0"/>
                  </a:lnTo>
                  <a:lnTo>
                    <a:pt x="2849660" y="0"/>
                  </a:lnTo>
                  <a:lnTo>
                    <a:pt x="4725608" y="0"/>
                  </a:lnTo>
                  <a:lnTo>
                    <a:pt x="4725608" y="1218434"/>
                  </a:lnTo>
                  <a:lnTo>
                    <a:pt x="2849660" y="1218434"/>
                  </a:lnTo>
                  <a:lnTo>
                    <a:pt x="1875948" y="1218434"/>
                  </a:lnTo>
                  <a:lnTo>
                    <a:pt x="0" y="12184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1675" name="文本框 65"/>
            <p:cNvSpPr txBox="1"/>
            <p:nvPr/>
          </p:nvSpPr>
          <p:spPr>
            <a:xfrm>
              <a:off x="678042" y="558556"/>
              <a:ext cx="416928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dirty="0">
                  <a:solidFill>
                    <a:srgbClr val="5E0000"/>
                  </a:solidFill>
                  <a:latin typeface="微软雅黑 Light" pitchFamily="2" charset="-122"/>
                  <a:ea typeface="微软雅黑 Light" pitchFamily="2" charset="-122"/>
                </a:rPr>
                <a:t>“</a:t>
              </a:r>
              <a:r>
                <a:rPr lang="zh-CN" altLang="en-US" dirty="0">
                  <a:solidFill>
                    <a:srgbClr val="5E0000"/>
                  </a:solidFill>
                  <a:latin typeface="微软雅黑 Light" pitchFamily="2" charset="-122"/>
                  <a:ea typeface="微软雅黑 Light" pitchFamily="2" charset="-122"/>
                </a:rPr>
                <a:t>在这里输入主要信息，是上面大段文字的总结或梗概</a:t>
              </a:r>
              <a:r>
                <a:rPr lang="en-US" altLang="zh-CN" dirty="0">
                  <a:solidFill>
                    <a:srgbClr val="5E0000"/>
                  </a:solidFill>
                  <a:latin typeface="微软雅黑 Light" pitchFamily="2" charset="-122"/>
                  <a:ea typeface="微软雅黑 Light" pitchFamily="2" charset="-122"/>
                </a:rPr>
                <a:t>”</a:t>
              </a:r>
              <a:endParaRPr lang="zh-CN" altLang="en-US" dirty="0">
                <a:solidFill>
                  <a:srgbClr val="5E0000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20615" name="组合 1"/>
          <p:cNvGrpSpPr/>
          <p:nvPr/>
        </p:nvGrpSpPr>
        <p:grpSpPr>
          <a:xfrm>
            <a:off x="6604000" y="1631950"/>
            <a:ext cx="5056188" cy="2730500"/>
            <a:chOff x="0" y="0"/>
            <a:chExt cx="5056188" cy="2731465"/>
          </a:xfrm>
        </p:grpSpPr>
        <p:sp>
          <p:nvSpPr>
            <p:cNvPr id="21671" name="矩形 36"/>
            <p:cNvSpPr/>
            <p:nvPr/>
          </p:nvSpPr>
          <p:spPr>
            <a:xfrm>
              <a:off x="693738" y="0"/>
              <a:ext cx="4362450" cy="18158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  <a:endParaRPr lang="en-US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eaLnBrk="1" hangingPunct="1"/>
              <a:endParaRPr lang="en-US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企业年会通常是聚集公司人气，奖励优秀的员工代表、鼓舞企业员工士气，汇报全年的企业业绩及成绩，稳定军心。一年一度的企业年会可以加深员工对企业的感情，增进员工之间的沟通和交流增强员工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1672" name="矩形 37"/>
            <p:cNvSpPr/>
            <p:nvPr/>
          </p:nvSpPr>
          <p:spPr>
            <a:xfrm>
              <a:off x="0" y="1777358"/>
              <a:ext cx="5056188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之间的团队协作意识，创造企业内积极向上的工作氛围，提升员工士气。从而提高公司的工作效率，使公司业绩稳步提升。而对于员工来说，年会是表现自己的好机会，平日里上班不免要守规矩，但年会上可以充分展现个性。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sp>
        <p:nvSpPr>
          <p:cNvPr id="20609" name="文本框 35"/>
          <p:cNvSpPr txBox="1"/>
          <p:nvPr/>
        </p:nvSpPr>
        <p:spPr>
          <a:xfrm>
            <a:off x="6497638" y="1631950"/>
            <a:ext cx="800100" cy="16303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eaLnBrk="1" hangingPunct="1"/>
            <a:r>
              <a:rPr lang="zh-CN" altLang="zh-CN" sz="4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rPr>
              <a:t>关键字</a:t>
            </a:r>
            <a:endParaRPr lang="zh-CN" altLang="zh-CN" sz="4000" dirty="0">
              <a:solidFill>
                <a:schemeClr val="bg1"/>
              </a:solidFill>
              <a:latin typeface="微软雅黑 Light" pitchFamily="2" charset="-122"/>
              <a:ea typeface="微软雅黑 Light" pitchFamily="2" charset="-122"/>
            </a:endParaRPr>
          </a:p>
        </p:txBody>
      </p:sp>
      <p:grpSp>
        <p:nvGrpSpPr>
          <p:cNvPr id="20616" name="组合 141"/>
          <p:cNvGrpSpPr/>
          <p:nvPr/>
        </p:nvGrpSpPr>
        <p:grpSpPr>
          <a:xfrm>
            <a:off x="485775" y="1743075"/>
            <a:ext cx="5576888" cy="3962400"/>
            <a:chOff x="0" y="0"/>
            <a:chExt cx="5576416" cy="3962523"/>
          </a:xfrm>
        </p:grpSpPr>
        <p:sp>
          <p:nvSpPr>
            <p:cNvPr id="21669" name="矩形 142"/>
            <p:cNvSpPr/>
            <p:nvPr/>
          </p:nvSpPr>
          <p:spPr>
            <a:xfrm>
              <a:off x="0" y="0"/>
              <a:ext cx="5576416" cy="3962523"/>
            </a:xfrm>
            <a:prstGeom prst="rect">
              <a:avLst/>
            </a:prstGeom>
            <a:noFill/>
            <a:ln w="38100" cap="flat" cmpd="sng">
              <a:solidFill>
                <a:schemeClr val="bg1">
                  <a:alpha val="58823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1670" name="图片 143"/>
            <p:cNvPicPr>
              <a:picLocks noChangeAspect="1"/>
            </p:cNvPicPr>
            <p:nvPr/>
          </p:nvPicPr>
          <p:blipFill>
            <a:blip r:embed="rId37"/>
            <a:srcRect l="11133" b="5746"/>
            <a:stretch>
              <a:fillRect/>
            </a:stretch>
          </p:blipFill>
          <p:spPr>
            <a:xfrm>
              <a:off x="108151" y="85342"/>
              <a:ext cx="5360114" cy="379183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617" name="组合 67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21656" name="组合 68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1660" name="任意多边形 71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1667" name="任意多边形 71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68" name="Text Box 137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661" name="任意多边形 72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1665" name="任意多边形 72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66" name="Text Box 140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662" name="任意多边形 73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1663" name="任意多边形 73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64" name="Text Box 143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1657" name="任意多边形 69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1658" name="任意多边形 69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659" name="Text Box 146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0623" name="组合 74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21513" name="图片 75"/>
            <p:cNvPicPr>
              <a:picLocks noChangeAspect="1"/>
            </p:cNvPicPr>
            <p:nvPr/>
          </p:nvPicPr>
          <p:blipFill>
            <a:blip r:embed="rId42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1514" name="组合 76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1515" name="椭圆 77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1516" name="椭圆 137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1654" name="椭圆 137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55" name="Text Box 153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17" name="椭圆 138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1652" name="椭圆 138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53" name="Text Box 156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18" name="椭圆 139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1650" name="椭圆 139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51" name="Text Box 159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19" name="椭圆 140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1648" name="椭圆 140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49" name="Text Box 162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20" name="椭圆 144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1646" name="椭圆 144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47" name="Text Box 165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21" name="椭圆 145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1644" name="椭圆 145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45" name="Text Box 168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22" name="椭圆 146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1642" name="椭圆 146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43" name="Text Box 171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23" name="椭圆 147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1640" name="椭圆 147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41" name="Text Box 174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24" name="椭圆 148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1638" name="椭圆 148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39" name="Text Box 177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1525" name="图片 149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1526" name="椭圆 150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1636" name="椭圆 150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37" name="Text Box 181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27" name="椭圆 151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1634" name="椭圆 151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35" name="Text Box 184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28" name="椭圆 154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1632" name="椭圆 154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33" name="Text Box 187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29" name="椭圆 155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1630" name="椭圆 155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31" name="Text Box 190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30" name="椭圆 156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1628" name="椭圆 156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29" name="Text Box 193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31" name="椭圆 157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1626" name="椭圆 157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27" name="Text Box 196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32" name="椭圆 158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1624" name="椭圆 158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25" name="Text Box 199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33" name="椭圆 159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1622" name="椭圆 159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23" name="Text Box 202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34" name="椭圆 160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1620" name="椭圆 160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21" name="Text Box 205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35" name="椭圆 161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1618" name="椭圆 161"/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19" name="Text Box 208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36" name="椭圆 162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1616" name="椭圆 162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17" name="Text Box 211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37" name="椭圆 163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1614" name="椭圆 163"/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15" name="Text Box 214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38" name="椭圆 164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1612" name="椭圆 164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13" name="Text Box 217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39" name="椭圆 165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1610" name="椭圆 165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11" name="Text Box 220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1540" name="图片 166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41" name="图片 167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703" name="椭圆 168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04" name="椭圆 169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05" name="椭圆 170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06" name="椭圆 171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554" name="椭圆 172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708" name="椭圆 173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09" name="椭圆 174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1561" name="椭圆 175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1608" name="椭圆 175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09" name="Text Box 232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0713" name="椭圆 176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565" name="椭圆 177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1566" name="椭圆 178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1606" name="椭圆 178"/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07" name="Text Box 237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67" name="椭圆 179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1604" name="椭圆 179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05" name="Text Box 240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68" name="椭圆 180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1602" name="椭圆 180"/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03" name="Text Box 243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69" name="椭圆 181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1600" name="椭圆 181"/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01" name="Text Box 246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70" name="椭圆 182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1598" name="椭圆 182"/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99" name="Text Box 249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71" name="椭圆 183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1596" name="椭圆 183"/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97" name="Text Box 252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72" name="椭圆 184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1594" name="椭圆 184"/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95" name="Text Box 255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573" name="椭圆 185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1592" name="椭圆 185"/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93" name="Text Box 258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1574" name="图片 186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75" name="图片 187"/>
              <p:cNvPicPr>
                <a:picLocks noChangeAspect="1"/>
              </p:cNvPicPr>
              <p:nvPr/>
            </p:nvPicPr>
            <p:blipFill>
              <a:blip r:embed="rId75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741" name="椭圆 188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42" name="椭圆 189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43" name="椭圆 190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585" name="椭圆 191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745" name="椭圆 192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1589" name="椭圆 193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1590" name="椭圆 193"/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91" name="Text Box 268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20749" name="文本框 194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9" grpId="0"/>
      <p:bldP spid="207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60"/>
          <p:cNvGrpSpPr/>
          <p:nvPr/>
        </p:nvGrpSpPr>
        <p:grpSpPr>
          <a:xfrm>
            <a:off x="3683000" y="1776413"/>
            <a:ext cx="5084763" cy="4146550"/>
            <a:chOff x="0" y="0"/>
            <a:chExt cx="5084570" cy="4145756"/>
          </a:xfrm>
        </p:grpSpPr>
        <p:sp>
          <p:nvSpPr>
            <p:cNvPr id="22531" name="任意多边形 36"/>
            <p:cNvSpPr/>
            <p:nvPr/>
          </p:nvSpPr>
          <p:spPr>
            <a:xfrm flipV="1">
              <a:off x="122233" y="0"/>
              <a:ext cx="4809942" cy="4145756"/>
            </a:xfrm>
            <a:custGeom>
              <a:avLst/>
              <a:gdLst>
                <a:gd name="txL" fmla="*/ 0 w 4809078"/>
                <a:gd name="txT" fmla="*/ 0 h 4145756"/>
                <a:gd name="txR" fmla="*/ 4809078 w 4809078"/>
                <a:gd name="txB" fmla="*/ 4145756 h 4145756"/>
              </a:gdLst>
              <a:ahLst/>
              <a:cxnLst>
                <a:cxn ang="0">
                  <a:pos x="2405401" y="1179011"/>
                </a:cxn>
                <a:cxn ang="0">
                  <a:pos x="2358133" y="1086906"/>
                </a:cxn>
                <a:cxn ang="0">
                  <a:pos x="2260185" y="1068117"/>
                </a:cxn>
                <a:cxn ang="0">
                  <a:pos x="2328919" y="992403"/>
                </a:cxn>
                <a:cxn ang="0">
                  <a:pos x="2315653" y="888686"/>
                </a:cxn>
                <a:cxn ang="0">
                  <a:pos x="2405401" y="933997"/>
                </a:cxn>
                <a:cxn ang="0">
                  <a:pos x="2495149" y="888686"/>
                </a:cxn>
                <a:cxn ang="0">
                  <a:pos x="2481885" y="992403"/>
                </a:cxn>
                <a:cxn ang="0">
                  <a:pos x="2550617" y="1068117"/>
                </a:cxn>
                <a:cxn ang="0">
                  <a:pos x="2452670" y="1086906"/>
                </a:cxn>
                <a:cxn ang="0">
                  <a:pos x="2405401" y="1179011"/>
                </a:cxn>
                <a:cxn ang="0">
                  <a:pos x="2035476" y="2668782"/>
                </a:cxn>
                <a:cxn ang="0">
                  <a:pos x="2033125" y="2667208"/>
                </a:cxn>
                <a:cxn ang="0">
                  <a:pos x="2033125" y="2668270"/>
                </a:cxn>
                <a:cxn ang="0">
                  <a:pos x="1165171" y="2643946"/>
                </a:cxn>
                <a:cxn ang="0">
                  <a:pos x="2033125" y="2619624"/>
                </a:cxn>
                <a:cxn ang="0">
                  <a:pos x="2033125" y="2621198"/>
                </a:cxn>
                <a:cxn ang="0">
                  <a:pos x="2035476" y="2619624"/>
                </a:cxn>
                <a:cxn ang="0">
                  <a:pos x="2050686" y="2644204"/>
                </a:cxn>
                <a:cxn ang="0">
                  <a:pos x="2035476" y="2668782"/>
                </a:cxn>
                <a:cxn ang="0">
                  <a:pos x="2775328" y="2668784"/>
                </a:cxn>
                <a:cxn ang="0">
                  <a:pos x="2760119" y="2644204"/>
                </a:cxn>
                <a:cxn ang="0">
                  <a:pos x="2775328" y="2619624"/>
                </a:cxn>
                <a:cxn ang="0">
                  <a:pos x="2777678" y="2621200"/>
                </a:cxn>
                <a:cxn ang="0">
                  <a:pos x="2777678" y="2619626"/>
                </a:cxn>
                <a:cxn ang="0">
                  <a:pos x="3645634" y="2643948"/>
                </a:cxn>
                <a:cxn ang="0">
                  <a:pos x="2777678" y="2668270"/>
                </a:cxn>
                <a:cxn ang="0">
                  <a:pos x="2777678" y="2667210"/>
                </a:cxn>
                <a:cxn ang="0">
                  <a:pos x="2775328" y="2668784"/>
                </a:cxn>
                <a:cxn ang="0">
                  <a:pos x="2669457" y="2693362"/>
                </a:cxn>
                <a:cxn ang="0">
                  <a:pos x="2620280" y="2644204"/>
                </a:cxn>
                <a:cxn ang="0">
                  <a:pos x="2669457" y="2595044"/>
                </a:cxn>
                <a:cxn ang="0">
                  <a:pos x="2718633" y="2644204"/>
                </a:cxn>
                <a:cxn ang="0">
                  <a:pos x="2669457" y="2693362"/>
                </a:cxn>
                <a:cxn ang="0">
                  <a:pos x="2141348" y="2693362"/>
                </a:cxn>
                <a:cxn ang="0">
                  <a:pos x="2092171" y="2644204"/>
                </a:cxn>
                <a:cxn ang="0">
                  <a:pos x="2141348" y="2595044"/>
                </a:cxn>
                <a:cxn ang="0">
                  <a:pos x="2190524" y="2644204"/>
                </a:cxn>
                <a:cxn ang="0">
                  <a:pos x="2141348" y="2693362"/>
                </a:cxn>
                <a:cxn ang="0">
                  <a:pos x="2405403" y="2716414"/>
                </a:cxn>
                <a:cxn ang="0">
                  <a:pos x="2273495" y="2644204"/>
                </a:cxn>
                <a:cxn ang="0">
                  <a:pos x="2405403" y="2571994"/>
                </a:cxn>
                <a:cxn ang="0">
                  <a:pos x="2537309" y="2644204"/>
                </a:cxn>
                <a:cxn ang="0">
                  <a:pos x="2405403" y="2716414"/>
                </a:cxn>
                <a:cxn ang="0">
                  <a:pos x="288323" y="3984874"/>
                </a:cxn>
                <a:cxn ang="0">
                  <a:pos x="4522482" y="3984874"/>
                </a:cxn>
                <a:cxn ang="0">
                  <a:pos x="2405403" y="325793"/>
                </a:cxn>
                <a:cxn ang="0">
                  <a:pos x="288323" y="3984874"/>
                </a:cxn>
                <a:cxn ang="0">
                  <a:pos x="183721" y="4054276"/>
                </a:cxn>
                <a:cxn ang="0">
                  <a:pos x="2405405" y="158323"/>
                </a:cxn>
                <a:cxn ang="0">
                  <a:pos x="4627085" y="4054276"/>
                </a:cxn>
                <a:cxn ang="0">
                  <a:pos x="183721" y="4054276"/>
                </a:cxn>
                <a:cxn ang="0">
                  <a:pos x="0" y="4145756"/>
                </a:cxn>
                <a:cxn ang="0">
                  <a:pos x="4810806" y="4145756"/>
                </a:cxn>
                <a:cxn ang="0">
                  <a:pos x="2405405" y="0"/>
                </a:cxn>
                <a:cxn ang="0">
                  <a:pos x="0" y="4145756"/>
                </a:cxn>
              </a:cxnLst>
              <a:rect l="txL" t="txT" r="txR" b="txB"/>
              <a:pathLst>
                <a:path w="4809078" h="4145756">
                  <a:moveTo>
                    <a:pt x="2404537" y="1179011"/>
                  </a:moveTo>
                  <a:lnTo>
                    <a:pt x="2357285" y="1086906"/>
                  </a:lnTo>
                  <a:lnTo>
                    <a:pt x="2259373" y="1068117"/>
                  </a:lnTo>
                  <a:lnTo>
                    <a:pt x="2328082" y="992403"/>
                  </a:lnTo>
                  <a:lnTo>
                    <a:pt x="2314821" y="888686"/>
                  </a:lnTo>
                  <a:lnTo>
                    <a:pt x="2404537" y="933997"/>
                  </a:lnTo>
                  <a:lnTo>
                    <a:pt x="2494253" y="888686"/>
                  </a:lnTo>
                  <a:lnTo>
                    <a:pt x="2480992" y="992403"/>
                  </a:lnTo>
                  <a:lnTo>
                    <a:pt x="2549701" y="1068117"/>
                  </a:lnTo>
                  <a:lnTo>
                    <a:pt x="2451789" y="1086906"/>
                  </a:lnTo>
                  <a:lnTo>
                    <a:pt x="2404537" y="1179011"/>
                  </a:lnTo>
                  <a:close/>
                  <a:moveTo>
                    <a:pt x="2034744" y="2668782"/>
                  </a:moveTo>
                  <a:lnTo>
                    <a:pt x="2032394" y="2667209"/>
                  </a:lnTo>
                  <a:lnTo>
                    <a:pt x="2032394" y="2668270"/>
                  </a:lnTo>
                  <a:lnTo>
                    <a:pt x="1164752" y="2643947"/>
                  </a:lnTo>
                  <a:lnTo>
                    <a:pt x="2032394" y="2619625"/>
                  </a:lnTo>
                  <a:lnTo>
                    <a:pt x="2032394" y="2621198"/>
                  </a:lnTo>
                  <a:lnTo>
                    <a:pt x="2034744" y="2619624"/>
                  </a:lnTo>
                  <a:cubicBezTo>
                    <a:pt x="2043141" y="2619624"/>
                    <a:pt x="2049949" y="2630629"/>
                    <a:pt x="2049949" y="2644204"/>
                  </a:cubicBezTo>
                  <a:cubicBezTo>
                    <a:pt x="2049949" y="2657778"/>
                    <a:pt x="2043141" y="2668782"/>
                    <a:pt x="2034744" y="2668782"/>
                  </a:cubicBezTo>
                  <a:close/>
                  <a:moveTo>
                    <a:pt x="2774331" y="2668784"/>
                  </a:moveTo>
                  <a:cubicBezTo>
                    <a:pt x="2765934" y="2668784"/>
                    <a:pt x="2759127" y="2657779"/>
                    <a:pt x="2759127" y="2644205"/>
                  </a:cubicBezTo>
                  <a:cubicBezTo>
                    <a:pt x="2759127" y="2630630"/>
                    <a:pt x="2765934" y="2619625"/>
                    <a:pt x="2774331" y="2619625"/>
                  </a:cubicBezTo>
                  <a:lnTo>
                    <a:pt x="2776680" y="2621200"/>
                  </a:lnTo>
                  <a:lnTo>
                    <a:pt x="2776680" y="2619626"/>
                  </a:lnTo>
                  <a:lnTo>
                    <a:pt x="3644323" y="2643948"/>
                  </a:lnTo>
                  <a:lnTo>
                    <a:pt x="2776680" y="2668271"/>
                  </a:lnTo>
                  <a:lnTo>
                    <a:pt x="2776680" y="2667210"/>
                  </a:lnTo>
                  <a:lnTo>
                    <a:pt x="2774331" y="2668784"/>
                  </a:lnTo>
                  <a:close/>
                  <a:moveTo>
                    <a:pt x="2668497" y="2693363"/>
                  </a:moveTo>
                  <a:cubicBezTo>
                    <a:pt x="2641348" y="2693363"/>
                    <a:pt x="2619338" y="2671353"/>
                    <a:pt x="2619338" y="2644204"/>
                  </a:cubicBezTo>
                  <a:cubicBezTo>
                    <a:pt x="2619338" y="2617055"/>
                    <a:pt x="2641348" y="2595045"/>
                    <a:pt x="2668497" y="2595045"/>
                  </a:cubicBezTo>
                  <a:cubicBezTo>
                    <a:pt x="2695646" y="2595045"/>
                    <a:pt x="2717656" y="2617055"/>
                    <a:pt x="2717656" y="2644204"/>
                  </a:cubicBezTo>
                  <a:cubicBezTo>
                    <a:pt x="2717656" y="2671353"/>
                    <a:pt x="2695646" y="2693363"/>
                    <a:pt x="2668497" y="2693363"/>
                  </a:cubicBezTo>
                  <a:close/>
                  <a:moveTo>
                    <a:pt x="2140578" y="2693363"/>
                  </a:moveTo>
                  <a:cubicBezTo>
                    <a:pt x="2113429" y="2693363"/>
                    <a:pt x="2091419" y="2671353"/>
                    <a:pt x="2091419" y="2644204"/>
                  </a:cubicBezTo>
                  <a:cubicBezTo>
                    <a:pt x="2091419" y="2617055"/>
                    <a:pt x="2113429" y="2595045"/>
                    <a:pt x="2140578" y="2595045"/>
                  </a:cubicBezTo>
                  <a:cubicBezTo>
                    <a:pt x="2167727" y="2595045"/>
                    <a:pt x="2189737" y="2617055"/>
                    <a:pt x="2189737" y="2644204"/>
                  </a:cubicBezTo>
                  <a:cubicBezTo>
                    <a:pt x="2189737" y="2671353"/>
                    <a:pt x="2167727" y="2693363"/>
                    <a:pt x="2140578" y="2693363"/>
                  </a:cubicBezTo>
                  <a:close/>
                  <a:moveTo>
                    <a:pt x="2404538" y="2716414"/>
                  </a:moveTo>
                  <a:lnTo>
                    <a:pt x="2272679" y="2644204"/>
                  </a:lnTo>
                  <a:lnTo>
                    <a:pt x="2404538" y="2571994"/>
                  </a:lnTo>
                  <a:lnTo>
                    <a:pt x="2536396" y="2644204"/>
                  </a:lnTo>
                  <a:lnTo>
                    <a:pt x="2404538" y="2716414"/>
                  </a:lnTo>
                  <a:close/>
                  <a:moveTo>
                    <a:pt x="288219" y="3984874"/>
                  </a:moveTo>
                  <a:lnTo>
                    <a:pt x="4520859" y="3984874"/>
                  </a:lnTo>
                  <a:lnTo>
                    <a:pt x="2404539" y="325793"/>
                  </a:lnTo>
                  <a:lnTo>
                    <a:pt x="288219" y="3984874"/>
                  </a:lnTo>
                  <a:close/>
                  <a:moveTo>
                    <a:pt x="183655" y="4054276"/>
                  </a:moveTo>
                  <a:lnTo>
                    <a:pt x="2404540" y="158323"/>
                  </a:lnTo>
                  <a:lnTo>
                    <a:pt x="4625424" y="4054276"/>
                  </a:lnTo>
                  <a:lnTo>
                    <a:pt x="183655" y="4054276"/>
                  </a:lnTo>
                  <a:close/>
                  <a:moveTo>
                    <a:pt x="0" y="4145756"/>
                  </a:moveTo>
                  <a:lnTo>
                    <a:pt x="4809078" y="4145756"/>
                  </a:lnTo>
                  <a:lnTo>
                    <a:pt x="2404540" y="0"/>
                  </a:lnTo>
                  <a:lnTo>
                    <a:pt x="0" y="4145756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2532" name="等腰三角形 28"/>
            <p:cNvSpPr/>
            <p:nvPr/>
          </p:nvSpPr>
          <p:spPr>
            <a:xfrm rot="-10021505">
              <a:off x="0" y="104755"/>
              <a:ext cx="5084570" cy="3839427"/>
            </a:xfrm>
            <a:prstGeom prst="triangle">
              <a:avLst>
                <a:gd name="adj" fmla="val 50000"/>
              </a:avLst>
            </a:prstGeom>
            <a:noFill/>
            <a:ln w="63500" cap="flat" cmpd="sng">
              <a:solidFill>
                <a:schemeClr val="bg1">
                  <a:alpha val="63136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533" name="等腰三角形 29"/>
            <p:cNvSpPr/>
            <p:nvPr/>
          </p:nvSpPr>
          <p:spPr>
            <a:xfrm rot="10021505" flipH="1">
              <a:off x="0" y="104755"/>
              <a:ext cx="5084570" cy="3839427"/>
            </a:xfrm>
            <a:prstGeom prst="triangle">
              <a:avLst>
                <a:gd name="adj" fmla="val 50000"/>
              </a:avLst>
            </a:prstGeom>
            <a:noFill/>
            <a:ln w="63500" cap="flat" cmpd="sng">
              <a:solidFill>
                <a:schemeClr val="bg1">
                  <a:alpha val="63136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534" name="文本框 31"/>
            <p:cNvSpPr txBox="1"/>
            <p:nvPr/>
          </p:nvSpPr>
          <p:spPr>
            <a:xfrm>
              <a:off x="834124" y="305917"/>
              <a:ext cx="341632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3600" dirty="0">
                  <a:solidFill>
                    <a:srgbClr val="8F0000"/>
                  </a:solidFill>
                  <a:latin typeface="方正姚体" pitchFamily="2" charset="-122"/>
                  <a:ea typeface="方正姚体" pitchFamily="2" charset="-122"/>
                </a:rPr>
                <a:t>在这里输入标题</a:t>
              </a:r>
              <a:endParaRPr lang="zh-CN" altLang="zh-CN" sz="3600" dirty="0">
                <a:solidFill>
                  <a:srgbClr val="8F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22535" name="文本框 32"/>
            <p:cNvSpPr txBox="1"/>
            <p:nvPr/>
          </p:nvSpPr>
          <p:spPr>
            <a:xfrm>
              <a:off x="1514677" y="920333"/>
              <a:ext cx="202491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2400" dirty="0">
                  <a:solidFill>
                    <a:srgbClr val="AE0D09"/>
                  </a:solidFill>
                  <a:latin typeface="Agency FB" pitchFamily="34" charset="0"/>
                  <a:ea typeface="微软雅黑 Light" pitchFamily="2" charset="-122"/>
                </a:rPr>
                <a:t>Put Your Title Here</a:t>
              </a:r>
              <a:endParaRPr lang="zh-CN" altLang="en-US" sz="2400" dirty="0">
                <a:solidFill>
                  <a:srgbClr val="AE0D09"/>
                </a:solidFill>
                <a:latin typeface="Agency FB" pitchFamily="34" charset="0"/>
                <a:ea typeface="微软雅黑 Light" pitchFamily="2" charset="-122"/>
              </a:endParaRPr>
            </a:p>
          </p:txBody>
        </p:sp>
        <p:sp>
          <p:nvSpPr>
            <p:cNvPr id="22536" name="文本框 33"/>
            <p:cNvSpPr txBox="1"/>
            <p:nvPr/>
          </p:nvSpPr>
          <p:spPr>
            <a:xfrm>
              <a:off x="2211905" y="1566664"/>
              <a:ext cx="660758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8800" dirty="0">
                  <a:solidFill>
                    <a:srgbClr val="7C0101"/>
                  </a:solidFill>
                  <a:latin typeface="Agency FB" pitchFamily="34" charset="0"/>
                  <a:ea typeface="微软雅黑 Light" pitchFamily="2" charset="-122"/>
                </a:rPr>
                <a:t>3</a:t>
              </a:r>
              <a:endParaRPr lang="zh-CN" altLang="en-US" sz="8800" dirty="0">
                <a:solidFill>
                  <a:srgbClr val="7C0101"/>
                </a:solidFill>
                <a:latin typeface="Agency FB" pitchFamily="34" charset="0"/>
                <a:ea typeface="微软雅黑 Light" pitchFamily="2" charset="-122"/>
              </a:endParaRPr>
            </a:p>
          </p:txBody>
        </p:sp>
        <p:pic>
          <p:nvPicPr>
            <p:cNvPr id="22537" name="图片 5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35336" y="1566664"/>
              <a:ext cx="701101" cy="76206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椭圆 117"/>
          <p:cNvSpPr/>
          <p:nvPr/>
        </p:nvSpPr>
        <p:spPr>
          <a:xfrm>
            <a:off x="3919538" y="1662113"/>
            <a:ext cx="3844925" cy="3844925"/>
          </a:xfrm>
          <a:prstGeom prst="ellipse">
            <a:avLst/>
          </a:prstGeom>
          <a:noFill/>
          <a:ln w="12700" cap="flat" cmpd="sng">
            <a:solidFill>
              <a:schemeClr val="bg1">
                <a:alpha val="41176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08525" y="2486025"/>
            <a:ext cx="2287588" cy="2316163"/>
            <a:chOff x="0" y="0"/>
            <a:chExt cx="2287892" cy="2316775"/>
          </a:xfrm>
        </p:grpSpPr>
        <p:grpSp>
          <p:nvGrpSpPr>
            <p:cNvPr id="23739" name="组合 4"/>
            <p:cNvGrpSpPr/>
            <p:nvPr/>
          </p:nvGrpSpPr>
          <p:grpSpPr>
            <a:xfrm>
              <a:off x="111165" y="113846"/>
              <a:ext cx="2046364" cy="1971366"/>
              <a:chOff x="0" y="0"/>
              <a:chExt cx="2046364" cy="1971366"/>
            </a:xfrm>
          </p:grpSpPr>
          <p:pic>
            <p:nvPicPr>
              <p:cNvPr id="23747" name="图片 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748" name="椭圆 8"/>
              <p:cNvSpPr/>
              <p:nvPr/>
            </p:nvSpPr>
            <p:spPr>
              <a:xfrm rot="10800000">
                <a:off x="803357" y="578487"/>
                <a:ext cx="811321" cy="81142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3749" name="椭圆 9"/>
              <p:cNvGrpSpPr/>
              <p:nvPr/>
            </p:nvGrpSpPr>
            <p:grpSpPr>
              <a:xfrm>
                <a:off x="935073" y="808037"/>
                <a:ext cx="1054748" cy="1060984"/>
                <a:chOff x="0" y="0"/>
                <a:chExt cx="1054608" cy="1060704"/>
              </a:xfrm>
            </p:grpSpPr>
            <p:pic>
              <p:nvPicPr>
                <p:cNvPr id="23914" name="椭圆 9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1054608" cy="1060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915" name="Text Box 9"/>
                <p:cNvSpPr txBox="1"/>
                <p:nvPr/>
              </p:nvSpPr>
              <p:spPr>
                <a:xfrm rot="10800000">
                  <a:off x="152637" y="156326"/>
                  <a:ext cx="748195" cy="7480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50" name="椭圆 10"/>
              <p:cNvGrpSpPr/>
              <p:nvPr/>
            </p:nvGrpSpPr>
            <p:grpSpPr>
              <a:xfrm>
                <a:off x="947267" y="710475"/>
                <a:ext cx="195098" cy="195124"/>
                <a:chOff x="0" y="0"/>
                <a:chExt cx="195072" cy="195072"/>
              </a:xfrm>
            </p:grpSpPr>
            <p:pic>
              <p:nvPicPr>
                <p:cNvPr id="23912" name="椭圆 10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95072" cy="1950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913" name="Text Box 12"/>
                <p:cNvSpPr txBox="1"/>
                <p:nvPr/>
              </p:nvSpPr>
              <p:spPr>
                <a:xfrm rot="10800000">
                  <a:off x="26643" y="28816"/>
                  <a:ext cx="139931" cy="1399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51" name="椭圆 11"/>
              <p:cNvGrpSpPr/>
              <p:nvPr/>
            </p:nvGrpSpPr>
            <p:grpSpPr>
              <a:xfrm>
                <a:off x="526587" y="1070234"/>
                <a:ext cx="908425" cy="902447"/>
                <a:chOff x="0" y="0"/>
                <a:chExt cx="908304" cy="902208"/>
              </a:xfrm>
            </p:grpSpPr>
            <p:pic>
              <p:nvPicPr>
                <p:cNvPr id="23910" name="椭圆 11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908304" cy="902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911" name="Text Box 15"/>
                <p:cNvSpPr txBox="1"/>
                <p:nvPr/>
              </p:nvSpPr>
              <p:spPr>
                <a:xfrm rot="-3434205">
                  <a:off x="136251" y="134049"/>
                  <a:ext cx="635239" cy="6353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52" name="椭圆 12"/>
              <p:cNvGrpSpPr/>
              <p:nvPr/>
            </p:nvGrpSpPr>
            <p:grpSpPr>
              <a:xfrm>
                <a:off x="57133" y="917794"/>
                <a:ext cx="140227" cy="140245"/>
                <a:chOff x="0" y="0"/>
                <a:chExt cx="140208" cy="140208"/>
              </a:xfrm>
            </p:grpSpPr>
            <p:pic>
              <p:nvPicPr>
                <p:cNvPr id="23908" name="椭圆 12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140208" cy="140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909" name="Text Box 18"/>
                <p:cNvSpPr txBox="1"/>
                <p:nvPr/>
              </p:nvSpPr>
              <p:spPr>
                <a:xfrm rot="10800000">
                  <a:off x="22143" y="18626"/>
                  <a:ext cx="99266" cy="992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53" name="椭圆 13"/>
              <p:cNvGrpSpPr/>
              <p:nvPr/>
            </p:nvGrpSpPr>
            <p:grpSpPr>
              <a:xfrm>
                <a:off x="496103" y="814134"/>
                <a:ext cx="201195" cy="207319"/>
                <a:chOff x="0" y="0"/>
                <a:chExt cx="201168" cy="207264"/>
              </a:xfrm>
            </p:grpSpPr>
            <p:pic>
              <p:nvPicPr>
                <p:cNvPr id="23906" name="椭圆 13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201168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907" name="Text Box 21"/>
                <p:cNvSpPr txBox="1"/>
                <p:nvPr/>
              </p:nvSpPr>
              <p:spPr>
                <a:xfrm rot="891223">
                  <a:off x="30531" y="32749"/>
                  <a:ext cx="139931" cy="1399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54" name="椭圆 14"/>
              <p:cNvGrpSpPr/>
              <p:nvPr/>
            </p:nvGrpSpPr>
            <p:grpSpPr>
              <a:xfrm>
                <a:off x="752169" y="1362919"/>
                <a:ext cx="146323" cy="146343"/>
                <a:chOff x="0" y="0"/>
                <a:chExt cx="146304" cy="146304"/>
              </a:xfrm>
            </p:grpSpPr>
            <p:pic>
              <p:nvPicPr>
                <p:cNvPr id="23904" name="椭圆 14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146304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905" name="Text Box 24"/>
                <p:cNvSpPr txBox="1"/>
                <p:nvPr/>
              </p:nvSpPr>
              <p:spPr>
                <a:xfrm rot="891223">
                  <a:off x="23068" y="22588"/>
                  <a:ext cx="99266" cy="992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55" name="椭圆 15"/>
              <p:cNvGrpSpPr/>
              <p:nvPr/>
            </p:nvGrpSpPr>
            <p:grpSpPr>
              <a:xfrm>
                <a:off x="435135" y="545839"/>
                <a:ext cx="341421" cy="341466"/>
                <a:chOff x="0" y="0"/>
                <a:chExt cx="341376" cy="341376"/>
              </a:xfrm>
            </p:grpSpPr>
            <p:pic>
              <p:nvPicPr>
                <p:cNvPr id="23902" name="椭圆 1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903" name="Text Box 27"/>
                <p:cNvSpPr txBox="1"/>
                <p:nvPr/>
              </p:nvSpPr>
              <p:spPr>
                <a:xfrm rot="-3434205">
                  <a:off x="52041" y="50311"/>
                  <a:ext cx="236822" cy="236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56" name="椭圆 16"/>
              <p:cNvGrpSpPr/>
              <p:nvPr/>
            </p:nvGrpSpPr>
            <p:grpSpPr>
              <a:xfrm>
                <a:off x="550974" y="1192186"/>
                <a:ext cx="506035" cy="512199"/>
                <a:chOff x="0" y="0"/>
                <a:chExt cx="505968" cy="512064"/>
              </a:xfrm>
            </p:grpSpPr>
            <p:pic>
              <p:nvPicPr>
                <p:cNvPr id="23900" name="椭圆 16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505968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901" name="Text Box 30"/>
                <p:cNvSpPr txBox="1"/>
                <p:nvPr/>
              </p:nvSpPr>
              <p:spPr>
                <a:xfrm rot="10800000">
                  <a:off x="75446" y="76730"/>
                  <a:ext cx="358429" cy="3583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57" name="椭圆 17"/>
              <p:cNvGrpSpPr/>
              <p:nvPr/>
            </p:nvGrpSpPr>
            <p:grpSpPr>
              <a:xfrm>
                <a:off x="886299" y="1259260"/>
                <a:ext cx="286550" cy="286588"/>
                <a:chOff x="0" y="0"/>
                <a:chExt cx="286512" cy="286512"/>
              </a:xfrm>
            </p:grpSpPr>
            <p:pic>
              <p:nvPicPr>
                <p:cNvPr id="23898" name="椭圆 17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286512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99" name="Text Box 33"/>
                <p:cNvSpPr txBox="1"/>
                <p:nvPr/>
              </p:nvSpPr>
              <p:spPr>
                <a:xfrm rot="9822440">
                  <a:off x="46233" y="46272"/>
                  <a:ext cx="197856" cy="1978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58" name="椭圆 18"/>
              <p:cNvGrpSpPr/>
              <p:nvPr/>
            </p:nvGrpSpPr>
            <p:grpSpPr>
              <a:xfrm>
                <a:off x="794847" y="972672"/>
                <a:ext cx="816973" cy="810982"/>
                <a:chOff x="0" y="0"/>
                <a:chExt cx="816864" cy="810768"/>
              </a:xfrm>
            </p:grpSpPr>
            <p:pic>
              <p:nvPicPr>
                <p:cNvPr id="23896" name="椭圆 18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816864" cy="8107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97" name="Text Box 36"/>
                <p:cNvSpPr txBox="1"/>
                <p:nvPr/>
              </p:nvSpPr>
              <p:spPr>
                <a:xfrm rot="10800000">
                  <a:off x="118780" y="116598"/>
                  <a:ext cx="577062" cy="5769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59" name="椭圆 19"/>
              <p:cNvGrpSpPr/>
              <p:nvPr/>
            </p:nvGrpSpPr>
            <p:grpSpPr>
              <a:xfrm>
                <a:off x="648523" y="966574"/>
                <a:ext cx="609681" cy="609761"/>
                <a:chOff x="0" y="0"/>
                <a:chExt cx="609600" cy="609600"/>
              </a:xfrm>
            </p:grpSpPr>
            <p:pic>
              <p:nvPicPr>
                <p:cNvPr id="23894" name="椭圆 19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609600" cy="6096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95" name="Text Box 39"/>
                <p:cNvSpPr txBox="1"/>
                <p:nvPr/>
              </p:nvSpPr>
              <p:spPr>
                <a:xfrm rot="10800000">
                  <a:off x="91649" y="89261"/>
                  <a:ext cx="431222" cy="4311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60" name="椭圆 20"/>
              <p:cNvGrpSpPr/>
              <p:nvPr/>
            </p:nvGrpSpPr>
            <p:grpSpPr>
              <a:xfrm>
                <a:off x="398554" y="704377"/>
                <a:ext cx="347518" cy="347564"/>
                <a:chOff x="0" y="0"/>
                <a:chExt cx="347472" cy="347472"/>
              </a:xfrm>
            </p:grpSpPr>
            <p:pic>
              <p:nvPicPr>
                <p:cNvPr id="23892" name="椭圆 20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93" name="Text Box 42"/>
                <p:cNvSpPr txBox="1"/>
                <p:nvPr/>
              </p:nvSpPr>
              <p:spPr>
                <a:xfrm rot="10800000">
                  <a:off x="50249" y="53365"/>
                  <a:ext cx="245233" cy="24520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61" name="椭圆 21"/>
              <p:cNvGrpSpPr/>
              <p:nvPr/>
            </p:nvGrpSpPr>
            <p:grpSpPr>
              <a:xfrm>
                <a:off x="825331" y="692182"/>
                <a:ext cx="682843" cy="682932"/>
                <a:chOff x="0" y="0"/>
                <a:chExt cx="682752" cy="682752"/>
              </a:xfrm>
            </p:grpSpPr>
            <p:pic>
              <p:nvPicPr>
                <p:cNvPr id="23890" name="椭圆 21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682752" cy="6827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91" name="Text Box 45"/>
                <p:cNvSpPr txBox="1"/>
                <p:nvPr/>
              </p:nvSpPr>
              <p:spPr>
                <a:xfrm rot="10800000">
                  <a:off x="98910" y="102648"/>
                  <a:ext cx="482920" cy="4828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62" name="椭圆 22"/>
              <p:cNvGrpSpPr/>
              <p:nvPr/>
            </p:nvGrpSpPr>
            <p:grpSpPr>
              <a:xfrm>
                <a:off x="776556" y="186080"/>
                <a:ext cx="353615" cy="353661"/>
                <a:chOff x="0" y="0"/>
                <a:chExt cx="353568" cy="353568"/>
              </a:xfrm>
            </p:grpSpPr>
            <p:pic>
              <p:nvPicPr>
                <p:cNvPr id="23888" name="椭圆 22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353568" cy="3535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89" name="Text Box 48"/>
                <p:cNvSpPr txBox="1"/>
                <p:nvPr/>
              </p:nvSpPr>
              <p:spPr>
                <a:xfrm rot="-6112846">
                  <a:off x="56298" y="53007"/>
                  <a:ext cx="245201" cy="24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63" name="椭圆 23"/>
              <p:cNvGrpSpPr/>
              <p:nvPr/>
            </p:nvGrpSpPr>
            <p:grpSpPr>
              <a:xfrm>
                <a:off x="447328" y="600718"/>
                <a:ext cx="902328" cy="908544"/>
                <a:chOff x="0" y="0"/>
                <a:chExt cx="902208" cy="908304"/>
              </a:xfrm>
            </p:grpSpPr>
            <p:pic>
              <p:nvPicPr>
                <p:cNvPr id="23886" name="椭圆 23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902208" cy="908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87" name="Text Box 51"/>
                <p:cNvSpPr txBox="1"/>
                <p:nvPr/>
              </p:nvSpPr>
              <p:spPr>
                <a:xfrm rot="-3434205">
                  <a:off x="131978" y="135319"/>
                  <a:ext cx="635239" cy="6353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64" name="椭圆 24"/>
              <p:cNvGrpSpPr/>
              <p:nvPr/>
            </p:nvGrpSpPr>
            <p:grpSpPr>
              <a:xfrm>
                <a:off x="-3836" y="820232"/>
                <a:ext cx="908425" cy="902447"/>
                <a:chOff x="0" y="0"/>
                <a:chExt cx="908304" cy="902208"/>
              </a:xfrm>
            </p:grpSpPr>
            <p:pic>
              <p:nvPicPr>
                <p:cNvPr id="23884" name="椭圆 24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908304" cy="902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85" name="Text Box 54"/>
                <p:cNvSpPr txBox="1"/>
                <p:nvPr/>
              </p:nvSpPr>
              <p:spPr>
                <a:xfrm rot="2191815">
                  <a:off x="135415" y="134758"/>
                  <a:ext cx="635322" cy="6352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65" name="椭圆 25"/>
              <p:cNvGrpSpPr/>
              <p:nvPr/>
            </p:nvGrpSpPr>
            <p:grpSpPr>
              <a:xfrm>
                <a:off x="496103" y="234861"/>
                <a:ext cx="341421" cy="341466"/>
                <a:chOff x="0" y="0"/>
                <a:chExt cx="341376" cy="341376"/>
              </a:xfrm>
            </p:grpSpPr>
            <p:pic>
              <p:nvPicPr>
                <p:cNvPr id="23882" name="椭圆 25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83" name="Text Box 57"/>
                <p:cNvSpPr txBox="1"/>
                <p:nvPr/>
              </p:nvSpPr>
              <p:spPr>
                <a:xfrm rot="-3434205">
                  <a:off x="52592" y="55093"/>
                  <a:ext cx="236822" cy="236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66" name="椭圆 26"/>
              <p:cNvGrpSpPr/>
              <p:nvPr/>
            </p:nvGrpSpPr>
            <p:grpSpPr>
              <a:xfrm>
                <a:off x="532684" y="167787"/>
                <a:ext cx="432874" cy="432930"/>
                <a:chOff x="0" y="0"/>
                <a:chExt cx="432816" cy="432816"/>
              </a:xfrm>
            </p:grpSpPr>
            <p:pic>
              <p:nvPicPr>
                <p:cNvPr id="23880" name="椭圆 26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432816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81" name="Text Box 60"/>
                <p:cNvSpPr txBox="1"/>
                <p:nvPr/>
              </p:nvSpPr>
              <p:spPr>
                <a:xfrm rot="-3434205">
                  <a:off x="63639" y="62764"/>
                  <a:ext cx="301537" cy="3015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67" name="椭圆 27"/>
              <p:cNvGrpSpPr/>
              <p:nvPr/>
            </p:nvGrpSpPr>
            <p:grpSpPr>
              <a:xfrm>
                <a:off x="160778" y="1058039"/>
                <a:ext cx="664552" cy="664640"/>
                <a:chOff x="0" y="0"/>
                <a:chExt cx="664464" cy="664464"/>
              </a:xfrm>
            </p:grpSpPr>
            <p:pic>
              <p:nvPicPr>
                <p:cNvPr id="23878" name="椭圆 27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664464" cy="6644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79" name="Text Box 63"/>
                <p:cNvSpPr txBox="1"/>
                <p:nvPr/>
              </p:nvSpPr>
              <p:spPr>
                <a:xfrm rot="5135286">
                  <a:off x="98611" y="98881"/>
                  <a:ext cx="465512" cy="465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68" name="椭圆 28"/>
              <p:cNvGrpSpPr/>
              <p:nvPr/>
            </p:nvGrpSpPr>
            <p:grpSpPr>
              <a:xfrm>
                <a:off x="1075300" y="1411700"/>
                <a:ext cx="493842" cy="500004"/>
                <a:chOff x="0" y="0"/>
                <a:chExt cx="493776" cy="499872"/>
              </a:xfrm>
            </p:grpSpPr>
            <p:pic>
              <p:nvPicPr>
                <p:cNvPr id="23876" name="椭圆 28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493776" cy="4998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77" name="Text Box 66"/>
                <p:cNvSpPr txBox="1"/>
                <p:nvPr/>
              </p:nvSpPr>
              <p:spPr>
                <a:xfrm rot="5135286">
                  <a:off x="73710" y="73863"/>
                  <a:ext cx="347865" cy="3479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69" name="椭圆 29"/>
              <p:cNvGrpSpPr/>
              <p:nvPr/>
            </p:nvGrpSpPr>
            <p:grpSpPr>
              <a:xfrm>
                <a:off x="563168" y="710475"/>
                <a:ext cx="390196" cy="390247"/>
                <a:chOff x="0" y="0"/>
                <a:chExt cx="390144" cy="390144"/>
              </a:xfrm>
            </p:grpSpPr>
            <p:pic>
              <p:nvPicPr>
                <p:cNvPr id="23874" name="椭圆 29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75" name="Text Box 69"/>
                <p:cNvSpPr txBox="1"/>
                <p:nvPr/>
              </p:nvSpPr>
              <p:spPr>
                <a:xfrm rot="10471189">
                  <a:off x="59892" y="59874"/>
                  <a:ext cx="269634" cy="2695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70" name="椭圆 30"/>
              <p:cNvGrpSpPr/>
              <p:nvPr/>
            </p:nvGrpSpPr>
            <p:grpSpPr>
              <a:xfrm>
                <a:off x="398554" y="106811"/>
                <a:ext cx="554810" cy="560980"/>
                <a:chOff x="0" y="0"/>
                <a:chExt cx="554736" cy="560832"/>
              </a:xfrm>
            </p:grpSpPr>
            <p:pic>
              <p:nvPicPr>
                <p:cNvPr id="23872" name="椭圆 30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554736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73" name="Text Box 72"/>
                <p:cNvSpPr txBox="1"/>
                <p:nvPr/>
              </p:nvSpPr>
              <p:spPr>
                <a:xfrm rot="5135286">
                  <a:off x="83544" y="86619"/>
                  <a:ext cx="389570" cy="3896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71" name="椭圆 31"/>
              <p:cNvGrpSpPr/>
              <p:nvPr/>
            </p:nvGrpSpPr>
            <p:grpSpPr>
              <a:xfrm>
                <a:off x="422941" y="539742"/>
                <a:ext cx="938909" cy="932935"/>
                <a:chOff x="0" y="0"/>
                <a:chExt cx="938784" cy="932688"/>
              </a:xfrm>
            </p:grpSpPr>
            <p:pic>
              <p:nvPicPr>
                <p:cNvPr id="23870" name="椭圆 31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938784" cy="9326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71" name="Text Box 75"/>
                <p:cNvSpPr txBox="1"/>
                <p:nvPr/>
              </p:nvSpPr>
              <p:spPr>
                <a:xfrm rot="1966024">
                  <a:off x="141900" y="137375"/>
                  <a:ext cx="655584" cy="6554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3772" name="图片 32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773" name="图片 33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606" name="椭圆 34"/>
              <p:cNvSpPr>
                <a:spLocks noChangeArrowheads="1"/>
              </p:cNvSpPr>
              <p:nvPr/>
            </p:nvSpPr>
            <p:spPr bwMode="auto">
              <a:xfrm rot="10800000">
                <a:off x="885918" y="1516948"/>
                <a:ext cx="338183" cy="3382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607" name="椭圆 35"/>
              <p:cNvSpPr>
                <a:spLocks noChangeArrowheads="1"/>
              </p:cNvSpPr>
              <p:nvPr/>
            </p:nvSpPr>
            <p:spPr bwMode="auto">
              <a:xfrm rot="10800000">
                <a:off x="909734" y="778565"/>
                <a:ext cx="338182" cy="33822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608" name="椭圆 36"/>
              <p:cNvSpPr>
                <a:spLocks noChangeArrowheads="1"/>
              </p:cNvSpPr>
              <p:nvPr/>
            </p:nvSpPr>
            <p:spPr bwMode="auto">
              <a:xfrm rot="10800000">
                <a:off x="1006584" y="834142"/>
                <a:ext cx="482664" cy="48272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609" name="椭圆 37"/>
              <p:cNvSpPr>
                <a:spLocks noChangeArrowheads="1"/>
              </p:cNvSpPr>
              <p:nvPr/>
            </p:nvSpPr>
            <p:spPr bwMode="auto">
              <a:xfrm rot="10800000">
                <a:off x="346096" y="1110440"/>
                <a:ext cx="482664" cy="48272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786" name="椭圆 38"/>
              <p:cNvSpPr/>
              <p:nvPr/>
            </p:nvSpPr>
            <p:spPr>
              <a:xfrm rot="10800000">
                <a:off x="687454" y="713461"/>
                <a:ext cx="338182" cy="33822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611" name="椭圆 39"/>
              <p:cNvSpPr>
                <a:spLocks noChangeArrowheads="1"/>
              </p:cNvSpPr>
              <p:nvPr/>
            </p:nvSpPr>
            <p:spPr bwMode="auto">
              <a:xfrm rot="10800000">
                <a:off x="550911" y="805560"/>
                <a:ext cx="577927" cy="5764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612" name="椭圆 40"/>
              <p:cNvSpPr>
                <a:spLocks noChangeArrowheads="1"/>
              </p:cNvSpPr>
              <p:nvPr/>
            </p:nvSpPr>
            <p:spPr bwMode="auto">
              <a:xfrm rot="10800000">
                <a:off x="857339" y="349826"/>
                <a:ext cx="733522" cy="7320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3793" name="椭圆 41"/>
              <p:cNvGrpSpPr/>
              <p:nvPr/>
            </p:nvGrpSpPr>
            <p:grpSpPr>
              <a:xfrm>
                <a:off x="715588" y="429985"/>
                <a:ext cx="1194975" cy="1195132"/>
                <a:chOff x="0" y="0"/>
                <a:chExt cx="1194816" cy="1194816"/>
              </a:xfrm>
            </p:grpSpPr>
            <p:pic>
              <p:nvPicPr>
                <p:cNvPr id="23868" name="椭圆 41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1194816" cy="1194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69" name="Text Box 87"/>
                <p:cNvSpPr txBox="1"/>
                <p:nvPr/>
              </p:nvSpPr>
              <p:spPr>
                <a:xfrm rot="6658391">
                  <a:off x="179918" y="176852"/>
                  <a:ext cx="839481" cy="8395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2616" name="椭圆 42"/>
              <p:cNvSpPr>
                <a:spLocks noChangeArrowheads="1"/>
              </p:cNvSpPr>
              <p:nvPr/>
            </p:nvSpPr>
            <p:spPr bwMode="auto">
              <a:xfrm rot="10800000">
                <a:off x="341333" y="1607459"/>
                <a:ext cx="201639" cy="20325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797" name="椭圆 43"/>
              <p:cNvSpPr/>
              <p:nvPr/>
            </p:nvSpPr>
            <p:spPr>
              <a:xfrm rot="3028440" flipV="1">
                <a:off x="979559" y="956443"/>
                <a:ext cx="474788" cy="47472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3798" name="椭圆 44"/>
              <p:cNvGrpSpPr/>
              <p:nvPr/>
            </p:nvGrpSpPr>
            <p:grpSpPr>
              <a:xfrm>
                <a:off x="1154558" y="527546"/>
                <a:ext cx="627971" cy="628054"/>
                <a:chOff x="0" y="0"/>
                <a:chExt cx="627888" cy="627888"/>
              </a:xfrm>
            </p:grpSpPr>
            <p:pic>
              <p:nvPicPr>
                <p:cNvPr id="23866" name="椭圆 44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627888" cy="6278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67" name="Text Box 92"/>
                <p:cNvSpPr txBox="1"/>
                <p:nvPr/>
              </p:nvSpPr>
              <p:spPr>
                <a:xfrm rot="-7771559">
                  <a:off x="95174" y="92616"/>
                  <a:ext cx="438385" cy="438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99" name="椭圆 45"/>
              <p:cNvGrpSpPr/>
              <p:nvPr/>
            </p:nvGrpSpPr>
            <p:grpSpPr>
              <a:xfrm>
                <a:off x="965557" y="558034"/>
                <a:ext cx="487745" cy="481711"/>
                <a:chOff x="0" y="0"/>
                <a:chExt cx="487680" cy="481584"/>
              </a:xfrm>
            </p:grpSpPr>
            <p:pic>
              <p:nvPicPr>
                <p:cNvPr id="23864" name="椭圆 45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487680" cy="4815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65" name="Text Box 95"/>
                <p:cNvSpPr txBox="1"/>
                <p:nvPr/>
              </p:nvSpPr>
              <p:spPr>
                <a:xfrm rot="-7771559">
                  <a:off x="74655" y="72969"/>
                  <a:ext cx="338114" cy="33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00" name="椭圆 46"/>
              <p:cNvGrpSpPr/>
              <p:nvPr/>
            </p:nvGrpSpPr>
            <p:grpSpPr>
              <a:xfrm>
                <a:off x="782653" y="722670"/>
                <a:ext cx="359712" cy="365857"/>
                <a:chOff x="0" y="0"/>
                <a:chExt cx="359664" cy="365760"/>
              </a:xfrm>
            </p:grpSpPr>
            <p:pic>
              <p:nvPicPr>
                <p:cNvPr id="23862" name="椭圆 46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63" name="Text Box 98"/>
                <p:cNvSpPr txBox="1"/>
                <p:nvPr/>
              </p:nvSpPr>
              <p:spPr>
                <a:xfrm rot="-7771559">
                  <a:off x="53903" y="57449"/>
                  <a:ext cx="252665" cy="2526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01" name="椭圆 47"/>
              <p:cNvGrpSpPr/>
              <p:nvPr/>
            </p:nvGrpSpPr>
            <p:grpSpPr>
              <a:xfrm>
                <a:off x="471716" y="1192186"/>
                <a:ext cx="213388" cy="207319"/>
                <a:chOff x="0" y="0"/>
                <a:chExt cx="213360" cy="207264"/>
              </a:xfrm>
            </p:grpSpPr>
            <p:pic>
              <p:nvPicPr>
                <p:cNvPr id="23860" name="椭圆 47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213360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61" name="Text Box 101"/>
                <p:cNvSpPr txBox="1"/>
                <p:nvPr/>
              </p:nvSpPr>
              <p:spPr>
                <a:xfrm rot="-7771559">
                  <a:off x="34954" y="33561"/>
                  <a:ext cx="143690" cy="1437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02" name="椭圆 48"/>
              <p:cNvGrpSpPr/>
              <p:nvPr/>
            </p:nvGrpSpPr>
            <p:grpSpPr>
              <a:xfrm>
                <a:off x="971654" y="936086"/>
                <a:ext cx="402389" cy="408540"/>
                <a:chOff x="0" y="0"/>
                <a:chExt cx="402336" cy="408432"/>
              </a:xfrm>
            </p:grpSpPr>
            <p:pic>
              <p:nvPicPr>
                <p:cNvPr id="23858" name="椭圆 48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402336" cy="408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59" name="Text Box 104"/>
                <p:cNvSpPr txBox="1"/>
                <p:nvPr/>
              </p:nvSpPr>
              <p:spPr>
                <a:xfrm rot="-7771559">
                  <a:off x="59676" y="64032"/>
                  <a:ext cx="282955" cy="2829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03" name="椭圆 49"/>
              <p:cNvGrpSpPr/>
              <p:nvPr/>
            </p:nvGrpSpPr>
            <p:grpSpPr>
              <a:xfrm>
                <a:off x="855815" y="436082"/>
                <a:ext cx="213388" cy="207319"/>
                <a:chOff x="0" y="0"/>
                <a:chExt cx="213360" cy="207264"/>
              </a:xfrm>
            </p:grpSpPr>
            <p:pic>
              <p:nvPicPr>
                <p:cNvPr id="23856" name="椭圆 49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213360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57" name="Text Box 107"/>
                <p:cNvSpPr txBox="1"/>
                <p:nvPr/>
              </p:nvSpPr>
              <p:spPr>
                <a:xfrm rot="9141287">
                  <a:off x="35141" y="31652"/>
                  <a:ext cx="143707" cy="1436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04" name="椭圆 50"/>
              <p:cNvGrpSpPr/>
              <p:nvPr/>
            </p:nvGrpSpPr>
            <p:grpSpPr>
              <a:xfrm>
                <a:off x="636330" y="856817"/>
                <a:ext cx="536519" cy="536590"/>
                <a:chOff x="0" y="0"/>
                <a:chExt cx="536448" cy="536448"/>
              </a:xfrm>
            </p:grpSpPr>
            <p:pic>
              <p:nvPicPr>
                <p:cNvPr id="23854" name="椭圆 50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536448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55" name="Text Box 110"/>
                <p:cNvSpPr txBox="1"/>
                <p:nvPr/>
              </p:nvSpPr>
              <p:spPr>
                <a:xfrm rot="6462645">
                  <a:off x="81586" y="81161"/>
                  <a:ext cx="372250" cy="3723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05" name="椭圆 51"/>
              <p:cNvGrpSpPr/>
              <p:nvPr/>
            </p:nvGrpSpPr>
            <p:grpSpPr>
              <a:xfrm>
                <a:off x="301005" y="594620"/>
                <a:ext cx="396293" cy="390247"/>
                <a:chOff x="0" y="0"/>
                <a:chExt cx="396240" cy="390144"/>
              </a:xfrm>
            </p:grpSpPr>
            <p:pic>
              <p:nvPicPr>
                <p:cNvPr id="23852" name="椭圆 51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39624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53" name="Text Box 113"/>
                <p:cNvSpPr txBox="1"/>
                <p:nvPr/>
              </p:nvSpPr>
              <p:spPr>
                <a:xfrm rot="-2106846">
                  <a:off x="61836" y="57155"/>
                  <a:ext cx="272828" cy="2727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3806" name="图片 52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3028440" flipV="1">
                <a:off x="922853" y="667719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807" name="图片 53"/>
              <p:cNvPicPr>
                <a:picLocks noChangeAspect="1"/>
              </p:cNvPicPr>
              <p:nvPr/>
            </p:nvPicPr>
            <p:blipFill>
              <a:blip r:embed="rId35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644" name="椭圆 54"/>
              <p:cNvSpPr>
                <a:spLocks noChangeArrowheads="1"/>
              </p:cNvSpPr>
              <p:nvPr/>
            </p:nvSpPr>
            <p:spPr bwMode="auto">
              <a:xfrm rot="3028440" flipV="1">
                <a:off x="986724" y="1131890"/>
                <a:ext cx="198490" cy="1968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645" name="椭圆 55"/>
              <p:cNvSpPr>
                <a:spLocks noChangeArrowheads="1"/>
              </p:cNvSpPr>
              <p:nvPr/>
            </p:nvSpPr>
            <p:spPr bwMode="auto">
              <a:xfrm rot="3028440" flipV="1">
                <a:off x="868434" y="368899"/>
                <a:ext cx="282650" cy="28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646" name="椭圆 56"/>
              <p:cNvSpPr>
                <a:spLocks noChangeArrowheads="1"/>
              </p:cNvSpPr>
              <p:nvPr/>
            </p:nvSpPr>
            <p:spPr bwMode="auto">
              <a:xfrm rot="3028440" flipV="1">
                <a:off x="454041" y="684896"/>
                <a:ext cx="282650" cy="28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817" name="椭圆 57"/>
              <p:cNvSpPr/>
              <p:nvPr/>
            </p:nvSpPr>
            <p:spPr>
              <a:xfrm rot="3028440" flipV="1">
                <a:off x="763650" y="1196200"/>
                <a:ext cx="198489" cy="19846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648" name="椭圆 58"/>
              <p:cNvSpPr>
                <a:spLocks noChangeArrowheads="1"/>
              </p:cNvSpPr>
              <p:nvPr/>
            </p:nvSpPr>
            <p:spPr bwMode="auto">
              <a:xfrm rot="3028440" flipV="1">
                <a:off x="1016082" y="1247030"/>
                <a:ext cx="428738" cy="42868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3821" name="椭圆 59"/>
              <p:cNvGrpSpPr/>
              <p:nvPr/>
            </p:nvGrpSpPr>
            <p:grpSpPr>
              <a:xfrm>
                <a:off x="989945" y="759256"/>
                <a:ext cx="701133" cy="701225"/>
                <a:chOff x="0" y="0"/>
                <a:chExt cx="701040" cy="701040"/>
              </a:xfrm>
            </p:grpSpPr>
            <p:pic>
              <p:nvPicPr>
                <p:cNvPr id="23850" name="椭圆 59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701040" cy="701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51" name="Text Box 123"/>
                <p:cNvSpPr txBox="1"/>
                <p:nvPr/>
              </p:nvSpPr>
              <p:spPr>
                <a:xfrm rot="-3629951">
                  <a:off x="105126" y="102262"/>
                  <a:ext cx="491938" cy="4920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22" name="椭圆 60"/>
              <p:cNvGrpSpPr/>
              <p:nvPr/>
            </p:nvGrpSpPr>
            <p:grpSpPr>
              <a:xfrm>
                <a:off x="197359" y="338520"/>
                <a:ext cx="627971" cy="621956"/>
                <a:chOff x="0" y="0"/>
                <a:chExt cx="627888" cy="621792"/>
              </a:xfrm>
            </p:grpSpPr>
            <p:pic>
              <p:nvPicPr>
                <p:cNvPr id="23848" name="椭圆 60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627888" cy="6217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49" name="Text Box 126"/>
                <p:cNvSpPr txBox="1"/>
                <p:nvPr/>
              </p:nvSpPr>
              <p:spPr>
                <a:xfrm rot="-7771559">
                  <a:off x="93063" y="91207"/>
                  <a:ext cx="438385" cy="438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3823" name="图片 61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3824" name="椭圆 62"/>
              <p:cNvGrpSpPr/>
              <p:nvPr/>
            </p:nvGrpSpPr>
            <p:grpSpPr>
              <a:xfrm>
                <a:off x="1142365" y="460473"/>
                <a:ext cx="908425" cy="902447"/>
                <a:chOff x="0" y="0"/>
                <a:chExt cx="908304" cy="902208"/>
              </a:xfrm>
            </p:grpSpPr>
            <p:pic>
              <p:nvPicPr>
                <p:cNvPr id="23846" name="椭圆 62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908304" cy="902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47" name="Text Box 130"/>
                <p:cNvSpPr txBox="1"/>
                <p:nvPr/>
              </p:nvSpPr>
              <p:spPr>
                <a:xfrm rot="2191815">
                  <a:off x="136977" y="132741"/>
                  <a:ext cx="635322" cy="6352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25" name="椭圆 63"/>
              <p:cNvGrpSpPr/>
              <p:nvPr/>
            </p:nvGrpSpPr>
            <p:grpSpPr>
              <a:xfrm>
                <a:off x="1306979" y="698280"/>
                <a:ext cx="664552" cy="664640"/>
                <a:chOff x="0" y="0"/>
                <a:chExt cx="664464" cy="664464"/>
              </a:xfrm>
            </p:grpSpPr>
            <p:pic>
              <p:nvPicPr>
                <p:cNvPr id="23844" name="椭圆 63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664464" cy="6644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45" name="Text Box 133"/>
                <p:cNvSpPr txBox="1"/>
                <p:nvPr/>
              </p:nvSpPr>
              <p:spPr>
                <a:xfrm rot="5135286">
                  <a:off x="100173" y="96864"/>
                  <a:ext cx="465512" cy="465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26" name="椭圆 64"/>
              <p:cNvGrpSpPr/>
              <p:nvPr/>
            </p:nvGrpSpPr>
            <p:grpSpPr>
              <a:xfrm>
                <a:off x="1246011" y="1137308"/>
                <a:ext cx="499938" cy="493907"/>
                <a:chOff x="0" y="0"/>
                <a:chExt cx="499872" cy="493776"/>
              </a:xfrm>
            </p:grpSpPr>
            <p:pic>
              <p:nvPicPr>
                <p:cNvPr id="23842" name="椭圆 64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499872" cy="4937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43" name="Text Box 136"/>
                <p:cNvSpPr txBox="1"/>
                <p:nvPr/>
              </p:nvSpPr>
              <p:spPr>
                <a:xfrm rot="5135286">
                  <a:off x="76459" y="73703"/>
                  <a:ext cx="347865" cy="3479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27" name="椭圆 65"/>
              <p:cNvGrpSpPr/>
              <p:nvPr/>
            </p:nvGrpSpPr>
            <p:grpSpPr>
              <a:xfrm>
                <a:off x="1044816" y="875110"/>
                <a:ext cx="701133" cy="701225"/>
                <a:chOff x="0" y="0"/>
                <a:chExt cx="701040" cy="701040"/>
              </a:xfrm>
            </p:grpSpPr>
            <p:pic>
              <p:nvPicPr>
                <p:cNvPr id="23840" name="椭圆 65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701040" cy="701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41" name="Text Box 139"/>
                <p:cNvSpPr txBox="1"/>
                <p:nvPr/>
              </p:nvSpPr>
              <p:spPr>
                <a:xfrm rot="-3629951">
                  <a:off x="106120" y="102851"/>
                  <a:ext cx="491938" cy="4920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28" name="椭圆 66"/>
              <p:cNvGrpSpPr/>
              <p:nvPr/>
            </p:nvGrpSpPr>
            <p:grpSpPr>
              <a:xfrm>
                <a:off x="1233817" y="753158"/>
                <a:ext cx="701133" cy="707323"/>
                <a:chOff x="0" y="0"/>
                <a:chExt cx="701040" cy="707136"/>
              </a:xfrm>
            </p:grpSpPr>
            <p:pic>
              <p:nvPicPr>
                <p:cNvPr id="23838" name="椭圆 66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701040" cy="7071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39" name="Text Box 142"/>
                <p:cNvSpPr txBox="1"/>
                <p:nvPr/>
              </p:nvSpPr>
              <p:spPr>
                <a:xfrm rot="-3629951">
                  <a:off x="106873" y="107808"/>
                  <a:ext cx="491938" cy="4920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29" name="椭圆 67"/>
              <p:cNvGrpSpPr/>
              <p:nvPr/>
            </p:nvGrpSpPr>
            <p:grpSpPr>
              <a:xfrm>
                <a:off x="1288688" y="875110"/>
                <a:ext cx="707230" cy="701225"/>
                <a:chOff x="0" y="0"/>
                <a:chExt cx="707136" cy="701040"/>
              </a:xfrm>
            </p:grpSpPr>
            <p:pic>
              <p:nvPicPr>
                <p:cNvPr id="23836" name="椭圆 67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707136" cy="701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37" name="Text Box 145"/>
                <p:cNvSpPr txBox="1"/>
                <p:nvPr/>
              </p:nvSpPr>
              <p:spPr>
                <a:xfrm rot="-3629951">
                  <a:off x="107868" y="102301"/>
                  <a:ext cx="491938" cy="4920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30" name="椭圆 68"/>
              <p:cNvGrpSpPr/>
              <p:nvPr/>
            </p:nvGrpSpPr>
            <p:grpSpPr>
              <a:xfrm>
                <a:off x="1264301" y="393399"/>
                <a:ext cx="213388" cy="207319"/>
                <a:chOff x="0" y="0"/>
                <a:chExt cx="213360" cy="207264"/>
              </a:xfrm>
            </p:grpSpPr>
            <p:pic>
              <p:nvPicPr>
                <p:cNvPr id="23834" name="椭圆 68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213360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35" name="Text Box 148"/>
                <p:cNvSpPr txBox="1"/>
                <p:nvPr/>
              </p:nvSpPr>
              <p:spPr>
                <a:xfrm rot="9141287">
                  <a:off x="34863" y="31613"/>
                  <a:ext cx="143707" cy="1436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2677" name="椭圆 69"/>
              <p:cNvSpPr>
                <a:spLocks noChangeArrowheads="1"/>
              </p:cNvSpPr>
              <p:nvPr/>
            </p:nvSpPr>
            <p:spPr bwMode="auto">
              <a:xfrm rot="3028440" flipV="1">
                <a:off x="1275682" y="326819"/>
                <a:ext cx="284237" cy="28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3740" name="任意多边形 5"/>
            <p:cNvSpPr/>
            <p:nvPr/>
          </p:nvSpPr>
          <p:spPr>
            <a:xfrm>
              <a:off x="450910" y="416035"/>
              <a:ext cx="1367020" cy="1367199"/>
            </a:xfrm>
            <a:custGeom>
              <a:avLst/>
              <a:gdLst>
                <a:gd name="txL" fmla="*/ 0 w 986572"/>
                <a:gd name="txT" fmla="*/ 0 h 986570"/>
                <a:gd name="txR" fmla="*/ 986572 w 986572"/>
                <a:gd name="txB" fmla="*/ 986570 h 986570"/>
              </a:gdLst>
              <a:ahLst/>
              <a:cxnLst>
                <a:cxn ang="0">
                  <a:pos x="947089" y="203481"/>
                </a:cxn>
                <a:cxn ang="0">
                  <a:pos x="1690751" y="947340"/>
                </a:cxn>
                <a:cxn ang="0">
                  <a:pos x="947089" y="1691198"/>
                </a:cxn>
                <a:cxn ang="0">
                  <a:pos x="203428" y="947340"/>
                </a:cxn>
                <a:cxn ang="0">
                  <a:pos x="947089" y="203481"/>
                </a:cxn>
                <a:cxn ang="0">
                  <a:pos x="947089" y="117072"/>
                </a:cxn>
                <a:cxn ang="0">
                  <a:pos x="117041" y="947340"/>
                </a:cxn>
                <a:cxn ang="0">
                  <a:pos x="947089" y="1777607"/>
                </a:cxn>
                <a:cxn ang="0">
                  <a:pos x="1777138" y="947340"/>
                </a:cxn>
                <a:cxn ang="0">
                  <a:pos x="947089" y="117072"/>
                </a:cxn>
                <a:cxn ang="0">
                  <a:pos x="947089" y="0"/>
                </a:cxn>
                <a:cxn ang="0">
                  <a:pos x="1894179" y="947340"/>
                </a:cxn>
                <a:cxn ang="0">
                  <a:pos x="947089" y="1894679"/>
                </a:cxn>
                <a:cxn ang="0">
                  <a:pos x="0" y="947340"/>
                </a:cxn>
                <a:cxn ang="0">
                  <a:pos x="947089" y="0"/>
                </a:cxn>
              </a:cxnLst>
              <a:rect l="txL" t="txT" r="txR" b="txB"/>
              <a:pathLst>
                <a:path w="986572" h="986570">
                  <a:moveTo>
                    <a:pt x="493286" y="105954"/>
                  </a:moveTo>
                  <a:cubicBezTo>
                    <a:pt x="707204" y="105954"/>
                    <a:pt x="880618" y="279368"/>
                    <a:pt x="880618" y="493285"/>
                  </a:cubicBezTo>
                  <a:cubicBezTo>
                    <a:pt x="880618" y="707202"/>
                    <a:pt x="707204" y="880616"/>
                    <a:pt x="493286" y="880616"/>
                  </a:cubicBezTo>
                  <a:cubicBezTo>
                    <a:pt x="279368" y="880616"/>
                    <a:pt x="105954" y="707202"/>
                    <a:pt x="105954" y="493285"/>
                  </a:cubicBezTo>
                  <a:cubicBezTo>
                    <a:pt x="105954" y="279368"/>
                    <a:pt x="279368" y="105954"/>
                    <a:pt x="493286" y="105954"/>
                  </a:cubicBezTo>
                  <a:close/>
                  <a:moveTo>
                    <a:pt x="493286" y="60960"/>
                  </a:moveTo>
                  <a:cubicBezTo>
                    <a:pt x="254519" y="60960"/>
                    <a:pt x="60960" y="254518"/>
                    <a:pt x="60960" y="493285"/>
                  </a:cubicBezTo>
                  <a:cubicBezTo>
                    <a:pt x="60960" y="732052"/>
                    <a:pt x="254519" y="925610"/>
                    <a:pt x="493286" y="925610"/>
                  </a:cubicBezTo>
                  <a:cubicBezTo>
                    <a:pt x="732053" y="925610"/>
                    <a:pt x="925612" y="732052"/>
                    <a:pt x="925612" y="493285"/>
                  </a:cubicBezTo>
                  <a:cubicBezTo>
                    <a:pt x="925612" y="254518"/>
                    <a:pt x="732053" y="60960"/>
                    <a:pt x="493286" y="60960"/>
                  </a:cubicBezTo>
                  <a:close/>
                  <a:moveTo>
                    <a:pt x="493286" y="0"/>
                  </a:moveTo>
                  <a:cubicBezTo>
                    <a:pt x="765720" y="0"/>
                    <a:pt x="986572" y="220851"/>
                    <a:pt x="986572" y="493285"/>
                  </a:cubicBezTo>
                  <a:cubicBezTo>
                    <a:pt x="986572" y="765719"/>
                    <a:pt x="765720" y="986570"/>
                    <a:pt x="493286" y="986570"/>
                  </a:cubicBezTo>
                  <a:cubicBezTo>
                    <a:pt x="220852" y="986570"/>
                    <a:pt x="0" y="765719"/>
                    <a:pt x="0" y="493285"/>
                  </a:cubicBezTo>
                  <a:cubicBezTo>
                    <a:pt x="0" y="220851"/>
                    <a:pt x="220852" y="0"/>
                    <a:pt x="493286" y="0"/>
                  </a:cubicBezTo>
                  <a:close/>
                </a:path>
              </a:pathLst>
            </a:custGeom>
            <a:solidFill>
              <a:schemeClr val="bg1">
                <a:alpha val="69019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3741" name="文本框 70"/>
            <p:cNvSpPr txBox="1"/>
            <p:nvPr/>
          </p:nvSpPr>
          <p:spPr>
            <a:xfrm>
              <a:off x="580349" y="868697"/>
              <a:ext cx="110799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400" dirty="0">
                  <a:solidFill>
                    <a:srgbClr val="6E0000"/>
                  </a:solidFill>
                  <a:latin typeface="微软雅黑 Light" pitchFamily="2" charset="-122"/>
                  <a:ea typeface="微软雅黑 Light" pitchFamily="2" charset="-122"/>
                </a:rPr>
                <a:t>关键字</a:t>
              </a:r>
              <a:endParaRPr lang="zh-CN" altLang="zh-CN" sz="2400" dirty="0">
                <a:solidFill>
                  <a:srgbClr val="6E0000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grpSp>
          <p:nvGrpSpPr>
            <p:cNvPr id="23742" name="组合 74"/>
            <p:cNvGrpSpPr/>
            <p:nvPr/>
          </p:nvGrpSpPr>
          <p:grpSpPr>
            <a:xfrm>
              <a:off x="0" y="0"/>
              <a:ext cx="2287892" cy="2316775"/>
              <a:chOff x="0" y="0"/>
              <a:chExt cx="2737829" cy="2772394"/>
            </a:xfrm>
          </p:grpSpPr>
          <p:cxnSp>
            <p:nvCxnSpPr>
              <p:cNvPr id="23743" name="直接箭头连接符 75"/>
              <p:cNvCxnSpPr/>
              <p:nvPr/>
            </p:nvCxnSpPr>
            <p:spPr>
              <a:xfrm flipV="1">
                <a:off x="1947450" y="0"/>
                <a:ext cx="790379" cy="799985"/>
              </a:xfrm>
              <a:prstGeom prst="straightConnector1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3744" name="直接箭头连接符 76"/>
              <p:cNvCxnSpPr/>
              <p:nvPr/>
            </p:nvCxnSpPr>
            <p:spPr>
              <a:xfrm flipH="1" flipV="1">
                <a:off x="1947450" y="1947707"/>
                <a:ext cx="769479" cy="824687"/>
              </a:xfrm>
              <a:prstGeom prst="straightConnector1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3745" name="直接箭头连接符 77"/>
              <p:cNvCxnSpPr/>
              <p:nvPr/>
            </p:nvCxnSpPr>
            <p:spPr>
              <a:xfrm flipH="1" flipV="1">
                <a:off x="0" y="0"/>
                <a:ext cx="799880" cy="799985"/>
              </a:xfrm>
              <a:prstGeom prst="straightConnector1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3746" name="直接箭头连接符 78"/>
              <p:cNvCxnSpPr/>
              <p:nvPr/>
            </p:nvCxnSpPr>
            <p:spPr>
              <a:xfrm flipV="1">
                <a:off x="11400" y="1947707"/>
                <a:ext cx="788480" cy="824687"/>
              </a:xfrm>
              <a:prstGeom prst="straightConnector1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2826" name="组合 121"/>
          <p:cNvGrpSpPr/>
          <p:nvPr/>
        </p:nvGrpSpPr>
        <p:grpSpPr>
          <a:xfrm>
            <a:off x="588963" y="1587500"/>
            <a:ext cx="4313237" cy="1203325"/>
            <a:chOff x="0" y="0"/>
            <a:chExt cx="4313657" cy="1204238"/>
          </a:xfrm>
        </p:grpSpPr>
        <p:sp>
          <p:nvSpPr>
            <p:cNvPr id="23734" name="文本框 87"/>
            <p:cNvSpPr txBox="1"/>
            <p:nvPr/>
          </p:nvSpPr>
          <p:spPr>
            <a:xfrm>
              <a:off x="1482729" y="75387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r"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grpSp>
          <p:nvGrpSpPr>
            <p:cNvPr id="23735" name="组合 107"/>
            <p:cNvGrpSpPr/>
            <p:nvPr/>
          </p:nvGrpSpPr>
          <p:grpSpPr>
            <a:xfrm>
              <a:off x="3267491" y="0"/>
              <a:ext cx="1046166" cy="1046162"/>
              <a:chOff x="0" y="0"/>
              <a:chExt cx="1046166" cy="1046162"/>
            </a:xfrm>
          </p:grpSpPr>
          <p:sp>
            <p:nvSpPr>
              <p:cNvPr id="23737" name="任意多边形 86"/>
              <p:cNvSpPr/>
              <p:nvPr/>
            </p:nvSpPr>
            <p:spPr>
              <a:xfrm>
                <a:off x="-98" y="0"/>
                <a:ext cx="1046264" cy="1046957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554784" y="119321"/>
                  </a:cxn>
                  <a:cxn ang="0">
                    <a:pos x="990404" y="555521"/>
                  </a:cxn>
                  <a:cxn ang="0">
                    <a:pos x="554784" y="991719"/>
                  </a:cxn>
                  <a:cxn ang="0">
                    <a:pos x="119164" y="555521"/>
                  </a:cxn>
                  <a:cxn ang="0">
                    <a:pos x="554784" y="119321"/>
                  </a:cxn>
                  <a:cxn ang="0">
                    <a:pos x="554784" y="68651"/>
                  </a:cxn>
                  <a:cxn ang="0">
                    <a:pos x="68559" y="555521"/>
                  </a:cxn>
                  <a:cxn ang="0">
                    <a:pos x="554784" y="1042390"/>
                  </a:cxn>
                  <a:cxn ang="0">
                    <a:pos x="1041008" y="555521"/>
                  </a:cxn>
                  <a:cxn ang="0">
                    <a:pos x="554784" y="68651"/>
                  </a:cxn>
                  <a:cxn ang="0">
                    <a:pos x="554784" y="0"/>
                  </a:cxn>
                  <a:cxn ang="0">
                    <a:pos x="1109568" y="555521"/>
                  </a:cxn>
                  <a:cxn ang="0">
                    <a:pos x="554784" y="1111040"/>
                  </a:cxn>
                  <a:cxn ang="0">
                    <a:pos x="0" y="555521"/>
                  </a:cxn>
                  <a:cxn ang="0">
                    <a:pos x="554784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rgbClr val="DFB2B1"/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738" name="Freeform 101"/>
              <p:cNvSpPr>
                <a:spLocks noEditPoints="1"/>
              </p:cNvSpPr>
              <p:nvPr/>
            </p:nvSpPr>
            <p:spPr>
              <a:xfrm>
                <a:off x="316895" y="275442"/>
                <a:ext cx="412377" cy="495278"/>
              </a:xfrm>
              <a:custGeom>
                <a:avLst/>
                <a:gdLst>
                  <a:gd name="txL" fmla="*/ 0 w 164"/>
                  <a:gd name="txT" fmla="*/ 0 h 197"/>
                  <a:gd name="txR" fmla="*/ 164 w 164"/>
                  <a:gd name="txB" fmla="*/ 197 h 197"/>
                </a:gdLst>
                <a:ahLst/>
                <a:cxnLst>
                  <a:cxn ang="0">
                    <a:pos x="727108702" y="726882150"/>
                  </a:cxn>
                  <a:cxn ang="0">
                    <a:pos x="682848597" y="707918288"/>
                  </a:cxn>
                  <a:cxn ang="0">
                    <a:pos x="625945464" y="695277389"/>
                  </a:cxn>
                  <a:cxn ang="0">
                    <a:pos x="613300079" y="695277389"/>
                  </a:cxn>
                  <a:cxn ang="0">
                    <a:pos x="588009308" y="688956940"/>
                  </a:cxn>
                  <a:cxn ang="0">
                    <a:pos x="588009308" y="688956940"/>
                  </a:cxn>
                  <a:cxn ang="0">
                    <a:pos x="550073153" y="682636491"/>
                  </a:cxn>
                  <a:cxn ang="0">
                    <a:pos x="474200842" y="682636491"/>
                  </a:cxn>
                  <a:cxn ang="0">
                    <a:pos x="461555457" y="688956940"/>
                  </a:cxn>
                  <a:cxn ang="0">
                    <a:pos x="436264687" y="688956940"/>
                  </a:cxn>
                  <a:cxn ang="0">
                    <a:pos x="404652481" y="695277389"/>
                  </a:cxn>
                  <a:cxn ang="0">
                    <a:pos x="347746991" y="707918288"/>
                  </a:cxn>
                  <a:cxn ang="0">
                    <a:pos x="297165372" y="733202599"/>
                  </a:cxn>
                  <a:cxn ang="0">
                    <a:pos x="290843937" y="733202599"/>
                  </a:cxn>
                  <a:cxn ang="0">
                    <a:pos x="0" y="1213574342"/>
                  </a:cxn>
                  <a:cxn ang="0">
                    <a:pos x="1030597945" y="1245179103"/>
                  </a:cxn>
                  <a:cxn ang="0">
                    <a:pos x="1036919380" y="1200933444"/>
                  </a:cxn>
                  <a:cxn ang="0">
                    <a:pos x="50581560" y="1194612994"/>
                  </a:cxn>
                  <a:cxn ang="0">
                    <a:pos x="322456142" y="777445744"/>
                  </a:cxn>
                  <a:cxn ang="0">
                    <a:pos x="360392376" y="758484396"/>
                  </a:cxn>
                  <a:cxn ang="0">
                    <a:pos x="385683146" y="752163947"/>
                  </a:cxn>
                  <a:cxn ang="0">
                    <a:pos x="429943252" y="739523048"/>
                  </a:cxn>
                  <a:cxn ang="0">
                    <a:pos x="442588637" y="739523048"/>
                  </a:cxn>
                  <a:cxn ang="0">
                    <a:pos x="480524792" y="733202599"/>
                  </a:cxn>
                  <a:cxn ang="0">
                    <a:pos x="562718538" y="733202599"/>
                  </a:cxn>
                  <a:cxn ang="0">
                    <a:pos x="581685359" y="739523048"/>
                  </a:cxn>
                  <a:cxn ang="0">
                    <a:pos x="606976129" y="739523048"/>
                  </a:cxn>
                  <a:cxn ang="0">
                    <a:pos x="644912284" y="752163947"/>
                  </a:cxn>
                  <a:cxn ang="0">
                    <a:pos x="689172547" y="764804845"/>
                  </a:cxn>
                  <a:cxn ang="0">
                    <a:pos x="708139367" y="777445744"/>
                  </a:cxn>
                  <a:cxn ang="0">
                    <a:pos x="50581560" y="1194612994"/>
                  </a:cxn>
                  <a:cxn ang="0">
                    <a:pos x="404652481" y="625749776"/>
                  </a:cxn>
                  <a:cxn ang="0">
                    <a:pos x="417297866" y="632070225"/>
                  </a:cxn>
                  <a:cxn ang="0">
                    <a:pos x="518460947" y="644711124"/>
                  </a:cxn>
                  <a:cxn ang="0">
                    <a:pos x="562718538" y="638390674"/>
                  </a:cxn>
                  <a:cxn ang="0">
                    <a:pos x="581685359" y="638390674"/>
                  </a:cxn>
                  <a:cxn ang="0">
                    <a:pos x="600654694" y="632070225"/>
                  </a:cxn>
                  <a:cxn ang="0">
                    <a:pos x="619621514" y="625749776"/>
                  </a:cxn>
                  <a:cxn ang="0">
                    <a:pos x="644912284" y="619429327"/>
                  </a:cxn>
                  <a:cxn ang="0">
                    <a:pos x="651236234" y="613108877"/>
                  </a:cxn>
                  <a:cxn ang="0">
                    <a:pos x="676527161" y="600467979"/>
                  </a:cxn>
                  <a:cxn ang="0">
                    <a:pos x="708139367" y="581504117"/>
                  </a:cxn>
                  <a:cxn ang="0">
                    <a:pos x="840917168" y="322355562"/>
                  </a:cxn>
                  <a:cxn ang="0">
                    <a:pos x="518460947" y="0"/>
                  </a:cxn>
                  <a:cxn ang="0">
                    <a:pos x="196002291" y="303394214"/>
                  </a:cxn>
                  <a:cxn ang="0">
                    <a:pos x="392007096" y="619429327"/>
                  </a:cxn>
                  <a:cxn ang="0">
                    <a:pos x="246583831" y="303394214"/>
                  </a:cxn>
                  <a:cxn ang="0">
                    <a:pos x="790335628" y="322355562"/>
                  </a:cxn>
                  <a:cxn ang="0">
                    <a:pos x="689172547" y="530940523"/>
                  </a:cxn>
                  <a:cxn ang="0">
                    <a:pos x="670203212" y="549901871"/>
                  </a:cxn>
                  <a:cxn ang="0">
                    <a:pos x="644912284" y="562542769"/>
                  </a:cxn>
                  <a:cxn ang="0">
                    <a:pos x="619621514" y="575183668"/>
                  </a:cxn>
                  <a:cxn ang="0">
                    <a:pos x="600654694" y="581504117"/>
                  </a:cxn>
                  <a:cxn ang="0">
                    <a:pos x="588009308" y="581504117"/>
                  </a:cxn>
                  <a:cxn ang="0">
                    <a:pos x="569039973" y="587824566"/>
                  </a:cxn>
                  <a:cxn ang="0">
                    <a:pos x="550073153" y="594147530"/>
                  </a:cxn>
                  <a:cxn ang="0">
                    <a:pos x="518460947" y="594147530"/>
                  </a:cxn>
                  <a:cxn ang="0">
                    <a:pos x="518460947" y="594147530"/>
                  </a:cxn>
                  <a:cxn ang="0">
                    <a:pos x="429943252" y="581504117"/>
                  </a:cxn>
                  <a:cxn ang="0">
                    <a:pos x="410973917" y="575183668"/>
                  </a:cxn>
                  <a:cxn ang="0">
                    <a:pos x="246583831" y="309714663"/>
                  </a:cxn>
                </a:cxnLst>
                <a:rect l="txL" t="txT" r="txR" b="txB"/>
                <a:pathLst>
                  <a:path w="164" h="197">
                    <a:moveTo>
                      <a:pt x="116" y="116"/>
                    </a:moveTo>
                    <a:cubicBezTo>
                      <a:pt x="115" y="115"/>
                      <a:pt x="115" y="115"/>
                      <a:pt x="115" y="115"/>
                    </a:cubicBezTo>
                    <a:cubicBezTo>
                      <a:pt x="114" y="115"/>
                      <a:pt x="113" y="114"/>
                      <a:pt x="112" y="114"/>
                    </a:cubicBezTo>
                    <a:cubicBezTo>
                      <a:pt x="110" y="113"/>
                      <a:pt x="109" y="113"/>
                      <a:pt x="108" y="112"/>
                    </a:cubicBezTo>
                    <a:cubicBezTo>
                      <a:pt x="106" y="112"/>
                      <a:pt x="105" y="112"/>
                      <a:pt x="104" y="111"/>
                    </a:cubicBezTo>
                    <a:cubicBezTo>
                      <a:pt x="103" y="111"/>
                      <a:pt x="101" y="110"/>
                      <a:pt x="99" y="110"/>
                    </a:cubicBezTo>
                    <a:cubicBezTo>
                      <a:pt x="98" y="110"/>
                      <a:pt x="98" y="110"/>
                      <a:pt x="97" y="110"/>
                    </a:cubicBezTo>
                    <a:cubicBezTo>
                      <a:pt x="97" y="110"/>
                      <a:pt x="97" y="110"/>
                      <a:pt x="97" y="110"/>
                    </a:cubicBezTo>
                    <a:cubicBezTo>
                      <a:pt x="96" y="109"/>
                      <a:pt x="95" y="109"/>
                      <a:pt x="94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2" y="109"/>
                      <a:pt x="91" y="109"/>
                      <a:pt x="90" y="109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3" y="108"/>
                      <a:pt x="79" y="108"/>
                      <a:pt x="76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2" y="109"/>
                      <a:pt x="70" y="109"/>
                      <a:pt x="69" y="109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8" y="109"/>
                      <a:pt x="67" y="109"/>
                      <a:pt x="67" y="109"/>
                    </a:cubicBezTo>
                    <a:cubicBezTo>
                      <a:pt x="66" y="110"/>
                      <a:pt x="65" y="110"/>
                      <a:pt x="64" y="110"/>
                    </a:cubicBezTo>
                    <a:cubicBezTo>
                      <a:pt x="62" y="110"/>
                      <a:pt x="61" y="111"/>
                      <a:pt x="59" y="111"/>
                    </a:cubicBezTo>
                    <a:cubicBezTo>
                      <a:pt x="58" y="112"/>
                      <a:pt x="56" y="112"/>
                      <a:pt x="55" y="112"/>
                    </a:cubicBezTo>
                    <a:cubicBezTo>
                      <a:pt x="54" y="113"/>
                      <a:pt x="54" y="113"/>
                      <a:pt x="54" y="113"/>
                    </a:cubicBezTo>
                    <a:cubicBezTo>
                      <a:pt x="52" y="114"/>
                      <a:pt x="49" y="115"/>
                      <a:pt x="47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18" y="130"/>
                      <a:pt x="0" y="159"/>
                      <a:pt x="0" y="190"/>
                    </a:cubicBezTo>
                    <a:cubicBezTo>
                      <a:pt x="0" y="191"/>
                      <a:pt x="0" y="191"/>
                      <a:pt x="0" y="192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163" y="197"/>
                      <a:pt x="163" y="197"/>
                      <a:pt x="163" y="197"/>
                    </a:cubicBezTo>
                    <a:cubicBezTo>
                      <a:pt x="163" y="192"/>
                      <a:pt x="163" y="192"/>
                      <a:pt x="163" y="192"/>
                    </a:cubicBezTo>
                    <a:cubicBezTo>
                      <a:pt x="163" y="191"/>
                      <a:pt x="164" y="191"/>
                      <a:pt x="164" y="190"/>
                    </a:cubicBezTo>
                    <a:cubicBezTo>
                      <a:pt x="164" y="158"/>
                      <a:pt x="145" y="129"/>
                      <a:pt x="116" y="116"/>
                    </a:cubicBezTo>
                    <a:close/>
                    <a:moveTo>
                      <a:pt x="8" y="189"/>
                    </a:moveTo>
                    <a:cubicBezTo>
                      <a:pt x="8" y="161"/>
                      <a:pt x="25" y="135"/>
                      <a:pt x="50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3" y="122"/>
                      <a:pt x="55" y="121"/>
                      <a:pt x="57" y="120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9" y="120"/>
                      <a:pt x="60" y="119"/>
                      <a:pt x="61" y="119"/>
                    </a:cubicBezTo>
                    <a:cubicBezTo>
                      <a:pt x="63" y="119"/>
                      <a:pt x="64" y="118"/>
                      <a:pt x="66" y="118"/>
                    </a:cubicBezTo>
                    <a:cubicBezTo>
                      <a:pt x="66" y="118"/>
                      <a:pt x="67" y="117"/>
                      <a:pt x="68" y="117"/>
                    </a:cubicBezTo>
                    <a:cubicBezTo>
                      <a:pt x="69" y="117"/>
                      <a:pt x="69" y="117"/>
                      <a:pt x="70" y="117"/>
                    </a:cubicBezTo>
                    <a:cubicBezTo>
                      <a:pt x="70" y="117"/>
                      <a:pt x="70" y="117"/>
                      <a:pt x="70" y="117"/>
                    </a:cubicBezTo>
                    <a:cubicBezTo>
                      <a:pt x="71" y="117"/>
                      <a:pt x="73" y="117"/>
                      <a:pt x="74" y="116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80" y="116"/>
                      <a:pt x="83" y="116"/>
                      <a:pt x="87" y="116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90" y="117"/>
                      <a:pt x="91" y="117"/>
                      <a:pt x="91" y="117"/>
                    </a:cubicBezTo>
                    <a:cubicBezTo>
                      <a:pt x="92" y="117"/>
                      <a:pt x="92" y="117"/>
                      <a:pt x="92" y="117"/>
                    </a:cubicBezTo>
                    <a:cubicBezTo>
                      <a:pt x="93" y="117"/>
                      <a:pt x="94" y="117"/>
                      <a:pt x="95" y="117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96" y="118"/>
                      <a:pt x="97" y="118"/>
                      <a:pt x="97" y="118"/>
                    </a:cubicBezTo>
                    <a:cubicBezTo>
                      <a:pt x="99" y="118"/>
                      <a:pt x="100" y="119"/>
                      <a:pt x="102" y="119"/>
                    </a:cubicBezTo>
                    <a:cubicBezTo>
                      <a:pt x="103" y="119"/>
                      <a:pt x="104" y="120"/>
                      <a:pt x="105" y="120"/>
                    </a:cubicBezTo>
                    <a:cubicBezTo>
                      <a:pt x="106" y="120"/>
                      <a:pt x="107" y="121"/>
                      <a:pt x="109" y="121"/>
                    </a:cubicBezTo>
                    <a:cubicBezTo>
                      <a:pt x="110" y="122"/>
                      <a:pt x="111" y="122"/>
                      <a:pt x="112" y="123"/>
                    </a:cubicBezTo>
                    <a:cubicBezTo>
                      <a:pt x="112" y="123"/>
                      <a:pt x="112" y="123"/>
                      <a:pt x="112" y="123"/>
                    </a:cubicBezTo>
                    <a:cubicBezTo>
                      <a:pt x="138" y="135"/>
                      <a:pt x="155" y="161"/>
                      <a:pt x="156" y="189"/>
                    </a:cubicBezTo>
                    <a:lnTo>
                      <a:pt x="8" y="189"/>
                    </a:lnTo>
                    <a:close/>
                    <a:moveTo>
                      <a:pt x="62" y="98"/>
                    </a:moveTo>
                    <a:cubicBezTo>
                      <a:pt x="62" y="98"/>
                      <a:pt x="63" y="98"/>
                      <a:pt x="64" y="99"/>
                    </a:cubicBezTo>
                    <a:cubicBezTo>
                      <a:pt x="65" y="99"/>
                      <a:pt x="65" y="99"/>
                      <a:pt x="65" y="99"/>
                    </a:cubicBezTo>
                    <a:cubicBezTo>
                      <a:pt x="65" y="99"/>
                      <a:pt x="66" y="100"/>
                      <a:pt x="66" y="100"/>
                    </a:cubicBezTo>
                    <a:cubicBezTo>
                      <a:pt x="71" y="101"/>
                      <a:pt x="76" y="102"/>
                      <a:pt x="81" y="102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3" y="102"/>
                      <a:pt x="85" y="102"/>
                      <a:pt x="87" y="102"/>
                    </a:cubicBezTo>
                    <a:cubicBezTo>
                      <a:pt x="87" y="102"/>
                      <a:pt x="88" y="102"/>
                      <a:pt x="89" y="101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1"/>
                      <a:pt x="91" y="101"/>
                      <a:pt x="92" y="101"/>
                    </a:cubicBezTo>
                    <a:cubicBezTo>
                      <a:pt x="92" y="101"/>
                      <a:pt x="93" y="101"/>
                      <a:pt x="93" y="101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7" y="100"/>
                    </a:cubicBezTo>
                    <a:cubicBezTo>
                      <a:pt x="97" y="100"/>
                      <a:pt x="98" y="99"/>
                      <a:pt x="98" y="99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100" y="99"/>
                      <a:pt x="101" y="98"/>
                      <a:pt x="102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4" y="97"/>
                      <a:pt x="105" y="96"/>
                      <a:pt x="106" y="96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8" y="95"/>
                      <a:pt x="109" y="94"/>
                      <a:pt x="110" y="93"/>
                    </a:cubicBezTo>
                    <a:cubicBezTo>
                      <a:pt x="111" y="93"/>
                      <a:pt x="112" y="92"/>
                      <a:pt x="112" y="92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26" y="80"/>
                      <a:pt x="133" y="66"/>
                      <a:pt x="133" y="51"/>
                    </a:cubicBezTo>
                    <a:cubicBezTo>
                      <a:pt x="133" y="51"/>
                      <a:pt x="133" y="51"/>
                      <a:pt x="133" y="51"/>
                    </a:cubicBezTo>
                    <a:cubicBezTo>
                      <a:pt x="133" y="23"/>
                      <a:pt x="110" y="0"/>
                      <a:pt x="82" y="0"/>
                    </a:cubicBezTo>
                    <a:cubicBezTo>
                      <a:pt x="55" y="0"/>
                      <a:pt x="32" y="21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9"/>
                      <a:pt x="31" y="50"/>
                      <a:pt x="31" y="51"/>
                    </a:cubicBezTo>
                    <a:cubicBezTo>
                      <a:pt x="31" y="71"/>
                      <a:pt x="43" y="90"/>
                      <a:pt x="62" y="98"/>
                    </a:cubicBezTo>
                    <a:close/>
                    <a:moveTo>
                      <a:pt x="39" y="49"/>
                    </a:moveTo>
                    <a:cubicBezTo>
                      <a:pt x="39" y="48"/>
                      <a:pt x="39" y="48"/>
                      <a:pt x="39" y="48"/>
                    </a:cubicBezTo>
                    <a:cubicBezTo>
                      <a:pt x="40" y="26"/>
                      <a:pt x="59" y="8"/>
                      <a:pt x="82" y="8"/>
                    </a:cubicBezTo>
                    <a:cubicBezTo>
                      <a:pt x="105" y="8"/>
                      <a:pt x="125" y="27"/>
                      <a:pt x="125" y="51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64"/>
                      <a:pt x="119" y="76"/>
                      <a:pt x="109" y="84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7" y="86"/>
                      <a:pt x="106" y="86"/>
                      <a:pt x="106" y="87"/>
                    </a:cubicBezTo>
                    <a:cubicBezTo>
                      <a:pt x="105" y="87"/>
                      <a:pt x="104" y="88"/>
                      <a:pt x="103" y="88"/>
                    </a:cubicBezTo>
                    <a:cubicBezTo>
                      <a:pt x="102" y="89"/>
                      <a:pt x="102" y="89"/>
                      <a:pt x="102" y="89"/>
                    </a:cubicBezTo>
                    <a:cubicBezTo>
                      <a:pt x="101" y="89"/>
                      <a:pt x="100" y="90"/>
                      <a:pt x="99" y="90"/>
                    </a:cubicBezTo>
                    <a:cubicBezTo>
                      <a:pt x="98" y="91"/>
                      <a:pt x="98" y="91"/>
                      <a:pt x="98" y="91"/>
                    </a:cubicBezTo>
                    <a:cubicBezTo>
                      <a:pt x="98" y="91"/>
                      <a:pt x="97" y="91"/>
                      <a:pt x="97" y="91"/>
                    </a:cubicBezTo>
                    <a:cubicBezTo>
                      <a:pt x="95" y="92"/>
                      <a:pt x="95" y="92"/>
                      <a:pt x="95" y="92"/>
                    </a:cubicBezTo>
                    <a:cubicBezTo>
                      <a:pt x="95" y="92"/>
                      <a:pt x="95" y="92"/>
                      <a:pt x="94" y="92"/>
                    </a:cubicBezTo>
                    <a:cubicBezTo>
                      <a:pt x="94" y="92"/>
                      <a:pt x="93" y="92"/>
                      <a:pt x="93" y="92"/>
                    </a:cubicBezTo>
                    <a:cubicBezTo>
                      <a:pt x="91" y="93"/>
                      <a:pt x="91" y="93"/>
                      <a:pt x="91" y="93"/>
                    </a:cubicBezTo>
                    <a:cubicBezTo>
                      <a:pt x="91" y="93"/>
                      <a:pt x="91" y="93"/>
                      <a:pt x="90" y="93"/>
                    </a:cubicBezTo>
                    <a:cubicBezTo>
                      <a:pt x="90" y="93"/>
                      <a:pt x="89" y="93"/>
                      <a:pt x="89" y="93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7" y="94"/>
                      <a:pt x="87" y="94"/>
                      <a:pt x="86" y="94"/>
                    </a:cubicBezTo>
                    <a:cubicBezTo>
                      <a:pt x="85" y="94"/>
                      <a:pt x="83" y="94"/>
                      <a:pt x="82" y="94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77" y="94"/>
                      <a:pt x="73" y="93"/>
                      <a:pt x="69" y="92"/>
                    </a:cubicBezTo>
                    <a:cubicBezTo>
                      <a:pt x="69" y="92"/>
                      <a:pt x="68" y="92"/>
                      <a:pt x="68" y="92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5" y="91"/>
                      <a:pt x="65" y="91"/>
                    </a:cubicBezTo>
                    <a:cubicBezTo>
                      <a:pt x="49" y="84"/>
                      <a:pt x="39" y="68"/>
                      <a:pt x="39" y="51"/>
                    </a:cubicBezTo>
                    <a:cubicBezTo>
                      <a:pt x="39" y="50"/>
                      <a:pt x="39" y="50"/>
                      <a:pt x="39" y="49"/>
                    </a:cubicBezTo>
                    <a:close/>
                  </a:path>
                </a:pathLst>
              </a:custGeom>
              <a:solidFill>
                <a:srgbClr val="6E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3736" name="矩形 109"/>
            <p:cNvSpPr/>
            <p:nvPr/>
          </p:nvSpPr>
          <p:spPr>
            <a:xfrm>
              <a:off x="0" y="465491"/>
              <a:ext cx="3207062" cy="7387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22828" name="组合 120"/>
          <p:cNvGrpSpPr/>
          <p:nvPr/>
        </p:nvGrpSpPr>
        <p:grpSpPr>
          <a:xfrm>
            <a:off x="588963" y="4664075"/>
            <a:ext cx="4313237" cy="1128713"/>
            <a:chOff x="0" y="0"/>
            <a:chExt cx="4313657" cy="1128851"/>
          </a:xfrm>
        </p:grpSpPr>
        <p:grpSp>
          <p:nvGrpSpPr>
            <p:cNvPr id="23729" name="组合 108"/>
            <p:cNvGrpSpPr/>
            <p:nvPr/>
          </p:nvGrpSpPr>
          <p:grpSpPr>
            <a:xfrm>
              <a:off x="3267491" y="0"/>
              <a:ext cx="1046166" cy="1046162"/>
              <a:chOff x="0" y="0"/>
              <a:chExt cx="1046166" cy="1046162"/>
            </a:xfrm>
          </p:grpSpPr>
          <p:sp>
            <p:nvSpPr>
              <p:cNvPr id="23732" name="任意多边形 99"/>
              <p:cNvSpPr/>
              <p:nvPr/>
            </p:nvSpPr>
            <p:spPr>
              <a:xfrm>
                <a:off x="-98" y="0"/>
                <a:ext cx="1046264" cy="1046291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554784" y="119170"/>
                  </a:cxn>
                  <a:cxn ang="0">
                    <a:pos x="990404" y="554814"/>
                  </a:cxn>
                  <a:cxn ang="0">
                    <a:pos x="554784" y="990457"/>
                  </a:cxn>
                  <a:cxn ang="0">
                    <a:pos x="119164" y="554814"/>
                  </a:cxn>
                  <a:cxn ang="0">
                    <a:pos x="554784" y="119170"/>
                  </a:cxn>
                  <a:cxn ang="0">
                    <a:pos x="554784" y="68564"/>
                  </a:cxn>
                  <a:cxn ang="0">
                    <a:pos x="68559" y="554814"/>
                  </a:cxn>
                  <a:cxn ang="0">
                    <a:pos x="554784" y="1041064"/>
                  </a:cxn>
                  <a:cxn ang="0">
                    <a:pos x="1041008" y="554814"/>
                  </a:cxn>
                  <a:cxn ang="0">
                    <a:pos x="554784" y="68564"/>
                  </a:cxn>
                  <a:cxn ang="0">
                    <a:pos x="554784" y="0"/>
                  </a:cxn>
                  <a:cxn ang="0">
                    <a:pos x="1109568" y="554814"/>
                  </a:cxn>
                  <a:cxn ang="0">
                    <a:pos x="554784" y="1109627"/>
                  </a:cxn>
                  <a:cxn ang="0">
                    <a:pos x="0" y="554814"/>
                  </a:cxn>
                  <a:cxn ang="0">
                    <a:pos x="554784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rgbClr val="DFB2B1"/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733" name="Freeform 105"/>
              <p:cNvSpPr>
                <a:spLocks noEditPoints="1"/>
              </p:cNvSpPr>
              <p:nvPr/>
            </p:nvSpPr>
            <p:spPr>
              <a:xfrm>
                <a:off x="265347" y="268003"/>
                <a:ext cx="515472" cy="510157"/>
              </a:xfrm>
              <a:custGeom>
                <a:avLst/>
                <a:gdLst>
                  <a:gd name="txL" fmla="*/ 0 w 205"/>
                  <a:gd name="txT" fmla="*/ 0 h 203"/>
                  <a:gd name="txR" fmla="*/ 205 w 205"/>
                  <a:gd name="txB" fmla="*/ 203 h 203"/>
                </a:gdLst>
                <a:ahLst/>
                <a:cxnLst>
                  <a:cxn ang="0">
                    <a:pos x="303489786" y="1282069705"/>
                  </a:cxn>
                  <a:cxn ang="0">
                    <a:pos x="189681146" y="1263123535"/>
                  </a:cxn>
                  <a:cxn ang="0">
                    <a:pos x="158066338" y="1244174853"/>
                  </a:cxn>
                  <a:cxn ang="0">
                    <a:pos x="322456635" y="1079969688"/>
                  </a:cxn>
                  <a:cxn ang="0">
                    <a:pos x="347747523" y="1023128666"/>
                  </a:cxn>
                  <a:cxn ang="0">
                    <a:pos x="322456635" y="966290156"/>
                  </a:cxn>
                  <a:cxn ang="0">
                    <a:pos x="202326550" y="966290156"/>
                  </a:cxn>
                  <a:cxn ang="0">
                    <a:pos x="37936223" y="1130495321"/>
                  </a:cxn>
                  <a:cxn ang="0">
                    <a:pos x="25290819" y="1098915858"/>
                  </a:cxn>
                  <a:cxn ang="0">
                    <a:pos x="0" y="978920936"/>
                  </a:cxn>
                  <a:cxn ang="0">
                    <a:pos x="303489786" y="675769654"/>
                  </a:cxn>
                  <a:cxn ang="0">
                    <a:pos x="410974545" y="688402947"/>
                  </a:cxn>
                  <a:cxn ang="0">
                    <a:pos x="701819005" y="404200191"/>
                  </a:cxn>
                  <a:cxn ang="0">
                    <a:pos x="682852156" y="303148847"/>
                  </a:cxn>
                  <a:cxn ang="0">
                    <a:pos x="992663308" y="0"/>
                  </a:cxn>
                  <a:cxn ang="0">
                    <a:pos x="1106471948" y="25261570"/>
                  </a:cxn>
                  <a:cxn ang="0">
                    <a:pos x="1144408162" y="37894862"/>
                  </a:cxn>
                  <a:cxn ang="0">
                    <a:pos x="973696458" y="202100096"/>
                  </a:cxn>
                  <a:cxn ang="0">
                    <a:pos x="948405650" y="265256508"/>
                  </a:cxn>
                  <a:cxn ang="0">
                    <a:pos x="973696458" y="322097530"/>
                  </a:cxn>
                  <a:cxn ang="0">
                    <a:pos x="1087505099" y="322097530"/>
                  </a:cxn>
                  <a:cxn ang="0">
                    <a:pos x="1258216802" y="151574424"/>
                  </a:cxn>
                  <a:cxn ang="0">
                    <a:pos x="1270862206" y="189469316"/>
                  </a:cxn>
                  <a:cxn ang="0">
                    <a:pos x="1296153015" y="303148847"/>
                  </a:cxn>
                  <a:cxn ang="0">
                    <a:pos x="992663308" y="612615598"/>
                  </a:cxn>
                  <a:cxn ang="0">
                    <a:pos x="885178627" y="593666915"/>
                  </a:cxn>
                  <a:cxn ang="0">
                    <a:pos x="594334167" y="884185061"/>
                  </a:cxn>
                  <a:cxn ang="0">
                    <a:pos x="613301017" y="978920936"/>
                  </a:cxn>
                  <a:cxn ang="0">
                    <a:pos x="303489786" y="1282069705"/>
                  </a:cxn>
                  <a:cxn ang="0">
                    <a:pos x="246584208" y="1225228683"/>
                  </a:cxn>
                  <a:cxn ang="0">
                    <a:pos x="303489786" y="1231544073"/>
                  </a:cxn>
                  <a:cxn ang="0">
                    <a:pos x="562719399" y="978920936"/>
                  </a:cxn>
                  <a:cxn ang="0">
                    <a:pos x="543752549" y="884185061"/>
                  </a:cxn>
                  <a:cxn ang="0">
                    <a:pos x="537428590" y="871554281"/>
                  </a:cxn>
                  <a:cxn ang="0">
                    <a:pos x="872533223" y="530510503"/>
                  </a:cxn>
                  <a:cxn ang="0">
                    <a:pos x="891500072" y="536828406"/>
                  </a:cxn>
                  <a:cxn ang="0">
                    <a:pos x="992663308" y="562089965"/>
                  </a:cxn>
                  <a:cxn ang="0">
                    <a:pos x="1245571397" y="303148847"/>
                  </a:cxn>
                  <a:cxn ang="0">
                    <a:pos x="1239249952" y="246307825"/>
                  </a:cxn>
                  <a:cxn ang="0">
                    <a:pos x="1125441312" y="359989948"/>
                  </a:cxn>
                  <a:cxn ang="0">
                    <a:pos x="1030599521" y="397884801"/>
                  </a:cxn>
                  <a:cxn ang="0">
                    <a:pos x="935760245" y="359989948"/>
                  </a:cxn>
                  <a:cxn ang="0">
                    <a:pos x="897824032" y="265256508"/>
                  </a:cxn>
                  <a:cxn ang="0">
                    <a:pos x="935760245" y="170520633"/>
                  </a:cxn>
                  <a:cxn ang="0">
                    <a:pos x="1049568885" y="56841042"/>
                  </a:cxn>
                  <a:cxn ang="0">
                    <a:pos x="992663308" y="50525652"/>
                  </a:cxn>
                  <a:cxn ang="0">
                    <a:pos x="733433774" y="303148847"/>
                  </a:cxn>
                  <a:cxn ang="0">
                    <a:pos x="752400623" y="397884801"/>
                  </a:cxn>
                  <a:cxn ang="0">
                    <a:pos x="758724582" y="416830971"/>
                  </a:cxn>
                  <a:cxn ang="0">
                    <a:pos x="423619950" y="751559360"/>
                  </a:cxn>
                  <a:cxn ang="0">
                    <a:pos x="404653100" y="745241457"/>
                  </a:cxn>
                  <a:cxn ang="0">
                    <a:pos x="303489786" y="726295287"/>
                  </a:cxn>
                  <a:cxn ang="0">
                    <a:pos x="50581638" y="978920936"/>
                  </a:cxn>
                  <a:cxn ang="0">
                    <a:pos x="56903083" y="1042077349"/>
                  </a:cxn>
                  <a:cxn ang="0">
                    <a:pos x="170711782" y="928395304"/>
                  </a:cxn>
                  <a:cxn ang="0">
                    <a:pos x="265553572" y="890502964"/>
                  </a:cxn>
                  <a:cxn ang="0">
                    <a:pos x="360392927" y="928395304"/>
                  </a:cxn>
                  <a:cxn ang="0">
                    <a:pos x="398329141" y="1023128666"/>
                  </a:cxn>
                  <a:cxn ang="0">
                    <a:pos x="360392927" y="1117864541"/>
                  </a:cxn>
                  <a:cxn ang="0">
                    <a:pos x="246584208" y="1225228683"/>
                  </a:cxn>
                </a:cxnLst>
                <a:rect l="txL" t="txT" r="txR" b="txB"/>
                <a:pathLst>
                  <a:path w="205" h="203">
                    <a:moveTo>
                      <a:pt x="48" y="203"/>
                    </a:moveTo>
                    <a:cubicBezTo>
                      <a:pt x="42" y="203"/>
                      <a:pt x="36" y="202"/>
                      <a:pt x="30" y="200"/>
                    </a:cubicBezTo>
                    <a:cubicBezTo>
                      <a:pt x="25" y="197"/>
                      <a:pt x="25" y="197"/>
                      <a:pt x="25" y="197"/>
                    </a:cubicBezTo>
                    <a:cubicBezTo>
                      <a:pt x="51" y="171"/>
                      <a:pt x="51" y="171"/>
                      <a:pt x="51" y="171"/>
                    </a:cubicBezTo>
                    <a:cubicBezTo>
                      <a:pt x="53" y="169"/>
                      <a:pt x="55" y="165"/>
                      <a:pt x="55" y="162"/>
                    </a:cubicBezTo>
                    <a:cubicBezTo>
                      <a:pt x="55" y="158"/>
                      <a:pt x="53" y="155"/>
                      <a:pt x="51" y="153"/>
                    </a:cubicBezTo>
                    <a:cubicBezTo>
                      <a:pt x="46" y="148"/>
                      <a:pt x="37" y="148"/>
                      <a:pt x="32" y="153"/>
                    </a:cubicBezTo>
                    <a:cubicBezTo>
                      <a:pt x="6" y="179"/>
                      <a:pt x="6" y="179"/>
                      <a:pt x="6" y="179"/>
                    </a:cubicBezTo>
                    <a:cubicBezTo>
                      <a:pt x="4" y="174"/>
                      <a:pt x="4" y="174"/>
                      <a:pt x="4" y="174"/>
                    </a:cubicBezTo>
                    <a:cubicBezTo>
                      <a:pt x="1" y="168"/>
                      <a:pt x="0" y="161"/>
                      <a:pt x="0" y="155"/>
                    </a:cubicBezTo>
                    <a:cubicBezTo>
                      <a:pt x="0" y="128"/>
                      <a:pt x="22" y="107"/>
                      <a:pt x="48" y="107"/>
                    </a:cubicBezTo>
                    <a:cubicBezTo>
                      <a:pt x="54" y="107"/>
                      <a:pt x="59" y="107"/>
                      <a:pt x="65" y="109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09" y="59"/>
                      <a:pt x="108" y="53"/>
                      <a:pt x="108" y="48"/>
                    </a:cubicBezTo>
                    <a:cubicBezTo>
                      <a:pt x="108" y="22"/>
                      <a:pt x="130" y="0"/>
                      <a:pt x="157" y="0"/>
                    </a:cubicBezTo>
                    <a:cubicBezTo>
                      <a:pt x="163" y="0"/>
                      <a:pt x="169" y="1"/>
                      <a:pt x="175" y="4"/>
                    </a:cubicBezTo>
                    <a:cubicBezTo>
                      <a:pt x="181" y="6"/>
                      <a:pt x="181" y="6"/>
                      <a:pt x="181" y="6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51" y="35"/>
                      <a:pt x="150" y="38"/>
                      <a:pt x="150" y="42"/>
                    </a:cubicBezTo>
                    <a:cubicBezTo>
                      <a:pt x="150" y="45"/>
                      <a:pt x="151" y="48"/>
                      <a:pt x="154" y="51"/>
                    </a:cubicBezTo>
                    <a:cubicBezTo>
                      <a:pt x="159" y="56"/>
                      <a:pt x="167" y="56"/>
                      <a:pt x="172" y="51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201" y="30"/>
                      <a:pt x="201" y="30"/>
                      <a:pt x="201" y="30"/>
                    </a:cubicBezTo>
                    <a:cubicBezTo>
                      <a:pt x="204" y="36"/>
                      <a:pt x="205" y="42"/>
                      <a:pt x="205" y="48"/>
                    </a:cubicBezTo>
                    <a:cubicBezTo>
                      <a:pt x="205" y="75"/>
                      <a:pt x="183" y="97"/>
                      <a:pt x="157" y="97"/>
                    </a:cubicBezTo>
                    <a:cubicBezTo>
                      <a:pt x="151" y="97"/>
                      <a:pt x="145" y="96"/>
                      <a:pt x="140" y="94"/>
                    </a:cubicBezTo>
                    <a:cubicBezTo>
                      <a:pt x="94" y="140"/>
                      <a:pt x="94" y="140"/>
                      <a:pt x="94" y="140"/>
                    </a:cubicBezTo>
                    <a:cubicBezTo>
                      <a:pt x="96" y="145"/>
                      <a:pt x="97" y="150"/>
                      <a:pt x="97" y="155"/>
                    </a:cubicBezTo>
                    <a:cubicBezTo>
                      <a:pt x="97" y="182"/>
                      <a:pt x="75" y="203"/>
                      <a:pt x="48" y="203"/>
                    </a:cubicBezTo>
                    <a:close/>
                    <a:moveTo>
                      <a:pt x="39" y="194"/>
                    </a:moveTo>
                    <a:cubicBezTo>
                      <a:pt x="42" y="195"/>
                      <a:pt x="45" y="195"/>
                      <a:pt x="48" y="195"/>
                    </a:cubicBezTo>
                    <a:cubicBezTo>
                      <a:pt x="70" y="195"/>
                      <a:pt x="89" y="177"/>
                      <a:pt x="89" y="155"/>
                    </a:cubicBezTo>
                    <a:cubicBezTo>
                      <a:pt x="89" y="150"/>
                      <a:pt x="88" y="145"/>
                      <a:pt x="86" y="140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138" y="84"/>
                      <a:pt x="138" y="84"/>
                      <a:pt x="138" y="84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46" y="87"/>
                      <a:pt x="151" y="89"/>
                      <a:pt x="157" y="89"/>
                    </a:cubicBezTo>
                    <a:cubicBezTo>
                      <a:pt x="179" y="89"/>
                      <a:pt x="197" y="70"/>
                      <a:pt x="197" y="48"/>
                    </a:cubicBezTo>
                    <a:cubicBezTo>
                      <a:pt x="197" y="45"/>
                      <a:pt x="197" y="42"/>
                      <a:pt x="196" y="39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74" y="60"/>
                      <a:pt x="169" y="63"/>
                      <a:pt x="163" y="63"/>
                    </a:cubicBezTo>
                    <a:cubicBezTo>
                      <a:pt x="157" y="63"/>
                      <a:pt x="152" y="60"/>
                      <a:pt x="148" y="57"/>
                    </a:cubicBezTo>
                    <a:cubicBezTo>
                      <a:pt x="144" y="53"/>
                      <a:pt x="142" y="47"/>
                      <a:pt x="142" y="42"/>
                    </a:cubicBezTo>
                    <a:cubicBezTo>
                      <a:pt x="142" y="36"/>
                      <a:pt x="144" y="31"/>
                      <a:pt x="148" y="27"/>
                    </a:cubicBezTo>
                    <a:cubicBezTo>
                      <a:pt x="166" y="9"/>
                      <a:pt x="166" y="9"/>
                      <a:pt x="166" y="9"/>
                    </a:cubicBezTo>
                    <a:cubicBezTo>
                      <a:pt x="163" y="8"/>
                      <a:pt x="160" y="8"/>
                      <a:pt x="157" y="8"/>
                    </a:cubicBezTo>
                    <a:cubicBezTo>
                      <a:pt x="134" y="8"/>
                      <a:pt x="116" y="26"/>
                      <a:pt x="116" y="48"/>
                    </a:cubicBezTo>
                    <a:cubicBezTo>
                      <a:pt x="116" y="53"/>
                      <a:pt x="117" y="58"/>
                      <a:pt x="119" y="63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59" y="116"/>
                      <a:pt x="54" y="115"/>
                      <a:pt x="48" y="115"/>
                    </a:cubicBezTo>
                    <a:cubicBezTo>
                      <a:pt x="26" y="115"/>
                      <a:pt x="8" y="133"/>
                      <a:pt x="8" y="155"/>
                    </a:cubicBezTo>
                    <a:cubicBezTo>
                      <a:pt x="8" y="158"/>
                      <a:pt x="8" y="162"/>
                      <a:pt x="9" y="165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1" y="143"/>
                      <a:pt x="36" y="141"/>
                      <a:pt x="42" y="141"/>
                    </a:cubicBezTo>
                    <a:cubicBezTo>
                      <a:pt x="47" y="141"/>
                      <a:pt x="53" y="143"/>
                      <a:pt x="57" y="147"/>
                    </a:cubicBezTo>
                    <a:cubicBezTo>
                      <a:pt x="60" y="151"/>
                      <a:pt x="63" y="156"/>
                      <a:pt x="63" y="162"/>
                    </a:cubicBezTo>
                    <a:cubicBezTo>
                      <a:pt x="63" y="168"/>
                      <a:pt x="60" y="173"/>
                      <a:pt x="57" y="177"/>
                    </a:cubicBezTo>
                    <a:lnTo>
                      <a:pt x="39" y="194"/>
                    </a:lnTo>
                    <a:close/>
                  </a:path>
                </a:pathLst>
              </a:custGeom>
              <a:solidFill>
                <a:srgbClr val="6E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3730" name="文本框 110"/>
            <p:cNvSpPr txBox="1"/>
            <p:nvPr/>
          </p:nvSpPr>
          <p:spPr>
            <a:xfrm>
              <a:off x="1482729" y="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r"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3731" name="矩形 111"/>
            <p:cNvSpPr/>
            <p:nvPr/>
          </p:nvSpPr>
          <p:spPr>
            <a:xfrm>
              <a:off x="0" y="390573"/>
              <a:ext cx="3207062" cy="7382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22830" name="组合 118"/>
          <p:cNvGrpSpPr/>
          <p:nvPr/>
        </p:nvGrpSpPr>
        <p:grpSpPr>
          <a:xfrm>
            <a:off x="6819900" y="1587500"/>
            <a:ext cx="4276725" cy="1203325"/>
            <a:chOff x="0" y="0"/>
            <a:chExt cx="4275971" cy="1204238"/>
          </a:xfrm>
        </p:grpSpPr>
        <p:grpSp>
          <p:nvGrpSpPr>
            <p:cNvPr id="23724" name="组合 105"/>
            <p:cNvGrpSpPr/>
            <p:nvPr/>
          </p:nvGrpSpPr>
          <p:grpSpPr>
            <a:xfrm>
              <a:off x="0" y="0"/>
              <a:ext cx="1046166" cy="1046162"/>
              <a:chOff x="0" y="0"/>
              <a:chExt cx="1046166" cy="1046162"/>
            </a:xfrm>
          </p:grpSpPr>
          <p:sp>
            <p:nvSpPr>
              <p:cNvPr id="23727" name="任意多边形 98"/>
              <p:cNvSpPr/>
              <p:nvPr/>
            </p:nvSpPr>
            <p:spPr>
              <a:xfrm>
                <a:off x="0" y="0"/>
                <a:ext cx="1045979" cy="1046957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554482" y="119321"/>
                  </a:cxn>
                  <a:cxn ang="0">
                    <a:pos x="989865" y="555521"/>
                  </a:cxn>
                  <a:cxn ang="0">
                    <a:pos x="554482" y="991719"/>
                  </a:cxn>
                  <a:cxn ang="0">
                    <a:pos x="119098" y="555521"/>
                  </a:cxn>
                  <a:cxn ang="0">
                    <a:pos x="554482" y="119321"/>
                  </a:cxn>
                  <a:cxn ang="0">
                    <a:pos x="554482" y="68651"/>
                  </a:cxn>
                  <a:cxn ang="0">
                    <a:pos x="68523" y="555521"/>
                  </a:cxn>
                  <a:cxn ang="0">
                    <a:pos x="554482" y="1042390"/>
                  </a:cxn>
                  <a:cxn ang="0">
                    <a:pos x="1040440" y="555521"/>
                  </a:cxn>
                  <a:cxn ang="0">
                    <a:pos x="554482" y="68651"/>
                  </a:cxn>
                  <a:cxn ang="0">
                    <a:pos x="554482" y="0"/>
                  </a:cxn>
                  <a:cxn ang="0">
                    <a:pos x="1108963" y="555521"/>
                  </a:cxn>
                  <a:cxn ang="0">
                    <a:pos x="554482" y="1111040"/>
                  </a:cxn>
                  <a:cxn ang="0">
                    <a:pos x="0" y="555521"/>
                  </a:cxn>
                  <a:cxn ang="0">
                    <a:pos x="554482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rgbClr val="DFB2B1"/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728" name="Freeform 139"/>
              <p:cNvSpPr>
                <a:spLocks noEditPoints="1"/>
              </p:cNvSpPr>
              <p:nvPr/>
            </p:nvSpPr>
            <p:spPr>
              <a:xfrm>
                <a:off x="243774" y="323493"/>
                <a:ext cx="558618" cy="399177"/>
              </a:xfrm>
              <a:custGeom>
                <a:avLst/>
                <a:gdLst>
                  <a:gd name="txL" fmla="*/ 0 w 206"/>
                  <a:gd name="txT" fmla="*/ 0 h 147"/>
                  <a:gd name="txR" fmla="*/ 206 w 206"/>
                  <a:gd name="txB" fmla="*/ 147 h 147"/>
                </a:gdLst>
                <a:ahLst/>
                <a:cxnLst>
                  <a:cxn ang="0">
                    <a:pos x="1404522856" y="840623305"/>
                  </a:cxn>
                  <a:cxn ang="0">
                    <a:pos x="1404522856" y="117982594"/>
                  </a:cxn>
                  <a:cxn ang="0">
                    <a:pos x="1286866008" y="0"/>
                  </a:cxn>
                  <a:cxn ang="0">
                    <a:pos x="235313780" y="0"/>
                  </a:cxn>
                  <a:cxn ang="0">
                    <a:pos x="117656890" y="117982594"/>
                  </a:cxn>
                  <a:cxn ang="0">
                    <a:pos x="117656890" y="840623305"/>
                  </a:cxn>
                  <a:cxn ang="0">
                    <a:pos x="0" y="840623305"/>
                  </a:cxn>
                  <a:cxn ang="0">
                    <a:pos x="0" y="973353675"/>
                  </a:cxn>
                  <a:cxn ang="0">
                    <a:pos x="117656890" y="1083960960"/>
                  </a:cxn>
                  <a:cxn ang="0">
                    <a:pos x="1404522856" y="1083960960"/>
                  </a:cxn>
                  <a:cxn ang="0">
                    <a:pos x="1514825811" y="973353675"/>
                  </a:cxn>
                  <a:cxn ang="0">
                    <a:pos x="1514825811" y="840623305"/>
                  </a:cxn>
                  <a:cxn ang="0">
                    <a:pos x="1404522856" y="840623305"/>
                  </a:cxn>
                  <a:cxn ang="0">
                    <a:pos x="176485314" y="117982594"/>
                  </a:cxn>
                  <a:cxn ang="0">
                    <a:pos x="235313780" y="58991297"/>
                  </a:cxn>
                  <a:cxn ang="0">
                    <a:pos x="1286866008" y="58991297"/>
                  </a:cxn>
                  <a:cxn ang="0">
                    <a:pos x="1345694432" y="117982594"/>
                  </a:cxn>
                  <a:cxn ang="0">
                    <a:pos x="1345694432" y="840623305"/>
                  </a:cxn>
                  <a:cxn ang="0">
                    <a:pos x="176485314" y="840623305"/>
                  </a:cxn>
                  <a:cxn ang="0">
                    <a:pos x="176485314" y="117982594"/>
                  </a:cxn>
                  <a:cxn ang="0">
                    <a:pos x="1455997387" y="973353675"/>
                  </a:cxn>
                  <a:cxn ang="0">
                    <a:pos x="1404522856" y="1024969684"/>
                  </a:cxn>
                  <a:cxn ang="0">
                    <a:pos x="117656890" y="1024969684"/>
                  </a:cxn>
                  <a:cxn ang="0">
                    <a:pos x="58828445" y="973353675"/>
                  </a:cxn>
                  <a:cxn ang="0">
                    <a:pos x="58828445" y="899614580"/>
                  </a:cxn>
                  <a:cxn ang="0">
                    <a:pos x="117656890" y="899614580"/>
                  </a:cxn>
                  <a:cxn ang="0">
                    <a:pos x="485333310" y="899614580"/>
                  </a:cxn>
                  <a:cxn ang="0">
                    <a:pos x="551513253" y="943858037"/>
                  </a:cxn>
                  <a:cxn ang="0">
                    <a:pos x="970663908" y="943858037"/>
                  </a:cxn>
                  <a:cxn ang="0">
                    <a:pos x="1036846563" y="899614580"/>
                  </a:cxn>
                  <a:cxn ang="0">
                    <a:pos x="1404522856" y="899614580"/>
                  </a:cxn>
                  <a:cxn ang="0">
                    <a:pos x="1455997387" y="899614580"/>
                  </a:cxn>
                  <a:cxn ang="0">
                    <a:pos x="1455997387" y="973353675"/>
                  </a:cxn>
                </a:cxnLst>
                <a:rect l="txL" t="txT" r="txR" b="txB"/>
                <a:pathLst>
                  <a:path w="206" h="147">
                    <a:moveTo>
                      <a:pt x="191" y="114"/>
                    </a:moveTo>
                    <a:cubicBezTo>
                      <a:pt x="191" y="16"/>
                      <a:pt x="191" y="16"/>
                      <a:pt x="191" y="16"/>
                    </a:cubicBezTo>
                    <a:cubicBezTo>
                      <a:pt x="191" y="8"/>
                      <a:pt x="184" y="0"/>
                      <a:pt x="17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3" y="0"/>
                      <a:pt x="16" y="8"/>
                      <a:pt x="16" y="16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40"/>
                      <a:pt x="7" y="147"/>
                      <a:pt x="16" y="147"/>
                    </a:cubicBezTo>
                    <a:cubicBezTo>
                      <a:pt x="191" y="147"/>
                      <a:pt x="191" y="147"/>
                      <a:pt x="191" y="147"/>
                    </a:cubicBezTo>
                    <a:cubicBezTo>
                      <a:pt x="199" y="147"/>
                      <a:pt x="206" y="140"/>
                      <a:pt x="206" y="132"/>
                    </a:cubicBezTo>
                    <a:cubicBezTo>
                      <a:pt x="206" y="114"/>
                      <a:pt x="206" y="114"/>
                      <a:pt x="206" y="114"/>
                    </a:cubicBezTo>
                    <a:lnTo>
                      <a:pt x="191" y="114"/>
                    </a:lnTo>
                    <a:close/>
                    <a:moveTo>
                      <a:pt x="24" y="16"/>
                    </a:moveTo>
                    <a:cubicBezTo>
                      <a:pt x="24" y="12"/>
                      <a:pt x="27" y="8"/>
                      <a:pt x="32" y="8"/>
                    </a:cubicBezTo>
                    <a:cubicBezTo>
                      <a:pt x="175" y="8"/>
                      <a:pt x="175" y="8"/>
                      <a:pt x="175" y="8"/>
                    </a:cubicBezTo>
                    <a:cubicBezTo>
                      <a:pt x="179" y="8"/>
                      <a:pt x="183" y="12"/>
                      <a:pt x="183" y="16"/>
                    </a:cubicBezTo>
                    <a:cubicBezTo>
                      <a:pt x="183" y="114"/>
                      <a:pt x="183" y="114"/>
                      <a:pt x="183" y="114"/>
                    </a:cubicBezTo>
                    <a:cubicBezTo>
                      <a:pt x="24" y="114"/>
                      <a:pt x="24" y="114"/>
                      <a:pt x="24" y="114"/>
                    </a:cubicBezTo>
                    <a:lnTo>
                      <a:pt x="24" y="16"/>
                    </a:lnTo>
                    <a:close/>
                    <a:moveTo>
                      <a:pt x="198" y="132"/>
                    </a:moveTo>
                    <a:cubicBezTo>
                      <a:pt x="198" y="136"/>
                      <a:pt x="195" y="139"/>
                      <a:pt x="191" y="139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1" y="139"/>
                      <a:pt x="8" y="136"/>
                      <a:pt x="8" y="132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66" y="122"/>
                      <a:pt x="66" y="122"/>
                      <a:pt x="66" y="122"/>
                    </a:cubicBezTo>
                    <a:cubicBezTo>
                      <a:pt x="67" y="126"/>
                      <a:pt x="71" y="128"/>
                      <a:pt x="75" y="128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6" y="128"/>
                      <a:pt x="140" y="126"/>
                      <a:pt x="141" y="122"/>
                    </a:cubicBezTo>
                    <a:cubicBezTo>
                      <a:pt x="191" y="122"/>
                      <a:pt x="191" y="122"/>
                      <a:pt x="191" y="122"/>
                    </a:cubicBezTo>
                    <a:cubicBezTo>
                      <a:pt x="198" y="122"/>
                      <a:pt x="198" y="122"/>
                      <a:pt x="198" y="122"/>
                    </a:cubicBezTo>
                    <a:lnTo>
                      <a:pt x="198" y="132"/>
                    </a:lnTo>
                    <a:close/>
                  </a:path>
                </a:pathLst>
              </a:custGeom>
              <a:solidFill>
                <a:srgbClr val="6E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3725" name="文本框 112"/>
            <p:cNvSpPr txBox="1"/>
            <p:nvPr/>
          </p:nvSpPr>
          <p:spPr>
            <a:xfrm>
              <a:off x="1069693" y="75387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3726" name="矩形 113"/>
            <p:cNvSpPr/>
            <p:nvPr/>
          </p:nvSpPr>
          <p:spPr>
            <a:xfrm>
              <a:off x="1069786" y="465491"/>
              <a:ext cx="3206185" cy="7387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22832" name="组合 119"/>
          <p:cNvGrpSpPr/>
          <p:nvPr/>
        </p:nvGrpSpPr>
        <p:grpSpPr>
          <a:xfrm>
            <a:off x="6819900" y="4664075"/>
            <a:ext cx="4276725" cy="1128713"/>
            <a:chOff x="0" y="0"/>
            <a:chExt cx="4275971" cy="1128851"/>
          </a:xfrm>
        </p:grpSpPr>
        <p:grpSp>
          <p:nvGrpSpPr>
            <p:cNvPr id="23719" name="组合 106"/>
            <p:cNvGrpSpPr/>
            <p:nvPr/>
          </p:nvGrpSpPr>
          <p:grpSpPr>
            <a:xfrm>
              <a:off x="0" y="0"/>
              <a:ext cx="1046166" cy="1046162"/>
              <a:chOff x="0" y="0"/>
              <a:chExt cx="1046166" cy="1046162"/>
            </a:xfrm>
          </p:grpSpPr>
          <p:sp>
            <p:nvSpPr>
              <p:cNvPr id="23722" name="任意多边形 100"/>
              <p:cNvSpPr/>
              <p:nvPr/>
            </p:nvSpPr>
            <p:spPr>
              <a:xfrm>
                <a:off x="0" y="0"/>
                <a:ext cx="1045979" cy="1046291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554482" y="119170"/>
                  </a:cxn>
                  <a:cxn ang="0">
                    <a:pos x="989865" y="554814"/>
                  </a:cxn>
                  <a:cxn ang="0">
                    <a:pos x="554482" y="990457"/>
                  </a:cxn>
                  <a:cxn ang="0">
                    <a:pos x="119098" y="554814"/>
                  </a:cxn>
                  <a:cxn ang="0">
                    <a:pos x="554482" y="119170"/>
                  </a:cxn>
                  <a:cxn ang="0">
                    <a:pos x="554482" y="68564"/>
                  </a:cxn>
                  <a:cxn ang="0">
                    <a:pos x="68523" y="554814"/>
                  </a:cxn>
                  <a:cxn ang="0">
                    <a:pos x="554482" y="1041064"/>
                  </a:cxn>
                  <a:cxn ang="0">
                    <a:pos x="1040440" y="554814"/>
                  </a:cxn>
                  <a:cxn ang="0">
                    <a:pos x="554482" y="68564"/>
                  </a:cxn>
                  <a:cxn ang="0">
                    <a:pos x="554482" y="0"/>
                  </a:cxn>
                  <a:cxn ang="0">
                    <a:pos x="1108963" y="554814"/>
                  </a:cxn>
                  <a:cxn ang="0">
                    <a:pos x="554482" y="1109627"/>
                  </a:cxn>
                  <a:cxn ang="0">
                    <a:pos x="0" y="554814"/>
                  </a:cxn>
                  <a:cxn ang="0">
                    <a:pos x="554482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rgbClr val="DFB2B1"/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723" name="Freeform 133"/>
              <p:cNvSpPr>
                <a:spLocks noEditPoints="1"/>
              </p:cNvSpPr>
              <p:nvPr/>
            </p:nvSpPr>
            <p:spPr>
              <a:xfrm>
                <a:off x="249083" y="249081"/>
                <a:ext cx="548001" cy="548001"/>
              </a:xfrm>
              <a:custGeom>
                <a:avLst/>
                <a:gdLst>
                  <a:gd name="txL" fmla="*/ 0 w 80"/>
                  <a:gd name="txT" fmla="*/ 0 h 80"/>
                  <a:gd name="txR" fmla="*/ 80 w 80"/>
                  <a:gd name="txB" fmla="*/ 80 h 80"/>
                </a:gdLst>
                <a:ahLst/>
                <a:cxnLst>
                  <a:cxn ang="0">
                    <a:pos x="0" y="1876910415"/>
                  </a:cxn>
                  <a:cxn ang="0">
                    <a:pos x="2147483647" y="1876910415"/>
                  </a:cxn>
                  <a:cxn ang="0">
                    <a:pos x="1548445163" y="2147483647"/>
                  </a:cxn>
                  <a:cxn ang="0">
                    <a:pos x="1829980998" y="2147483647"/>
                  </a:cxn>
                  <a:cxn ang="0">
                    <a:pos x="1548445163" y="2147483647"/>
                  </a:cxn>
                  <a:cxn ang="0">
                    <a:pos x="844606433" y="1923832983"/>
                  </a:cxn>
                  <a:cxn ang="0">
                    <a:pos x="375380649" y="2147483647"/>
                  </a:cxn>
                  <a:cxn ang="0">
                    <a:pos x="1970755551" y="891529001"/>
                  </a:cxn>
                  <a:cxn ang="0">
                    <a:pos x="2147483647" y="140767757"/>
                  </a:cxn>
                  <a:cxn ang="0">
                    <a:pos x="1970755551" y="891529001"/>
                  </a:cxn>
                  <a:cxn ang="0">
                    <a:pos x="2147483647" y="1783058002"/>
                  </a:cxn>
                  <a:cxn ang="0">
                    <a:pos x="1970755551" y="1032296918"/>
                  </a:cxn>
                  <a:cxn ang="0">
                    <a:pos x="1829980998" y="891529001"/>
                  </a:cxn>
                  <a:cxn ang="0">
                    <a:pos x="1548445163" y="140767757"/>
                  </a:cxn>
                  <a:cxn ang="0">
                    <a:pos x="1829980998" y="891529001"/>
                  </a:cxn>
                  <a:cxn ang="0">
                    <a:pos x="1829980998" y="1783058002"/>
                  </a:cxn>
                  <a:cxn ang="0">
                    <a:pos x="1126142054" y="1032296918"/>
                  </a:cxn>
                  <a:cxn ang="0">
                    <a:pos x="844606433" y="1783058002"/>
                  </a:cxn>
                  <a:cxn ang="0">
                    <a:pos x="375380649" y="1032296918"/>
                  </a:cxn>
                  <a:cxn ang="0">
                    <a:pos x="844606433" y="1783058002"/>
                  </a:cxn>
                  <a:cxn ang="0">
                    <a:pos x="1829980998" y="1923832983"/>
                  </a:cxn>
                  <a:cxn ang="0">
                    <a:pos x="1126142054" y="2147483647"/>
                  </a:cxn>
                  <a:cxn ang="0">
                    <a:pos x="1970755551" y="2147483647"/>
                  </a:cxn>
                  <a:cxn ang="0">
                    <a:pos x="2147483647" y="2147483647"/>
                  </a:cxn>
                  <a:cxn ang="0">
                    <a:pos x="1970755551" y="2147483647"/>
                  </a:cxn>
                  <a:cxn ang="0">
                    <a:pos x="1970755551" y="1923832983"/>
                  </a:cxn>
                  <a:cxn ang="0">
                    <a:pos x="2147483647" y="2147483647"/>
                  </a:cxn>
                  <a:cxn ang="0">
                    <a:pos x="2147483647" y="1923832983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1783058002"/>
                  </a:cxn>
                  <a:cxn ang="0">
                    <a:pos x="2147483647" y="1032296918"/>
                  </a:cxn>
                  <a:cxn ang="0">
                    <a:pos x="2147483647" y="1783058002"/>
                  </a:cxn>
                  <a:cxn ang="0">
                    <a:pos x="2147483647" y="891529001"/>
                  </a:cxn>
                  <a:cxn ang="0">
                    <a:pos x="2147483647" y="609993594"/>
                  </a:cxn>
                  <a:cxn ang="0">
                    <a:pos x="656916162" y="609993594"/>
                  </a:cxn>
                  <a:cxn ang="0">
                    <a:pos x="1032296918" y="891529001"/>
                  </a:cxn>
                  <a:cxn ang="0">
                    <a:pos x="656916162" y="609993594"/>
                  </a:cxn>
                  <a:cxn ang="0">
                    <a:pos x="1032296918" y="2147483647"/>
                  </a:cxn>
                  <a:cxn ang="0">
                    <a:pos x="656916162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33" y="76"/>
                    </a:moveTo>
                    <a:cubicBezTo>
                      <a:pt x="30" y="72"/>
                      <a:pt x="27" y="67"/>
                      <a:pt x="25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7" y="77"/>
                      <a:pt x="35" y="77"/>
                      <a:pt x="33" y="76"/>
                    </a:cubicBezTo>
                    <a:close/>
                    <a:moveTo>
                      <a:pt x="3" y="41"/>
                    </a:moveTo>
                    <a:cubicBezTo>
                      <a:pt x="18" y="41"/>
                      <a:pt x="18" y="41"/>
                      <a:pt x="18" y="41"/>
                    </a:cubicBezTo>
                    <a:cubicBezTo>
                      <a:pt x="19" y="47"/>
                      <a:pt x="19" y="53"/>
                      <a:pt x="21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5" y="53"/>
                      <a:pt x="3" y="47"/>
                      <a:pt x="3" y="41"/>
                    </a:cubicBezTo>
                    <a:close/>
                    <a:moveTo>
                      <a:pt x="42" y="19"/>
                    </a:move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5" y="3"/>
                      <a:pt x="46" y="3"/>
                    </a:cubicBezTo>
                    <a:cubicBezTo>
                      <a:pt x="50" y="8"/>
                      <a:pt x="53" y="13"/>
                      <a:pt x="55" y="19"/>
                    </a:cubicBezTo>
                    <a:lnTo>
                      <a:pt x="42" y="19"/>
                    </a:lnTo>
                    <a:close/>
                    <a:moveTo>
                      <a:pt x="56" y="22"/>
                    </a:moveTo>
                    <a:cubicBezTo>
                      <a:pt x="58" y="27"/>
                      <a:pt x="58" y="33"/>
                      <a:pt x="59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22"/>
                      <a:pt x="42" y="22"/>
                      <a:pt x="42" y="22"/>
                    </a:cubicBezTo>
                    <a:lnTo>
                      <a:pt x="56" y="22"/>
                    </a:lnTo>
                    <a:close/>
                    <a:moveTo>
                      <a:pt x="39" y="19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27" y="13"/>
                      <a:pt x="30" y="8"/>
                      <a:pt x="33" y="3"/>
                    </a:cubicBezTo>
                    <a:cubicBezTo>
                      <a:pt x="35" y="3"/>
                      <a:pt x="37" y="3"/>
                      <a:pt x="39" y="3"/>
                    </a:cubicBezTo>
                    <a:lnTo>
                      <a:pt x="39" y="19"/>
                    </a:lnTo>
                    <a:close/>
                    <a:moveTo>
                      <a:pt x="39" y="22"/>
                    </a:moveTo>
                    <a:cubicBezTo>
                      <a:pt x="39" y="38"/>
                      <a:pt x="39" y="38"/>
                      <a:pt x="39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3"/>
                      <a:pt x="22" y="27"/>
                      <a:pt x="24" y="22"/>
                    </a:cubicBezTo>
                    <a:lnTo>
                      <a:pt x="39" y="22"/>
                    </a:lnTo>
                    <a:close/>
                    <a:moveTo>
                      <a:pt x="18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3" y="32"/>
                      <a:pt x="5" y="27"/>
                      <a:pt x="8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9" y="27"/>
                      <a:pt x="19" y="33"/>
                      <a:pt x="18" y="38"/>
                    </a:cubicBezTo>
                    <a:close/>
                    <a:moveTo>
                      <a:pt x="21" y="41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2" y="53"/>
                      <a:pt x="21" y="47"/>
                      <a:pt x="21" y="41"/>
                    </a:cubicBezTo>
                    <a:close/>
                    <a:moveTo>
                      <a:pt x="42" y="61"/>
                    </a:moveTo>
                    <a:cubicBezTo>
                      <a:pt x="55" y="61"/>
                      <a:pt x="55" y="61"/>
                      <a:pt x="55" y="61"/>
                    </a:cubicBezTo>
                    <a:cubicBezTo>
                      <a:pt x="53" y="67"/>
                      <a:pt x="50" y="72"/>
                      <a:pt x="46" y="77"/>
                    </a:cubicBezTo>
                    <a:cubicBezTo>
                      <a:pt x="45" y="77"/>
                      <a:pt x="43" y="77"/>
                      <a:pt x="42" y="77"/>
                    </a:cubicBezTo>
                    <a:lnTo>
                      <a:pt x="42" y="61"/>
                    </a:lnTo>
                    <a:close/>
                    <a:moveTo>
                      <a:pt x="42" y="58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8" y="47"/>
                      <a:pt x="58" y="53"/>
                      <a:pt x="56" y="58"/>
                    </a:cubicBezTo>
                    <a:lnTo>
                      <a:pt x="42" y="58"/>
                    </a:lnTo>
                    <a:close/>
                    <a:moveTo>
                      <a:pt x="61" y="41"/>
                    </a:moveTo>
                    <a:cubicBezTo>
                      <a:pt x="78" y="41"/>
                      <a:pt x="78" y="41"/>
                      <a:pt x="78" y="41"/>
                    </a:cubicBezTo>
                    <a:cubicBezTo>
                      <a:pt x="77" y="47"/>
                      <a:pt x="76" y="53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60" y="53"/>
                      <a:pt x="61" y="47"/>
                      <a:pt x="61" y="41"/>
                    </a:cubicBezTo>
                    <a:close/>
                    <a:moveTo>
                      <a:pt x="61" y="38"/>
                    </a:moveTo>
                    <a:cubicBezTo>
                      <a:pt x="61" y="33"/>
                      <a:pt x="60" y="27"/>
                      <a:pt x="59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6" y="27"/>
                      <a:pt x="77" y="32"/>
                      <a:pt x="78" y="38"/>
                    </a:cubicBezTo>
                    <a:lnTo>
                      <a:pt x="61" y="38"/>
                    </a:lnTo>
                    <a:close/>
                    <a:moveTo>
                      <a:pt x="71" y="19"/>
                    </a:moveTo>
                    <a:cubicBezTo>
                      <a:pt x="58" y="19"/>
                      <a:pt x="58" y="19"/>
                      <a:pt x="58" y="19"/>
                    </a:cubicBezTo>
                    <a:cubicBezTo>
                      <a:pt x="56" y="13"/>
                      <a:pt x="54" y="8"/>
                      <a:pt x="50" y="4"/>
                    </a:cubicBezTo>
                    <a:cubicBezTo>
                      <a:pt x="57" y="6"/>
                      <a:pt x="62" y="9"/>
                      <a:pt x="67" y="13"/>
                    </a:cubicBezTo>
                    <a:cubicBezTo>
                      <a:pt x="68" y="15"/>
                      <a:pt x="70" y="17"/>
                      <a:pt x="71" y="19"/>
                    </a:cubicBezTo>
                    <a:close/>
                    <a:moveTo>
                      <a:pt x="14" y="13"/>
                    </a:moveTo>
                    <a:cubicBezTo>
                      <a:pt x="18" y="9"/>
                      <a:pt x="23" y="6"/>
                      <a:pt x="29" y="4"/>
                    </a:cubicBezTo>
                    <a:cubicBezTo>
                      <a:pt x="26" y="9"/>
                      <a:pt x="24" y="14"/>
                      <a:pt x="22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1" y="17"/>
                      <a:pt x="12" y="15"/>
                      <a:pt x="14" y="13"/>
                    </a:cubicBezTo>
                    <a:close/>
                    <a:moveTo>
                      <a:pt x="9" y="61"/>
                    </a:moveTo>
                    <a:cubicBezTo>
                      <a:pt x="22" y="61"/>
                      <a:pt x="22" y="61"/>
                      <a:pt x="22" y="61"/>
                    </a:cubicBezTo>
                    <a:cubicBezTo>
                      <a:pt x="24" y="66"/>
                      <a:pt x="26" y="71"/>
                      <a:pt x="29" y="75"/>
                    </a:cubicBezTo>
                    <a:cubicBezTo>
                      <a:pt x="23" y="74"/>
                      <a:pt x="18" y="70"/>
                      <a:pt x="14" y="66"/>
                    </a:cubicBezTo>
                    <a:cubicBezTo>
                      <a:pt x="12" y="65"/>
                      <a:pt x="11" y="63"/>
                      <a:pt x="9" y="61"/>
                    </a:cubicBezTo>
                    <a:close/>
                    <a:moveTo>
                      <a:pt x="67" y="66"/>
                    </a:moveTo>
                    <a:cubicBezTo>
                      <a:pt x="62" y="71"/>
                      <a:pt x="57" y="74"/>
                      <a:pt x="50" y="76"/>
                    </a:cubicBezTo>
                    <a:cubicBezTo>
                      <a:pt x="54" y="71"/>
                      <a:pt x="56" y="66"/>
                      <a:pt x="58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3"/>
                      <a:pt x="68" y="65"/>
                      <a:pt x="67" y="66"/>
                    </a:cubicBezTo>
                    <a:close/>
                  </a:path>
                </a:pathLst>
              </a:custGeom>
              <a:solidFill>
                <a:srgbClr val="6E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3720" name="文本框 114"/>
            <p:cNvSpPr txBox="1"/>
            <p:nvPr/>
          </p:nvSpPr>
          <p:spPr>
            <a:xfrm>
              <a:off x="1069693" y="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3721" name="矩形 115"/>
            <p:cNvSpPr/>
            <p:nvPr/>
          </p:nvSpPr>
          <p:spPr>
            <a:xfrm>
              <a:off x="1069786" y="390573"/>
              <a:ext cx="3206185" cy="7382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22834" name="组合 116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23706" name="组合 12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3710" name="任意多边形 124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3717" name="任意多边形 124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18" name="Text Box 185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11" name="任意多边形 125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3715" name="任意多边形 125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16" name="Text Box 188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12" name="任意多边形 126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3713" name="任意多边形 126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14" name="Text Box 191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3707" name="任意多边形 123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3708" name="任意多边形 123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709" name="Text Box 194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2844" name="组合 127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23563" name="图片 128"/>
            <p:cNvPicPr>
              <a:picLocks noChangeAspect="1"/>
            </p:cNvPicPr>
            <p:nvPr/>
          </p:nvPicPr>
          <p:blipFill>
            <a:blip r:embed="rId49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3564" name="组合 129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3565" name="椭圆 130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3566" name="椭圆 131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3704" name="椭圆 131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05" name="Text Box 201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67" name="椭圆 132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3702" name="椭圆 132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03" name="Text Box 204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68" name="椭圆 133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3700" name="椭圆 133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01" name="Text Box 207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69" name="椭圆 134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3698" name="椭圆 134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99" name="Text Box 210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70" name="椭圆 135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3696" name="椭圆 135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97" name="Text Box 213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71" name="椭圆 136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3694" name="椭圆 136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95" name="Text Box 216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72" name="椭圆 137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3692" name="椭圆 137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93" name="Text Box 219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73" name="椭圆 138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3690" name="椭圆 138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91" name="Text Box 222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74" name="椭圆 139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3688" name="椭圆 139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89" name="Text Box 225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3575" name="图片 140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3576" name="椭圆 141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3686" name="椭圆 141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87" name="Text Box 229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77" name="椭圆 142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3684" name="椭圆 142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85" name="Text Box 232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78" name="椭圆 143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3682" name="椭圆 143"/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83" name="Text Box 235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79" name="椭圆 144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3680" name="椭圆 144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81" name="Text Box 238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80" name="椭圆 145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3678" name="椭圆 145"/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9" name="Text Box 241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81" name="椭圆 146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3676" name="椭圆 146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7" name="Text Box 244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82" name="椭圆 147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3674" name="椭圆 147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5" name="Text Box 247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83" name="椭圆 148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3672" name="椭圆 148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3" name="Text Box 250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84" name="椭圆 149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3670" name="椭圆 149"/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1" name="Text Box 253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85" name="椭圆 150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3668" name="椭圆 150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69" name="Text Box 256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86" name="椭圆 151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3666" name="椭圆 151"/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67" name="Text Box 259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87" name="椭圆 152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3664" name="椭圆 152"/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65" name="Text Box 262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88" name="椭圆 153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3662" name="椭圆 153"/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63" name="Text Box 265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589" name="椭圆 154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3660" name="椭圆 154"/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61" name="Text Box 268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3590" name="图片 155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91" name="图片 156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799" name="椭圆 157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800" name="椭圆 158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801" name="椭圆 159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802" name="椭圆 160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604" name="椭圆 161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804" name="椭圆 162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805" name="椭圆 163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3611" name="椭圆 164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3658" name="椭圆 164"/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59" name="Text Box 280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2809" name="椭圆 165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615" name="椭圆 166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3616" name="椭圆 167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3656" name="椭圆 167"/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57" name="Text Box 285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617" name="椭圆 168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3654" name="椭圆 168"/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55" name="Text Box 288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618" name="椭圆 169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3652" name="椭圆 169"/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53" name="Text Box 291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619" name="椭圆 170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3650" name="椭圆 170"/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51" name="Text Box 294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620" name="椭圆 171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3648" name="椭圆 171"/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49" name="Text Box 297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621" name="椭圆 172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3646" name="椭圆 172"/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47" name="Text Box 300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622" name="椭圆 173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3644" name="椭圆 173"/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45" name="Text Box 303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623" name="椭圆 174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3642" name="椭圆 174"/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43" name="Text Box 306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3624" name="图片 175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625" name="图片 176"/>
              <p:cNvPicPr>
                <a:picLocks noChangeAspect="1"/>
              </p:cNvPicPr>
              <p:nvPr/>
            </p:nvPicPr>
            <p:blipFill>
              <a:blip r:embed="rId82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837" name="椭圆 177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838" name="椭圆 178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839" name="椭圆 179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635" name="椭圆 180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841" name="椭圆 181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3639" name="椭圆 182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3640" name="椭圆 182"/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41" name="Text Box 316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22845" name="文本框 183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6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8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27"/>
          <p:cNvGrpSpPr/>
          <p:nvPr/>
        </p:nvGrpSpPr>
        <p:grpSpPr>
          <a:xfrm>
            <a:off x="874713" y="1617663"/>
            <a:ext cx="2894012" cy="2989262"/>
            <a:chOff x="0" y="0"/>
            <a:chExt cx="2894699" cy="2988314"/>
          </a:xfrm>
        </p:grpSpPr>
        <p:sp>
          <p:nvSpPr>
            <p:cNvPr id="25614" name="圆角矩形 120"/>
            <p:cNvSpPr/>
            <p:nvPr/>
          </p:nvSpPr>
          <p:spPr>
            <a:xfrm>
              <a:off x="0" y="0"/>
              <a:ext cx="2894699" cy="2988314"/>
            </a:xfrm>
            <a:prstGeom prst="roundRect">
              <a:avLst>
                <a:gd name="adj" fmla="val 7074"/>
              </a:avLst>
            </a:prstGeom>
            <a:solidFill>
              <a:schemeClr val="bg1">
                <a:alpha val="38039"/>
              </a:schemeClr>
            </a:solidFill>
            <a:ln w="12700" cap="flat" cmpd="sng">
              <a:solidFill>
                <a:schemeClr val="bg1">
                  <a:alpha val="5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5615" name="图片 1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3547" y="131583"/>
              <a:ext cx="2627604" cy="27251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307"/>
          <p:cNvGrpSpPr/>
          <p:nvPr/>
        </p:nvGrpSpPr>
        <p:grpSpPr>
          <a:xfrm>
            <a:off x="381000" y="3892550"/>
            <a:ext cx="3883025" cy="1268413"/>
            <a:chOff x="0" y="0"/>
            <a:chExt cx="5397943" cy="1761510"/>
          </a:xfrm>
        </p:grpSpPr>
        <p:grpSp>
          <p:nvGrpSpPr>
            <p:cNvPr id="25328" name="组合 124"/>
            <p:cNvGrpSpPr/>
            <p:nvPr/>
          </p:nvGrpSpPr>
          <p:grpSpPr>
            <a:xfrm>
              <a:off x="1827756" y="0"/>
              <a:ext cx="3570187" cy="1752264"/>
              <a:chOff x="0" y="0"/>
              <a:chExt cx="3570187" cy="1752264"/>
            </a:xfrm>
          </p:grpSpPr>
          <p:grpSp>
            <p:nvGrpSpPr>
              <p:cNvPr id="25472" name="椭圆 71"/>
              <p:cNvGrpSpPr/>
              <p:nvPr/>
            </p:nvGrpSpPr>
            <p:grpSpPr>
              <a:xfrm>
                <a:off x="557756" y="-4586"/>
                <a:ext cx="898274" cy="905844"/>
                <a:chOff x="0" y="0"/>
                <a:chExt cx="646176" cy="652272"/>
              </a:xfrm>
            </p:grpSpPr>
            <p:pic>
              <p:nvPicPr>
                <p:cNvPr id="25612" name="椭圆 7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646176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613" name="Text Box 9"/>
                <p:cNvSpPr txBox="1"/>
                <p:nvPr/>
              </p:nvSpPr>
              <p:spPr>
                <a:xfrm rot="7365795">
                  <a:off x="95476" y="98017"/>
                  <a:ext cx="456230" cy="455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5473" name="组合 122"/>
              <p:cNvGrpSpPr/>
              <p:nvPr/>
            </p:nvGrpSpPr>
            <p:grpSpPr>
              <a:xfrm>
                <a:off x="0" y="103397"/>
                <a:ext cx="3570187" cy="1648867"/>
                <a:chOff x="0" y="0"/>
                <a:chExt cx="3570187" cy="1648867"/>
              </a:xfrm>
            </p:grpSpPr>
            <p:pic>
              <p:nvPicPr>
                <p:cNvPr id="25474" name="图片 66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8671559" flipV="1">
                  <a:off x="584028" y="1263918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475" name="椭圆 68"/>
                <p:cNvSpPr/>
                <p:nvPr/>
              </p:nvSpPr>
              <p:spPr>
                <a:xfrm>
                  <a:off x="374676" y="476425"/>
                  <a:ext cx="807705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5476" name="椭圆 69"/>
                <p:cNvGrpSpPr/>
                <p:nvPr/>
              </p:nvGrpSpPr>
              <p:grpSpPr>
                <a:xfrm>
                  <a:off x="-1547" y="2073"/>
                  <a:ext cx="1059286" cy="1049763"/>
                  <a:chOff x="0" y="0"/>
                  <a:chExt cx="762000" cy="755904"/>
                </a:xfrm>
              </p:grpSpPr>
              <p:pic>
                <p:nvPicPr>
                  <p:cNvPr id="25610" name="椭圆 69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762000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611" name="Text Box 15"/>
                  <p:cNvSpPr txBox="1"/>
                  <p:nvPr/>
                </p:nvSpPr>
                <p:spPr>
                  <a:xfrm>
                    <a:off x="112277" y="109782"/>
                    <a:ext cx="536749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77" name="椭圆 70"/>
                <p:cNvGrpSpPr/>
                <p:nvPr/>
              </p:nvGrpSpPr>
              <p:grpSpPr>
                <a:xfrm>
                  <a:off x="2811915" y="738600"/>
                  <a:ext cx="194909" cy="194714"/>
                  <a:chOff x="0" y="0"/>
                  <a:chExt cx="140208" cy="140208"/>
                </a:xfrm>
              </p:grpSpPr>
              <p:pic>
                <p:nvPicPr>
                  <p:cNvPr id="25608" name="椭圆 70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609" name="Text Box 18"/>
                  <p:cNvSpPr txBox="1"/>
                  <p:nvPr/>
                </p:nvSpPr>
                <p:spPr>
                  <a:xfrm>
                    <a:off x="18635" y="19060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78" name="椭圆 72"/>
                <p:cNvGrpSpPr/>
                <p:nvPr/>
              </p:nvGrpSpPr>
              <p:grpSpPr>
                <a:xfrm>
                  <a:off x="2913607" y="814793"/>
                  <a:ext cx="135589" cy="143919"/>
                  <a:chOff x="0" y="0"/>
                  <a:chExt cx="97536" cy="103632"/>
                </a:xfrm>
              </p:grpSpPr>
              <p:pic>
                <p:nvPicPr>
                  <p:cNvPr id="25606" name="椭圆 72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97536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607" name="Text Box 21"/>
                  <p:cNvSpPr txBox="1"/>
                  <p:nvPr/>
                </p:nvSpPr>
                <p:spPr>
                  <a:xfrm>
                    <a:off x="13699" y="16156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79" name="椭圆 73"/>
                <p:cNvGrpSpPr/>
                <p:nvPr/>
              </p:nvGrpSpPr>
              <p:grpSpPr>
                <a:xfrm>
                  <a:off x="2413624" y="848656"/>
                  <a:ext cx="203383" cy="211646"/>
                  <a:chOff x="0" y="0"/>
                  <a:chExt cx="146304" cy="152400"/>
                </a:xfrm>
              </p:grpSpPr>
              <p:pic>
                <p:nvPicPr>
                  <p:cNvPr id="25604" name="椭圆 73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146304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605" name="Text Box 24"/>
                  <p:cNvSpPr txBox="1"/>
                  <p:nvPr/>
                </p:nvSpPr>
                <p:spPr>
                  <a:xfrm rot="-9908777">
                    <a:off x="23301" y="26857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80" name="椭圆 74"/>
                <p:cNvGrpSpPr/>
                <p:nvPr/>
              </p:nvGrpSpPr>
              <p:grpSpPr>
                <a:xfrm>
                  <a:off x="2489892" y="780929"/>
                  <a:ext cx="152537" cy="143919"/>
                  <a:chOff x="0" y="0"/>
                  <a:chExt cx="109728" cy="103632"/>
                </a:xfrm>
              </p:grpSpPr>
              <p:pic>
                <p:nvPicPr>
                  <p:cNvPr id="25602" name="椭圆 74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109728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603" name="Text Box 27"/>
                  <p:cNvSpPr txBox="1"/>
                  <p:nvPr/>
                </p:nvSpPr>
                <p:spPr>
                  <a:xfrm rot="-9908777">
                    <a:off x="20432" y="17191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81" name="椭圆 75"/>
                <p:cNvGrpSpPr/>
                <p:nvPr/>
              </p:nvGrpSpPr>
              <p:grpSpPr>
                <a:xfrm>
                  <a:off x="2337355" y="984109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25600" name="椭圆 75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601" name="Text Box 30"/>
                  <p:cNvSpPr txBox="1"/>
                  <p:nvPr/>
                </p:nvSpPr>
                <p:spPr>
                  <a:xfrm rot="7365795">
                    <a:off x="36859" y="39817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82" name="椭圆 76"/>
                <p:cNvGrpSpPr/>
                <p:nvPr/>
              </p:nvGrpSpPr>
              <p:grpSpPr>
                <a:xfrm>
                  <a:off x="2337355" y="586215"/>
                  <a:ext cx="499983" cy="507950"/>
                  <a:chOff x="0" y="0"/>
                  <a:chExt cx="359664" cy="365760"/>
                </a:xfrm>
              </p:grpSpPr>
              <p:pic>
                <p:nvPicPr>
                  <p:cNvPr id="25598" name="椭圆 76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359664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99" name="Text Box 33"/>
                  <p:cNvSpPr txBox="1"/>
                  <p:nvPr/>
                </p:nvSpPr>
                <p:spPr>
                  <a:xfrm>
                    <a:off x="50981" y="54995"/>
                    <a:ext cx="257133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83" name="椭圆 77"/>
                <p:cNvGrpSpPr/>
                <p:nvPr/>
              </p:nvGrpSpPr>
              <p:grpSpPr>
                <a:xfrm>
                  <a:off x="2218715" y="738600"/>
                  <a:ext cx="288126" cy="287838"/>
                  <a:chOff x="0" y="0"/>
                  <a:chExt cx="207264" cy="207264"/>
                </a:xfrm>
              </p:grpSpPr>
              <p:pic>
                <p:nvPicPr>
                  <p:cNvPr id="25596" name="椭圆 77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97" name="Text Box 36"/>
                  <p:cNvSpPr txBox="1"/>
                  <p:nvPr/>
                </p:nvSpPr>
                <p:spPr>
                  <a:xfrm rot="-977560">
                    <a:off x="31948" y="34293"/>
                    <a:ext cx="141939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84" name="椭圆 78"/>
                <p:cNvGrpSpPr/>
                <p:nvPr/>
              </p:nvGrpSpPr>
              <p:grpSpPr>
                <a:xfrm>
                  <a:off x="379796" y="78266"/>
                  <a:ext cx="813531" cy="821185"/>
                  <a:chOff x="0" y="0"/>
                  <a:chExt cx="585216" cy="591312"/>
                </a:xfrm>
              </p:grpSpPr>
              <p:pic>
                <p:nvPicPr>
                  <p:cNvPr id="25594" name="椭圆 78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585216" cy="5913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95" name="Text Box 39"/>
                  <p:cNvSpPr txBox="1"/>
                  <p:nvPr/>
                </p:nvSpPr>
                <p:spPr>
                  <a:xfrm>
                    <a:off x="85600" y="88132"/>
                    <a:ext cx="41397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85" name="椭圆 79"/>
                <p:cNvGrpSpPr/>
                <p:nvPr/>
              </p:nvGrpSpPr>
              <p:grpSpPr>
                <a:xfrm>
                  <a:off x="727241" y="289912"/>
                  <a:ext cx="610148" cy="609540"/>
                  <a:chOff x="0" y="0"/>
                  <a:chExt cx="438912" cy="438912"/>
                </a:xfrm>
              </p:grpSpPr>
              <p:pic>
                <p:nvPicPr>
                  <p:cNvPr id="25592" name="椭圆 79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93" name="Text Box 42"/>
                  <p:cNvSpPr txBox="1"/>
                  <p:nvPr/>
                </p:nvSpPr>
                <p:spPr>
                  <a:xfrm>
                    <a:off x="64709" y="64472"/>
                    <a:ext cx="309354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86" name="椭圆 80"/>
                <p:cNvGrpSpPr/>
                <p:nvPr/>
              </p:nvGrpSpPr>
              <p:grpSpPr>
                <a:xfrm>
                  <a:off x="1244173" y="814793"/>
                  <a:ext cx="347446" cy="338633"/>
                  <a:chOff x="0" y="0"/>
                  <a:chExt cx="249936" cy="243840"/>
                </a:xfrm>
              </p:grpSpPr>
              <p:pic>
                <p:nvPicPr>
                  <p:cNvPr id="25590" name="椭圆 80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91" name="Text Box 45"/>
                  <p:cNvSpPr txBox="1"/>
                  <p:nvPr/>
                </p:nvSpPr>
                <p:spPr>
                  <a:xfrm>
                    <a:off x="35282" y="34120"/>
                    <a:ext cx="175928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87" name="椭圆 81"/>
                <p:cNvGrpSpPr/>
                <p:nvPr/>
              </p:nvGrpSpPr>
              <p:grpSpPr>
                <a:xfrm>
                  <a:off x="481487" y="484626"/>
                  <a:ext cx="677943" cy="685732"/>
                  <a:chOff x="0" y="0"/>
                  <a:chExt cx="487680" cy="493776"/>
                </a:xfrm>
              </p:grpSpPr>
              <p:pic>
                <p:nvPicPr>
                  <p:cNvPr id="25588" name="椭圆 81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89" name="Text Box 48"/>
                  <p:cNvSpPr txBox="1"/>
                  <p:nvPr/>
                </p:nvSpPr>
                <p:spPr>
                  <a:xfrm>
                    <a:off x="72373" y="74542"/>
                    <a:ext cx="346442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88" name="椭圆 82"/>
                <p:cNvGrpSpPr/>
                <p:nvPr/>
              </p:nvGrpSpPr>
              <p:grpSpPr>
                <a:xfrm>
                  <a:off x="1413658" y="679340"/>
                  <a:ext cx="355920" cy="355565"/>
                  <a:chOff x="0" y="0"/>
                  <a:chExt cx="256032" cy="256032"/>
                </a:xfrm>
              </p:grpSpPr>
              <p:pic>
                <p:nvPicPr>
                  <p:cNvPr id="25586" name="椭圆 82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87" name="Text Box 51"/>
                  <p:cNvSpPr txBox="1"/>
                  <p:nvPr/>
                </p:nvSpPr>
                <p:spPr>
                  <a:xfrm rot="4687154">
                    <a:off x="39336" y="40734"/>
                    <a:ext cx="176105" cy="175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89" name="椭圆 83"/>
                <p:cNvGrpSpPr/>
                <p:nvPr/>
              </p:nvGrpSpPr>
              <p:grpSpPr>
                <a:xfrm>
                  <a:off x="642498" y="357638"/>
                  <a:ext cx="898274" cy="905843"/>
                  <a:chOff x="0" y="0"/>
                  <a:chExt cx="646176" cy="652272"/>
                </a:xfrm>
              </p:grpSpPr>
              <p:pic>
                <p:nvPicPr>
                  <p:cNvPr id="25584" name="椭圆 83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646176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85" name="Text Box 54"/>
                  <p:cNvSpPr txBox="1"/>
                  <p:nvPr/>
                </p:nvSpPr>
                <p:spPr>
                  <a:xfrm rot="7365795">
                    <a:off x="94434" y="98944"/>
                    <a:ext cx="456230" cy="4557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90" name="椭圆 84"/>
                <p:cNvGrpSpPr/>
                <p:nvPr/>
              </p:nvGrpSpPr>
              <p:grpSpPr>
                <a:xfrm>
                  <a:off x="1083161" y="137527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25582" name="椭圆 84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83" name="Text Box 57"/>
                  <p:cNvSpPr txBox="1"/>
                  <p:nvPr/>
                </p:nvSpPr>
                <p:spPr>
                  <a:xfrm rot="-8608185">
                    <a:off x="98793" y="100033"/>
                    <a:ext cx="455775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91" name="椭圆 85"/>
                <p:cNvGrpSpPr/>
                <p:nvPr/>
              </p:nvGrpSpPr>
              <p:grpSpPr>
                <a:xfrm>
                  <a:off x="1710258" y="637010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25580" name="椭圆 85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81" name="Text Box 60"/>
                  <p:cNvSpPr txBox="1"/>
                  <p:nvPr/>
                </p:nvSpPr>
                <p:spPr>
                  <a:xfrm rot="7365795">
                    <a:off x="35817" y="40704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92" name="椭圆 86"/>
                <p:cNvGrpSpPr/>
                <p:nvPr/>
              </p:nvGrpSpPr>
              <p:grpSpPr>
                <a:xfrm>
                  <a:off x="1583144" y="620079"/>
                  <a:ext cx="432188" cy="431757"/>
                  <a:chOff x="0" y="0"/>
                  <a:chExt cx="310896" cy="310896"/>
                </a:xfrm>
              </p:grpSpPr>
              <p:pic>
                <p:nvPicPr>
                  <p:cNvPr id="25578" name="椭圆 86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79" name="Text Box 63"/>
                  <p:cNvSpPr txBox="1"/>
                  <p:nvPr/>
                </p:nvSpPr>
                <p:spPr>
                  <a:xfrm rot="7365795">
                    <a:off x="46643" y="49090"/>
                    <a:ext cx="216564" cy="216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93" name="椭圆 87"/>
                <p:cNvGrpSpPr/>
                <p:nvPr/>
              </p:nvGrpSpPr>
              <p:grpSpPr>
                <a:xfrm>
                  <a:off x="1159430" y="145992"/>
                  <a:ext cx="669468" cy="660334"/>
                  <a:chOff x="0" y="0"/>
                  <a:chExt cx="481584" cy="475488"/>
                </a:xfrm>
              </p:grpSpPr>
              <p:pic>
                <p:nvPicPr>
                  <p:cNvPr id="25576" name="椭圆 87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481584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77" name="Text Box 66"/>
                  <p:cNvSpPr txBox="1"/>
                  <p:nvPr/>
                </p:nvSpPr>
                <p:spPr>
                  <a:xfrm rot="-5664714">
                    <a:off x="73887" y="70998"/>
                    <a:ext cx="334332" cy="334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94" name="椭圆 88"/>
                <p:cNvGrpSpPr/>
                <p:nvPr/>
              </p:nvGrpSpPr>
              <p:grpSpPr>
                <a:xfrm>
                  <a:off x="1820424" y="383036"/>
                  <a:ext cx="499983" cy="499484"/>
                  <a:chOff x="0" y="0"/>
                  <a:chExt cx="359664" cy="359664"/>
                </a:xfrm>
              </p:grpSpPr>
              <p:pic>
                <p:nvPicPr>
                  <p:cNvPr id="25574" name="椭圆 88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75" name="Text Box 69"/>
                  <p:cNvSpPr txBox="1"/>
                  <p:nvPr/>
                </p:nvSpPr>
                <p:spPr>
                  <a:xfrm rot="-5664714">
                    <a:off x="55419" y="53403"/>
                    <a:ext cx="249838" cy="2495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95" name="椭圆 89"/>
                <p:cNvGrpSpPr/>
                <p:nvPr/>
              </p:nvGrpSpPr>
              <p:grpSpPr>
                <a:xfrm>
                  <a:off x="1032315" y="763998"/>
                  <a:ext cx="389817" cy="389428"/>
                  <a:chOff x="0" y="0"/>
                  <a:chExt cx="280416" cy="280416"/>
                </a:xfrm>
              </p:grpSpPr>
              <p:pic>
                <p:nvPicPr>
                  <p:cNvPr id="25572" name="椭圆 89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73" name="Text Box 72"/>
                  <p:cNvSpPr txBox="1"/>
                  <p:nvPr/>
                </p:nvSpPr>
                <p:spPr>
                  <a:xfrm rot="-328810">
                    <a:off x="45182" y="44122"/>
                    <a:ext cx="19343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96" name="椭圆 90"/>
                <p:cNvGrpSpPr/>
                <p:nvPr/>
              </p:nvGrpSpPr>
              <p:grpSpPr>
                <a:xfrm>
                  <a:off x="1591618" y="552352"/>
                  <a:ext cx="559303" cy="558745"/>
                  <a:chOff x="0" y="0"/>
                  <a:chExt cx="402336" cy="402336"/>
                </a:xfrm>
              </p:grpSpPr>
              <p:pic>
                <p:nvPicPr>
                  <p:cNvPr id="25570" name="椭圆 90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71" name="Text Box 75"/>
                  <p:cNvSpPr txBox="1"/>
                  <p:nvPr/>
                </p:nvSpPr>
                <p:spPr>
                  <a:xfrm rot="-5664714">
                    <a:off x="59287" y="61308"/>
                    <a:ext cx="279791" cy="2795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497" name="椭圆 91"/>
                <p:cNvGrpSpPr/>
                <p:nvPr/>
              </p:nvGrpSpPr>
              <p:grpSpPr>
                <a:xfrm>
                  <a:off x="625550" y="391501"/>
                  <a:ext cx="932171" cy="931241"/>
                  <a:chOff x="0" y="0"/>
                  <a:chExt cx="670560" cy="670560"/>
                </a:xfrm>
              </p:grpSpPr>
              <p:pic>
                <p:nvPicPr>
                  <p:cNvPr id="25568" name="椭圆 91"/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69" name="Text Box 78"/>
                  <p:cNvSpPr txBox="1"/>
                  <p:nvPr/>
                </p:nvSpPr>
                <p:spPr>
                  <a:xfrm rot="-8833976">
                    <a:off x="102665" y="102122"/>
                    <a:ext cx="470311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5498" name="图片 92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40717" y="177193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499" name="图片 93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318874" y="741721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33" name="椭圆 94"/>
                <p:cNvSpPr>
                  <a:spLocks noChangeArrowheads="1"/>
                </p:cNvSpPr>
                <p:nvPr/>
              </p:nvSpPr>
              <p:spPr bwMode="auto">
                <a:xfrm>
                  <a:off x="2168841" y="434536"/>
                  <a:ext cx="337647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634" name="椭圆 95"/>
                <p:cNvSpPr>
                  <a:spLocks noChangeArrowheads="1"/>
                </p:cNvSpPr>
                <p:nvPr/>
              </p:nvSpPr>
              <p:spPr bwMode="auto">
                <a:xfrm>
                  <a:off x="741012" y="749801"/>
                  <a:ext cx="337648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635" name="椭圆 96"/>
                <p:cNvSpPr>
                  <a:spLocks noChangeArrowheads="1"/>
                </p:cNvSpPr>
                <p:nvPr/>
              </p:nvSpPr>
              <p:spPr bwMode="auto">
                <a:xfrm>
                  <a:off x="498259" y="549177"/>
                  <a:ext cx="483300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636" name="椭圆 97"/>
                <p:cNvSpPr>
                  <a:spLocks noChangeArrowheads="1"/>
                </p:cNvSpPr>
                <p:nvPr/>
              </p:nvSpPr>
              <p:spPr bwMode="auto">
                <a:xfrm>
                  <a:off x="1158106" y="273598"/>
                  <a:ext cx="481092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512" name="椭圆 98"/>
                <p:cNvSpPr/>
                <p:nvPr/>
              </p:nvSpPr>
              <p:spPr>
                <a:xfrm>
                  <a:off x="963904" y="813735"/>
                  <a:ext cx="335440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638" name="椭圆 99"/>
                <p:cNvSpPr>
                  <a:spLocks noChangeArrowheads="1"/>
                </p:cNvSpPr>
                <p:nvPr/>
              </p:nvSpPr>
              <p:spPr bwMode="auto">
                <a:xfrm>
                  <a:off x="860182" y="485244"/>
                  <a:ext cx="575987" cy="5754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639" name="椭圆 100"/>
                <p:cNvSpPr>
                  <a:spLocks noChangeArrowheads="1"/>
                </p:cNvSpPr>
                <p:nvPr/>
              </p:nvSpPr>
              <p:spPr bwMode="auto">
                <a:xfrm>
                  <a:off x="398952" y="782870"/>
                  <a:ext cx="730465" cy="7319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5519" name="椭圆 101"/>
                <p:cNvGrpSpPr/>
                <p:nvPr/>
              </p:nvGrpSpPr>
              <p:grpSpPr>
                <a:xfrm>
                  <a:off x="108618" y="196787"/>
                  <a:ext cx="1186400" cy="1193682"/>
                  <a:chOff x="0" y="0"/>
                  <a:chExt cx="853440" cy="859536"/>
                </a:xfrm>
              </p:grpSpPr>
              <p:pic>
                <p:nvPicPr>
                  <p:cNvPr id="25566" name="椭圆 101"/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0" y="0"/>
                    <a:ext cx="853440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67" name="Text Box 90"/>
                  <p:cNvSpPr txBox="1"/>
                  <p:nvPr/>
                </p:nvSpPr>
                <p:spPr>
                  <a:xfrm rot="-4141609">
                    <a:off x="125415" y="130793"/>
                    <a:ext cx="602918" cy="6023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643" name="椭圆 102"/>
                <p:cNvSpPr>
                  <a:spLocks noChangeArrowheads="1"/>
                </p:cNvSpPr>
                <p:nvPr/>
              </p:nvSpPr>
              <p:spPr bwMode="auto">
                <a:xfrm>
                  <a:off x="3367157" y="932785"/>
                  <a:ext cx="203030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523" name="椭圆 103"/>
                <p:cNvSpPr/>
                <p:nvPr/>
              </p:nvSpPr>
              <p:spPr>
                <a:xfrm rot="-7771559" flipV="1">
                  <a:off x="534908" y="435402"/>
                  <a:ext cx="473999" cy="472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5524" name="椭圆 104"/>
                <p:cNvGrpSpPr/>
                <p:nvPr/>
              </p:nvGrpSpPr>
              <p:grpSpPr>
                <a:xfrm>
                  <a:off x="210310" y="713203"/>
                  <a:ext cx="627097" cy="626471"/>
                  <a:chOff x="0" y="0"/>
                  <a:chExt cx="451104" cy="451104"/>
                </a:xfrm>
              </p:grpSpPr>
              <p:pic>
                <p:nvPicPr>
                  <p:cNvPr id="25564" name="椭圆 104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65" name="Text Box 95"/>
                  <p:cNvSpPr txBox="1"/>
                  <p:nvPr/>
                </p:nvSpPr>
                <p:spPr>
                  <a:xfrm rot="3028441">
                    <a:off x="65741" y="67439"/>
                    <a:ext cx="314849" cy="3145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525" name="椭圆 105"/>
                <p:cNvGrpSpPr/>
                <p:nvPr/>
              </p:nvGrpSpPr>
              <p:grpSpPr>
                <a:xfrm>
                  <a:off x="540807" y="823259"/>
                  <a:ext cx="483034" cy="482552"/>
                  <a:chOff x="0" y="0"/>
                  <a:chExt cx="347472" cy="347472"/>
                </a:xfrm>
              </p:grpSpPr>
              <p:pic>
                <p:nvPicPr>
                  <p:cNvPr id="25562" name="椭圆 105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63" name="Text Box 98"/>
                  <p:cNvSpPr txBox="1"/>
                  <p:nvPr/>
                </p:nvSpPr>
                <p:spPr>
                  <a:xfrm rot="3028441">
                    <a:off x="50262" y="52393"/>
                    <a:ext cx="242835" cy="242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526" name="椭圆 106"/>
                <p:cNvGrpSpPr/>
                <p:nvPr/>
              </p:nvGrpSpPr>
              <p:grpSpPr>
                <a:xfrm>
                  <a:off x="845881" y="772464"/>
                  <a:ext cx="364394" cy="372496"/>
                  <a:chOff x="0" y="0"/>
                  <a:chExt cx="262128" cy="268224"/>
                </a:xfrm>
              </p:grpSpPr>
              <p:pic>
                <p:nvPicPr>
                  <p:cNvPr id="25560" name="椭圆 106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61" name="Text Box 101"/>
                  <p:cNvSpPr txBox="1"/>
                  <p:nvPr/>
                </p:nvSpPr>
                <p:spPr>
                  <a:xfrm rot="3028441">
                    <a:off x="38223" y="43249"/>
                    <a:ext cx="181465" cy="1812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527" name="椭圆 107"/>
                <p:cNvGrpSpPr/>
                <p:nvPr/>
              </p:nvGrpSpPr>
              <p:grpSpPr>
                <a:xfrm>
                  <a:off x="1303493" y="459228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25558" name="椭圆 107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59" name="Text Box 104"/>
                  <p:cNvSpPr txBox="1"/>
                  <p:nvPr/>
                </p:nvSpPr>
                <p:spPr>
                  <a:xfrm rot="3028441">
                    <a:off x="23890" y="27075"/>
                    <a:ext cx="103198" cy="1030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528" name="椭圆 108"/>
                <p:cNvGrpSpPr/>
                <p:nvPr/>
              </p:nvGrpSpPr>
              <p:grpSpPr>
                <a:xfrm>
                  <a:off x="1727207" y="967178"/>
                  <a:ext cx="406766" cy="406360"/>
                  <a:chOff x="0" y="0"/>
                  <a:chExt cx="292608" cy="292608"/>
                </a:xfrm>
              </p:grpSpPr>
              <p:pic>
                <p:nvPicPr>
                  <p:cNvPr id="25556" name="椭圆 108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57" name="Text Box 107"/>
                  <p:cNvSpPr txBox="1"/>
                  <p:nvPr/>
                </p:nvSpPr>
                <p:spPr>
                  <a:xfrm rot="3028441">
                    <a:off x="46298" y="46244"/>
                    <a:ext cx="203220" cy="2030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529" name="椭圆 109"/>
                <p:cNvGrpSpPr/>
                <p:nvPr/>
              </p:nvGrpSpPr>
              <p:grpSpPr>
                <a:xfrm>
                  <a:off x="1481453" y="586215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25554" name="椭圆 109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55" name="Text Box 110"/>
                  <p:cNvSpPr txBox="1"/>
                  <p:nvPr/>
                </p:nvSpPr>
                <p:spPr>
                  <a:xfrm rot="-1658712">
                    <a:off x="21990" y="26592"/>
                    <a:ext cx="103094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530" name="椭圆 110"/>
                <p:cNvGrpSpPr/>
                <p:nvPr/>
              </p:nvGrpSpPr>
              <p:grpSpPr>
                <a:xfrm>
                  <a:off x="1354338" y="890985"/>
                  <a:ext cx="533880" cy="541813"/>
                  <a:chOff x="0" y="0"/>
                  <a:chExt cx="384048" cy="390144"/>
                </a:xfrm>
              </p:grpSpPr>
              <p:pic>
                <p:nvPicPr>
                  <p:cNvPr id="25552" name="椭圆 110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384048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53" name="Text Box 113"/>
                  <p:cNvSpPr txBox="1"/>
                  <p:nvPr/>
                </p:nvSpPr>
                <p:spPr>
                  <a:xfrm rot="-4337355">
                    <a:off x="58246" y="61474"/>
                    <a:ext cx="267352" cy="2670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531" name="椭圆 111"/>
                <p:cNvGrpSpPr/>
                <p:nvPr/>
              </p:nvGrpSpPr>
              <p:grpSpPr>
                <a:xfrm>
                  <a:off x="1286544" y="882519"/>
                  <a:ext cx="398291" cy="389428"/>
                  <a:chOff x="0" y="0"/>
                  <a:chExt cx="286512" cy="280416"/>
                </a:xfrm>
              </p:grpSpPr>
              <p:pic>
                <p:nvPicPr>
                  <p:cNvPr id="25550" name="椭圆 111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0" y="0"/>
                    <a:ext cx="286512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51" name="Text Box 116"/>
                  <p:cNvSpPr txBox="1"/>
                  <p:nvPr/>
                </p:nvSpPr>
                <p:spPr>
                  <a:xfrm rot="8693154">
                    <a:off x="46665" y="41621"/>
                    <a:ext cx="195725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5532" name="图片 112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-7771559" flipV="1">
                  <a:off x="1249996" y="950638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533" name="图片 113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1402656" y="432838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1" name="椭圆 114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460243" y="522624"/>
                  <a:ext cx="196214" cy="1964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672" name="椭圆 11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38254" y="121263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673" name="椭圆 116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250935" y="897370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543" name="椭圆 117"/>
                <p:cNvSpPr/>
                <p:nvPr/>
              </p:nvSpPr>
              <p:spPr>
                <a:xfrm rot="-7771559" flipV="1">
                  <a:off x="1025795" y="471917"/>
                  <a:ext cx="198418" cy="19861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675" name="椭圆 11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43715" y="190708"/>
                  <a:ext cx="429905" cy="428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5547" name="椭圆 119"/>
                <p:cNvGrpSpPr/>
                <p:nvPr/>
              </p:nvGrpSpPr>
              <p:grpSpPr>
                <a:xfrm>
                  <a:off x="1633990" y="526955"/>
                  <a:ext cx="703366" cy="702664"/>
                  <a:chOff x="0" y="0"/>
                  <a:chExt cx="505968" cy="505968"/>
                </a:xfrm>
              </p:grpSpPr>
              <p:pic>
                <p:nvPicPr>
                  <p:cNvPr id="25548" name="椭圆 119"/>
                  <p:cNvPicPr/>
                  <p:nvPr/>
                </p:nvPicPr>
                <p:blipFill>
                  <a:blip r:embed="rId39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549" name="Text Box 126"/>
                  <p:cNvSpPr txBox="1"/>
                  <p:nvPr/>
                </p:nvSpPr>
                <p:spPr>
                  <a:xfrm rot="7170049">
                    <a:off x="76312" y="78048"/>
                    <a:ext cx="353312" cy="35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25329" name="组合 252"/>
            <p:cNvGrpSpPr/>
            <p:nvPr/>
          </p:nvGrpSpPr>
          <p:grpSpPr>
            <a:xfrm flipH="1" flipV="1">
              <a:off x="0" y="0"/>
              <a:ext cx="4840604" cy="1761510"/>
              <a:chOff x="0" y="0"/>
              <a:chExt cx="4840604" cy="1761510"/>
            </a:xfrm>
          </p:grpSpPr>
          <p:grpSp>
            <p:nvGrpSpPr>
              <p:cNvPr id="25330" name="椭圆 253"/>
              <p:cNvGrpSpPr/>
              <p:nvPr/>
            </p:nvGrpSpPr>
            <p:grpSpPr>
              <a:xfrm flipH="1" flipV="1">
                <a:off x="1827996" y="5204"/>
                <a:ext cx="898274" cy="905843"/>
                <a:chOff x="0" y="0"/>
                <a:chExt cx="646176" cy="652272"/>
              </a:xfrm>
            </p:grpSpPr>
            <p:pic>
              <p:nvPicPr>
                <p:cNvPr id="25470" name="椭圆 253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646176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471" name="Text Box 130"/>
                <p:cNvSpPr txBox="1"/>
                <p:nvPr/>
              </p:nvSpPr>
              <p:spPr>
                <a:xfrm rot="-3434205">
                  <a:off x="94339" y="98869"/>
                  <a:ext cx="456230" cy="455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5331" name="组合 254"/>
              <p:cNvGrpSpPr/>
              <p:nvPr/>
            </p:nvGrpSpPr>
            <p:grpSpPr>
              <a:xfrm>
                <a:off x="0" y="0"/>
                <a:ext cx="4840604" cy="1761510"/>
                <a:chOff x="0" y="0"/>
                <a:chExt cx="4840604" cy="1761510"/>
              </a:xfrm>
            </p:grpSpPr>
            <p:pic>
              <p:nvPicPr>
                <p:cNvPr id="25332" name="图片 25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8671559" flipV="1">
                  <a:off x="1854445" y="1376561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333" name="椭圆 256"/>
                <p:cNvSpPr/>
                <p:nvPr/>
              </p:nvSpPr>
              <p:spPr>
                <a:xfrm>
                  <a:off x="1645093" y="588640"/>
                  <a:ext cx="809911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5334" name="椭圆 257"/>
                <p:cNvGrpSpPr/>
                <p:nvPr/>
              </p:nvGrpSpPr>
              <p:grpSpPr>
                <a:xfrm flipH="1" flipV="1">
                  <a:off x="1268693" y="115259"/>
                  <a:ext cx="1059286" cy="1049763"/>
                  <a:chOff x="0" y="0"/>
                  <a:chExt cx="762000" cy="755904"/>
                </a:xfrm>
              </p:grpSpPr>
              <p:pic>
                <p:nvPicPr>
                  <p:cNvPr id="25468" name="椭圆 257"/>
                  <p:cNvPicPr/>
                  <p:nvPr/>
                </p:nvPicPr>
                <p:blipFill>
                  <a:blip r:embed="rId41"/>
                  <a:stretch>
                    <a:fillRect/>
                  </a:stretch>
                </p:blipFill>
                <p:spPr>
                  <a:xfrm>
                    <a:off x="0" y="0"/>
                    <a:ext cx="762000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69" name="Text Box 136"/>
                  <p:cNvSpPr txBox="1"/>
                  <p:nvPr/>
                </p:nvSpPr>
                <p:spPr>
                  <a:xfrm rot="10800000">
                    <a:off x="112847" y="109229"/>
                    <a:ext cx="536749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35" name="椭圆 258"/>
                <p:cNvGrpSpPr/>
                <p:nvPr/>
              </p:nvGrpSpPr>
              <p:grpSpPr>
                <a:xfrm flipH="1" flipV="1">
                  <a:off x="4082156" y="851786"/>
                  <a:ext cx="194909" cy="194714"/>
                  <a:chOff x="0" y="0"/>
                  <a:chExt cx="140208" cy="140208"/>
                </a:xfrm>
              </p:grpSpPr>
              <p:pic>
                <p:nvPicPr>
                  <p:cNvPr id="25466" name="椭圆 258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67" name="Text Box 139"/>
                  <p:cNvSpPr txBox="1"/>
                  <p:nvPr/>
                </p:nvSpPr>
                <p:spPr>
                  <a:xfrm rot="10800000">
                    <a:off x="21059" y="21053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36" name="椭圆 259"/>
                <p:cNvGrpSpPr/>
                <p:nvPr/>
              </p:nvGrpSpPr>
              <p:grpSpPr>
                <a:xfrm flipH="1" flipV="1">
                  <a:off x="4183847" y="927979"/>
                  <a:ext cx="135589" cy="143919"/>
                  <a:chOff x="0" y="0"/>
                  <a:chExt cx="97536" cy="103632"/>
                </a:xfrm>
              </p:grpSpPr>
              <p:pic>
                <p:nvPicPr>
                  <p:cNvPr id="25464" name="椭圆 259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97536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65" name="Text Box 142"/>
                  <p:cNvSpPr txBox="1"/>
                  <p:nvPr/>
                </p:nvSpPr>
                <p:spPr>
                  <a:xfrm rot="10800000">
                    <a:off x="12497" y="16583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37" name="椭圆 260"/>
                <p:cNvGrpSpPr/>
                <p:nvPr/>
              </p:nvGrpSpPr>
              <p:grpSpPr>
                <a:xfrm flipH="1" flipV="1">
                  <a:off x="3683864" y="961842"/>
                  <a:ext cx="203383" cy="211646"/>
                  <a:chOff x="0" y="0"/>
                  <a:chExt cx="146304" cy="152400"/>
                </a:xfrm>
              </p:grpSpPr>
              <p:pic>
                <p:nvPicPr>
                  <p:cNvPr id="25462" name="椭圆 260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146304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63" name="Text Box 145"/>
                  <p:cNvSpPr txBox="1"/>
                  <p:nvPr/>
                </p:nvSpPr>
                <p:spPr>
                  <a:xfrm rot="891223">
                    <a:off x="22489" y="25449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38" name="椭圆 261"/>
                <p:cNvGrpSpPr/>
                <p:nvPr/>
              </p:nvGrpSpPr>
              <p:grpSpPr>
                <a:xfrm flipH="1" flipV="1">
                  <a:off x="3760133" y="894115"/>
                  <a:ext cx="152537" cy="143919"/>
                  <a:chOff x="0" y="0"/>
                  <a:chExt cx="109728" cy="103632"/>
                </a:xfrm>
              </p:grpSpPr>
              <p:pic>
                <p:nvPicPr>
                  <p:cNvPr id="25460" name="椭圆 261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109728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61" name="Text Box 148"/>
                  <p:cNvSpPr txBox="1"/>
                  <p:nvPr/>
                </p:nvSpPr>
                <p:spPr>
                  <a:xfrm rot="891223">
                    <a:off x="17956" y="15548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39" name="椭圆 262"/>
                <p:cNvGrpSpPr/>
                <p:nvPr/>
              </p:nvGrpSpPr>
              <p:grpSpPr>
                <a:xfrm flipH="1" flipV="1">
                  <a:off x="3607596" y="1097295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25458" name="椭圆 262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59" name="Text Box 151"/>
                  <p:cNvSpPr txBox="1"/>
                  <p:nvPr/>
                </p:nvSpPr>
                <p:spPr>
                  <a:xfrm rot="-3434205">
                    <a:off x="36762" y="40590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40" name="椭圆 263"/>
                <p:cNvGrpSpPr/>
                <p:nvPr/>
              </p:nvGrpSpPr>
              <p:grpSpPr>
                <a:xfrm flipH="1" flipV="1">
                  <a:off x="3607596" y="699401"/>
                  <a:ext cx="499983" cy="507950"/>
                  <a:chOff x="0" y="0"/>
                  <a:chExt cx="359664" cy="365760"/>
                </a:xfrm>
              </p:grpSpPr>
              <p:pic>
                <p:nvPicPr>
                  <p:cNvPr id="25456" name="椭圆 263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359664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57" name="Text Box 154"/>
                  <p:cNvSpPr txBox="1"/>
                  <p:nvPr/>
                </p:nvSpPr>
                <p:spPr>
                  <a:xfrm rot="10800000">
                    <a:off x="51422" y="53765"/>
                    <a:ext cx="257133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41" name="椭圆 264"/>
                <p:cNvGrpSpPr/>
                <p:nvPr/>
              </p:nvGrpSpPr>
              <p:grpSpPr>
                <a:xfrm flipH="1" flipV="1">
                  <a:off x="3488956" y="851786"/>
                  <a:ext cx="288126" cy="287838"/>
                  <a:chOff x="0" y="0"/>
                  <a:chExt cx="207264" cy="207264"/>
                </a:xfrm>
              </p:grpSpPr>
              <p:pic>
                <p:nvPicPr>
                  <p:cNvPr id="25454" name="椭圆 264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55" name="Text Box 157"/>
                  <p:cNvSpPr txBox="1"/>
                  <p:nvPr/>
                </p:nvSpPr>
                <p:spPr>
                  <a:xfrm rot="9822440">
                    <a:off x="33250" y="31281"/>
                    <a:ext cx="141939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42" name="椭圆 265"/>
                <p:cNvGrpSpPr/>
                <p:nvPr/>
              </p:nvGrpSpPr>
              <p:grpSpPr>
                <a:xfrm flipH="1" flipV="1">
                  <a:off x="1650036" y="191452"/>
                  <a:ext cx="813531" cy="812719"/>
                  <a:chOff x="0" y="0"/>
                  <a:chExt cx="585216" cy="585216"/>
                </a:xfrm>
              </p:grpSpPr>
              <p:pic>
                <p:nvPicPr>
                  <p:cNvPr id="25452" name="椭圆 265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585216" cy="5852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53" name="Text Box 160"/>
                  <p:cNvSpPr txBox="1"/>
                  <p:nvPr/>
                </p:nvSpPr>
                <p:spPr>
                  <a:xfrm rot="10800000">
                    <a:off x="85511" y="83083"/>
                    <a:ext cx="41397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43" name="椭圆 266"/>
                <p:cNvGrpSpPr/>
                <p:nvPr/>
              </p:nvGrpSpPr>
              <p:grpSpPr>
                <a:xfrm flipH="1" flipV="1">
                  <a:off x="1997482" y="403098"/>
                  <a:ext cx="610148" cy="609540"/>
                  <a:chOff x="0" y="0"/>
                  <a:chExt cx="438912" cy="438912"/>
                </a:xfrm>
              </p:grpSpPr>
              <p:pic>
                <p:nvPicPr>
                  <p:cNvPr id="25450" name="椭圆 266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51" name="Text Box 163"/>
                  <p:cNvSpPr txBox="1"/>
                  <p:nvPr/>
                </p:nvSpPr>
                <p:spPr>
                  <a:xfrm rot="10800000">
                    <a:off x="64723" y="65167"/>
                    <a:ext cx="309354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44" name="椭圆 267"/>
                <p:cNvGrpSpPr/>
                <p:nvPr/>
              </p:nvGrpSpPr>
              <p:grpSpPr>
                <a:xfrm flipH="1" flipV="1">
                  <a:off x="2514413" y="927979"/>
                  <a:ext cx="347446" cy="338633"/>
                  <a:chOff x="0" y="0"/>
                  <a:chExt cx="249936" cy="243840"/>
                </a:xfrm>
              </p:grpSpPr>
              <p:pic>
                <p:nvPicPr>
                  <p:cNvPr id="25448" name="椭圆 267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49" name="Text Box 166"/>
                  <p:cNvSpPr txBox="1"/>
                  <p:nvPr/>
                </p:nvSpPr>
                <p:spPr>
                  <a:xfrm rot="10800000">
                    <a:off x="38599" y="34006"/>
                    <a:ext cx="175928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45" name="椭圆 268"/>
                <p:cNvGrpSpPr/>
                <p:nvPr/>
              </p:nvGrpSpPr>
              <p:grpSpPr>
                <a:xfrm flipH="1" flipV="1">
                  <a:off x="2777116" y="394632"/>
                  <a:ext cx="677943" cy="677266"/>
                  <a:chOff x="0" y="0"/>
                  <a:chExt cx="487680" cy="487680"/>
                </a:xfrm>
              </p:grpSpPr>
              <p:pic>
                <p:nvPicPr>
                  <p:cNvPr id="25446" name="椭圆 268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47" name="Text Box 169"/>
                  <p:cNvSpPr txBox="1"/>
                  <p:nvPr/>
                </p:nvSpPr>
                <p:spPr>
                  <a:xfrm rot="10800000">
                    <a:off x="70583" y="69435"/>
                    <a:ext cx="346442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46" name="椭圆 269"/>
                <p:cNvGrpSpPr/>
                <p:nvPr/>
              </p:nvGrpSpPr>
              <p:grpSpPr>
                <a:xfrm flipH="1" flipV="1">
                  <a:off x="2683899" y="792526"/>
                  <a:ext cx="355920" cy="355565"/>
                  <a:chOff x="0" y="0"/>
                  <a:chExt cx="256032" cy="256032"/>
                </a:xfrm>
              </p:grpSpPr>
              <p:pic>
                <p:nvPicPr>
                  <p:cNvPr id="25444" name="椭圆 269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45" name="Text Box 172"/>
                  <p:cNvSpPr txBox="1"/>
                  <p:nvPr/>
                </p:nvSpPr>
                <p:spPr>
                  <a:xfrm rot="-6112846">
                    <a:off x="40462" y="39757"/>
                    <a:ext cx="176105" cy="175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47" name="椭圆 270"/>
                <p:cNvGrpSpPr/>
                <p:nvPr/>
              </p:nvGrpSpPr>
              <p:grpSpPr>
                <a:xfrm flipH="1" flipV="1">
                  <a:off x="1912739" y="470824"/>
                  <a:ext cx="898274" cy="905843"/>
                  <a:chOff x="0" y="0"/>
                  <a:chExt cx="646176" cy="652272"/>
                </a:xfrm>
              </p:grpSpPr>
              <p:pic>
                <p:nvPicPr>
                  <p:cNvPr id="25442" name="椭圆 270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646176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43" name="Text Box 175"/>
                  <p:cNvSpPr txBox="1"/>
                  <p:nvPr/>
                </p:nvSpPr>
                <p:spPr>
                  <a:xfrm rot="-3434205">
                    <a:off x="95381" y="97942"/>
                    <a:ext cx="456230" cy="4557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48" name="椭圆 271"/>
                <p:cNvGrpSpPr/>
                <p:nvPr/>
              </p:nvGrpSpPr>
              <p:grpSpPr>
                <a:xfrm flipH="1" flipV="1">
                  <a:off x="2353402" y="250713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25440" name="椭圆 271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41" name="Text Box 178"/>
                  <p:cNvSpPr txBox="1"/>
                  <p:nvPr/>
                </p:nvSpPr>
                <p:spPr>
                  <a:xfrm rot="2191815">
                    <a:off x="97576" y="96400"/>
                    <a:ext cx="455775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49" name="椭圆 272"/>
                <p:cNvGrpSpPr/>
                <p:nvPr/>
              </p:nvGrpSpPr>
              <p:grpSpPr>
                <a:xfrm flipH="1" flipV="1">
                  <a:off x="2980499" y="750196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25438" name="椭圆 272"/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39" name="Text Box 181"/>
                  <p:cNvSpPr txBox="1"/>
                  <p:nvPr/>
                </p:nvSpPr>
                <p:spPr>
                  <a:xfrm rot="-3434205">
                    <a:off x="37804" y="39703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50" name="椭圆 273"/>
                <p:cNvGrpSpPr/>
                <p:nvPr/>
              </p:nvGrpSpPr>
              <p:grpSpPr>
                <a:xfrm flipH="1" flipV="1">
                  <a:off x="2853384" y="733265"/>
                  <a:ext cx="432188" cy="431757"/>
                  <a:chOff x="0" y="0"/>
                  <a:chExt cx="310896" cy="310896"/>
                </a:xfrm>
              </p:grpSpPr>
              <p:pic>
                <p:nvPicPr>
                  <p:cNvPr id="25436" name="椭圆 273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37" name="Text Box 184"/>
                  <p:cNvSpPr txBox="1"/>
                  <p:nvPr/>
                </p:nvSpPr>
                <p:spPr>
                  <a:xfrm rot="-3434205">
                    <a:off x="47562" y="45848"/>
                    <a:ext cx="216564" cy="216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51" name="椭圆 274"/>
                <p:cNvGrpSpPr/>
                <p:nvPr/>
              </p:nvGrpSpPr>
              <p:grpSpPr>
                <a:xfrm flipH="1" flipV="1">
                  <a:off x="2429670" y="259178"/>
                  <a:ext cx="669468" cy="660335"/>
                  <a:chOff x="0" y="0"/>
                  <a:chExt cx="481584" cy="475488"/>
                </a:xfrm>
              </p:grpSpPr>
              <p:pic>
                <p:nvPicPr>
                  <p:cNvPr id="25434" name="椭圆 274"/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0" y="0"/>
                    <a:ext cx="481584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35" name="Text Box 187"/>
                  <p:cNvSpPr txBox="1"/>
                  <p:nvPr/>
                </p:nvSpPr>
                <p:spPr>
                  <a:xfrm rot="5135286">
                    <a:off x="73239" y="70881"/>
                    <a:ext cx="334332" cy="334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52" name="椭圆 275"/>
                <p:cNvGrpSpPr/>
                <p:nvPr/>
              </p:nvGrpSpPr>
              <p:grpSpPr>
                <a:xfrm flipH="1" flipV="1">
                  <a:off x="3090664" y="496222"/>
                  <a:ext cx="499983" cy="499484"/>
                  <a:chOff x="0" y="0"/>
                  <a:chExt cx="359664" cy="359664"/>
                </a:xfrm>
              </p:grpSpPr>
              <p:pic>
                <p:nvPicPr>
                  <p:cNvPr id="25432" name="椭圆 275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33" name="Text Box 190"/>
                  <p:cNvSpPr txBox="1"/>
                  <p:nvPr/>
                </p:nvSpPr>
                <p:spPr>
                  <a:xfrm rot="5135286">
                    <a:off x="54276" y="57060"/>
                    <a:ext cx="249838" cy="2495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53" name="椭圆 276"/>
                <p:cNvGrpSpPr/>
                <p:nvPr/>
              </p:nvGrpSpPr>
              <p:grpSpPr>
                <a:xfrm flipH="1" flipV="1">
                  <a:off x="2302556" y="877184"/>
                  <a:ext cx="389817" cy="389428"/>
                  <a:chOff x="0" y="0"/>
                  <a:chExt cx="280416" cy="280416"/>
                </a:xfrm>
              </p:grpSpPr>
              <p:pic>
                <p:nvPicPr>
                  <p:cNvPr id="25430" name="椭圆 276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31" name="Text Box 193"/>
                  <p:cNvSpPr txBox="1"/>
                  <p:nvPr/>
                </p:nvSpPr>
                <p:spPr>
                  <a:xfrm rot="10471189">
                    <a:off x="41673" y="43058"/>
                    <a:ext cx="19343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54" name="椭圆 277"/>
                <p:cNvGrpSpPr/>
                <p:nvPr/>
              </p:nvGrpSpPr>
              <p:grpSpPr>
                <a:xfrm flipH="1" flipV="1">
                  <a:off x="2861859" y="665538"/>
                  <a:ext cx="559303" cy="558745"/>
                  <a:chOff x="0" y="0"/>
                  <a:chExt cx="402336" cy="402336"/>
                </a:xfrm>
              </p:grpSpPr>
              <p:pic>
                <p:nvPicPr>
                  <p:cNvPr id="25428" name="椭圆 277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29" name="Text Box 196"/>
                  <p:cNvSpPr txBox="1"/>
                  <p:nvPr/>
                </p:nvSpPr>
                <p:spPr>
                  <a:xfrm rot="5135286">
                    <a:off x="63129" y="61905"/>
                    <a:ext cx="279791" cy="2795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55" name="椭圆 278"/>
                <p:cNvGrpSpPr/>
                <p:nvPr/>
              </p:nvGrpSpPr>
              <p:grpSpPr>
                <a:xfrm flipH="1" flipV="1">
                  <a:off x="946670" y="403098"/>
                  <a:ext cx="932171" cy="931241"/>
                  <a:chOff x="0" y="0"/>
                  <a:chExt cx="670560" cy="670560"/>
                </a:xfrm>
              </p:grpSpPr>
              <p:pic>
                <p:nvPicPr>
                  <p:cNvPr id="25426" name="椭圆 278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27" name="Text Box 199"/>
                  <p:cNvSpPr txBox="1"/>
                  <p:nvPr/>
                </p:nvSpPr>
                <p:spPr>
                  <a:xfrm rot="1966024">
                    <a:off x="99214" y="98935"/>
                    <a:ext cx="470311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5356" name="图片 279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701671" y="0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357" name="图片 280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589291" y="854364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54" name="椭圆 281"/>
                <p:cNvSpPr>
                  <a:spLocks noChangeArrowheads="1"/>
                </p:cNvSpPr>
                <p:nvPr/>
              </p:nvSpPr>
              <p:spPr bwMode="auto">
                <a:xfrm>
                  <a:off x="3441464" y="546751"/>
                  <a:ext cx="335440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755" name="椭圆 282"/>
                <p:cNvSpPr>
                  <a:spLocks noChangeArrowheads="1"/>
                </p:cNvSpPr>
                <p:nvPr/>
              </p:nvSpPr>
              <p:spPr bwMode="auto">
                <a:xfrm>
                  <a:off x="1382477" y="639346"/>
                  <a:ext cx="337648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756" name="椭圆 283"/>
                <p:cNvSpPr>
                  <a:spLocks noChangeArrowheads="1"/>
                </p:cNvSpPr>
                <p:nvPr/>
              </p:nvSpPr>
              <p:spPr bwMode="auto">
                <a:xfrm>
                  <a:off x="3152367" y="524705"/>
                  <a:ext cx="481092" cy="4828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757" name="椭圆 284"/>
                <p:cNvSpPr>
                  <a:spLocks noChangeArrowheads="1"/>
                </p:cNvSpPr>
                <p:nvPr/>
              </p:nvSpPr>
              <p:spPr bwMode="auto">
                <a:xfrm>
                  <a:off x="2428522" y="385813"/>
                  <a:ext cx="481092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370" name="椭圆 285"/>
                <p:cNvSpPr/>
                <p:nvPr/>
              </p:nvSpPr>
              <p:spPr>
                <a:xfrm>
                  <a:off x="3086162" y="328492"/>
                  <a:ext cx="337648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759" name="椭圆 286"/>
                <p:cNvSpPr>
                  <a:spLocks noChangeArrowheads="1"/>
                </p:cNvSpPr>
                <p:nvPr/>
              </p:nvSpPr>
              <p:spPr bwMode="auto">
                <a:xfrm>
                  <a:off x="2744101" y="374789"/>
                  <a:ext cx="575986" cy="5754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760" name="椭圆 287"/>
                <p:cNvSpPr>
                  <a:spLocks noChangeArrowheads="1"/>
                </p:cNvSpPr>
                <p:nvPr/>
              </p:nvSpPr>
              <p:spPr bwMode="auto">
                <a:xfrm>
                  <a:off x="2439557" y="676826"/>
                  <a:ext cx="730465" cy="7297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5377" name="椭圆 288"/>
                <p:cNvGrpSpPr/>
                <p:nvPr/>
              </p:nvGrpSpPr>
              <p:grpSpPr>
                <a:xfrm flipH="1" flipV="1">
                  <a:off x="-2449" y="174520"/>
                  <a:ext cx="1194874" cy="1193682"/>
                  <a:chOff x="0" y="0"/>
                  <a:chExt cx="859536" cy="859536"/>
                </a:xfrm>
              </p:grpSpPr>
              <p:pic>
                <p:nvPicPr>
                  <p:cNvPr id="25424" name="椭圆 288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25" name="Text Box 211"/>
                  <p:cNvSpPr txBox="1"/>
                  <p:nvPr/>
                </p:nvSpPr>
                <p:spPr>
                  <a:xfrm rot="6658391">
                    <a:off x="130413" y="127080"/>
                    <a:ext cx="602918" cy="6023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764" name="椭圆 289"/>
                <p:cNvSpPr>
                  <a:spLocks noChangeArrowheads="1"/>
                </p:cNvSpPr>
                <p:nvPr/>
              </p:nvSpPr>
              <p:spPr bwMode="auto">
                <a:xfrm>
                  <a:off x="4637574" y="1045001"/>
                  <a:ext cx="203030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381" name="椭圆 290"/>
                <p:cNvSpPr/>
                <p:nvPr/>
              </p:nvSpPr>
              <p:spPr>
                <a:xfrm rot="-7771559" flipV="1">
                  <a:off x="970034" y="445100"/>
                  <a:ext cx="473999" cy="47447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5382" name="椭圆 291"/>
                <p:cNvGrpSpPr/>
                <p:nvPr/>
              </p:nvGrpSpPr>
              <p:grpSpPr>
                <a:xfrm flipH="1" flipV="1">
                  <a:off x="2666950" y="496222"/>
                  <a:ext cx="627097" cy="626471"/>
                  <a:chOff x="0" y="0"/>
                  <a:chExt cx="451104" cy="451104"/>
                </a:xfrm>
              </p:grpSpPr>
              <p:pic>
                <p:nvPicPr>
                  <p:cNvPr id="25422" name="椭圆 291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23" name="Text Box 216"/>
                  <p:cNvSpPr txBox="1"/>
                  <p:nvPr/>
                </p:nvSpPr>
                <p:spPr>
                  <a:xfrm rot="-7771559">
                    <a:off x="65633" y="65359"/>
                    <a:ext cx="314849" cy="3145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83" name="椭圆 292"/>
                <p:cNvGrpSpPr/>
                <p:nvPr/>
              </p:nvGrpSpPr>
              <p:grpSpPr>
                <a:xfrm flipH="1" flipV="1">
                  <a:off x="2963550" y="521619"/>
                  <a:ext cx="491508" cy="491018"/>
                  <a:chOff x="0" y="0"/>
                  <a:chExt cx="353568" cy="353568"/>
                </a:xfrm>
              </p:grpSpPr>
              <p:pic>
                <p:nvPicPr>
                  <p:cNvPr id="25420" name="椭圆 292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21" name="Text Box 219"/>
                  <p:cNvSpPr txBox="1"/>
                  <p:nvPr/>
                </p:nvSpPr>
                <p:spPr>
                  <a:xfrm rot="-7771559">
                    <a:off x="55078" y="55014"/>
                    <a:ext cx="242835" cy="242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84" name="椭圆 293"/>
                <p:cNvGrpSpPr/>
                <p:nvPr/>
              </p:nvGrpSpPr>
              <p:grpSpPr>
                <a:xfrm flipH="1" flipV="1">
                  <a:off x="2844910" y="665538"/>
                  <a:ext cx="364394" cy="364031"/>
                  <a:chOff x="0" y="0"/>
                  <a:chExt cx="262128" cy="262128"/>
                </a:xfrm>
              </p:grpSpPr>
              <p:pic>
                <p:nvPicPr>
                  <p:cNvPr id="25418" name="椭圆 293"/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19" name="Text Box 222"/>
                  <p:cNvSpPr txBox="1"/>
                  <p:nvPr/>
                </p:nvSpPr>
                <p:spPr>
                  <a:xfrm rot="-7771559">
                    <a:off x="38109" y="39182"/>
                    <a:ext cx="181465" cy="1812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85" name="椭圆 294"/>
                <p:cNvGrpSpPr/>
                <p:nvPr/>
              </p:nvGrpSpPr>
              <p:grpSpPr>
                <a:xfrm flipH="1" flipV="1">
                  <a:off x="2573733" y="572414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25416" name="椭圆 294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17" name="Text Box 225"/>
                  <p:cNvSpPr txBox="1"/>
                  <p:nvPr/>
                </p:nvSpPr>
                <p:spPr>
                  <a:xfrm rot="-7771559">
                    <a:off x="25185" y="22622"/>
                    <a:ext cx="103198" cy="1030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86" name="椭圆 295"/>
                <p:cNvGrpSpPr/>
                <p:nvPr/>
              </p:nvGrpSpPr>
              <p:grpSpPr>
                <a:xfrm flipH="1" flipV="1">
                  <a:off x="2997447" y="1080364"/>
                  <a:ext cx="406766" cy="406360"/>
                  <a:chOff x="0" y="0"/>
                  <a:chExt cx="292608" cy="292608"/>
                </a:xfrm>
              </p:grpSpPr>
              <p:pic>
                <p:nvPicPr>
                  <p:cNvPr id="25414" name="椭圆 295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15" name="Text Box 228"/>
                  <p:cNvSpPr txBox="1"/>
                  <p:nvPr/>
                </p:nvSpPr>
                <p:spPr>
                  <a:xfrm rot="-7771559">
                    <a:off x="42960" y="43736"/>
                    <a:ext cx="203220" cy="2030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87" name="椭圆 296"/>
                <p:cNvGrpSpPr/>
                <p:nvPr/>
              </p:nvGrpSpPr>
              <p:grpSpPr>
                <a:xfrm flipH="1" flipV="1">
                  <a:off x="2751693" y="699401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25412" name="椭圆 296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13" name="Text Box 231"/>
                  <p:cNvSpPr txBox="1"/>
                  <p:nvPr/>
                </p:nvSpPr>
                <p:spPr>
                  <a:xfrm rot="9141287">
                    <a:off x="27190" y="23002"/>
                    <a:ext cx="103094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88" name="椭圆 297"/>
                <p:cNvGrpSpPr/>
                <p:nvPr/>
              </p:nvGrpSpPr>
              <p:grpSpPr>
                <a:xfrm flipH="1" flipV="1">
                  <a:off x="2624579" y="1004171"/>
                  <a:ext cx="533880" cy="533347"/>
                  <a:chOff x="0" y="0"/>
                  <a:chExt cx="384048" cy="384048"/>
                </a:xfrm>
              </p:grpSpPr>
              <p:pic>
                <p:nvPicPr>
                  <p:cNvPr id="25410" name="椭圆 297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11" name="Text Box 234"/>
                  <p:cNvSpPr txBox="1"/>
                  <p:nvPr/>
                </p:nvSpPr>
                <p:spPr>
                  <a:xfrm rot="6462645">
                    <a:off x="58323" y="55880"/>
                    <a:ext cx="267352" cy="2670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389" name="椭圆 298"/>
                <p:cNvGrpSpPr/>
                <p:nvPr/>
              </p:nvGrpSpPr>
              <p:grpSpPr>
                <a:xfrm flipH="1" flipV="1">
                  <a:off x="2565259" y="995705"/>
                  <a:ext cx="389817" cy="389428"/>
                  <a:chOff x="0" y="0"/>
                  <a:chExt cx="280416" cy="280416"/>
                </a:xfrm>
              </p:grpSpPr>
              <p:pic>
                <p:nvPicPr>
                  <p:cNvPr id="25408" name="椭圆 298"/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09" name="Text Box 237"/>
                  <p:cNvSpPr txBox="1"/>
                  <p:nvPr/>
                </p:nvSpPr>
                <p:spPr>
                  <a:xfrm rot="-2106846">
                    <a:off x="43995" y="43265"/>
                    <a:ext cx="195725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5390" name="图片 299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-7771559" flipV="1">
                  <a:off x="2520413" y="1063281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391" name="图片 300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2673073" y="545481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92" name="椭圆 30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3730658" y="634839"/>
                  <a:ext cx="196214" cy="1964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793" name="椭圆 30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120005" y="82880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794" name="椭圆 30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521350" y="100958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401" name="椭圆 304"/>
                <p:cNvSpPr/>
                <p:nvPr/>
              </p:nvSpPr>
              <p:spPr>
                <a:xfrm rot="-7771559" flipV="1">
                  <a:off x="2296210" y="584132"/>
                  <a:ext cx="198418" cy="19861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796" name="椭圆 30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976032" y="544333"/>
                  <a:ext cx="427701" cy="428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5405" name="椭圆 306"/>
                <p:cNvGrpSpPr/>
                <p:nvPr/>
              </p:nvGrpSpPr>
              <p:grpSpPr>
                <a:xfrm flipH="1" flipV="1">
                  <a:off x="2904230" y="640141"/>
                  <a:ext cx="703366" cy="702664"/>
                  <a:chOff x="0" y="0"/>
                  <a:chExt cx="505968" cy="505968"/>
                </a:xfrm>
              </p:grpSpPr>
              <p:pic>
                <p:nvPicPr>
                  <p:cNvPr id="25406" name="椭圆 306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407" name="Text Box 247"/>
                  <p:cNvSpPr txBox="1"/>
                  <p:nvPr/>
                </p:nvSpPr>
                <p:spPr>
                  <a:xfrm rot="-3629951">
                    <a:off x="76217" y="75351"/>
                    <a:ext cx="353312" cy="35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22324" name="组合 2"/>
          <p:cNvGrpSpPr/>
          <p:nvPr/>
        </p:nvGrpSpPr>
        <p:grpSpPr>
          <a:xfrm>
            <a:off x="1033463" y="4759325"/>
            <a:ext cx="2578100" cy="1393825"/>
            <a:chOff x="0" y="0"/>
            <a:chExt cx="2578572" cy="1393257"/>
          </a:xfrm>
        </p:grpSpPr>
        <p:sp>
          <p:nvSpPr>
            <p:cNvPr id="25326" name="矩形 123"/>
            <p:cNvSpPr/>
            <p:nvPr/>
          </p:nvSpPr>
          <p:spPr>
            <a:xfrm>
              <a:off x="0" y="562260"/>
              <a:ext cx="2578572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zh-CN" sz="12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  <a:endParaRPr lang="zh-CN" altLang="zh-CN" sz="12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5327" name="文本框 121"/>
            <p:cNvSpPr txBox="1"/>
            <p:nvPr/>
          </p:nvSpPr>
          <p:spPr>
            <a:xfrm>
              <a:off x="497369" y="0"/>
              <a:ext cx="162095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800" dirty="0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rPr>
                <a:t>员工姓名</a:t>
              </a:r>
              <a:endPara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</p:grpSp>
      <p:grpSp>
        <p:nvGrpSpPr>
          <p:cNvPr id="22325" name="组合 313"/>
          <p:cNvGrpSpPr/>
          <p:nvPr/>
        </p:nvGrpSpPr>
        <p:grpSpPr>
          <a:xfrm>
            <a:off x="4498975" y="1617663"/>
            <a:ext cx="2894013" cy="2989262"/>
            <a:chOff x="0" y="0"/>
            <a:chExt cx="2894699" cy="2988314"/>
          </a:xfrm>
        </p:grpSpPr>
        <p:sp>
          <p:nvSpPr>
            <p:cNvPr id="25324" name="圆角矩形 427"/>
            <p:cNvSpPr/>
            <p:nvPr/>
          </p:nvSpPr>
          <p:spPr>
            <a:xfrm>
              <a:off x="0" y="0"/>
              <a:ext cx="2894699" cy="2988314"/>
            </a:xfrm>
            <a:prstGeom prst="roundRect">
              <a:avLst>
                <a:gd name="adj" fmla="val 7074"/>
              </a:avLst>
            </a:prstGeom>
            <a:solidFill>
              <a:schemeClr val="bg1">
                <a:alpha val="38039"/>
              </a:schemeClr>
            </a:solidFill>
            <a:ln w="12700" cap="flat" cmpd="sng">
              <a:solidFill>
                <a:schemeClr val="bg1">
                  <a:alpha val="5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5325" name="图片 4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3547" y="131583"/>
              <a:ext cx="2627604" cy="27251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326" name="组合 315"/>
          <p:cNvGrpSpPr/>
          <p:nvPr/>
        </p:nvGrpSpPr>
        <p:grpSpPr>
          <a:xfrm>
            <a:off x="4005263" y="3892550"/>
            <a:ext cx="3881437" cy="1268413"/>
            <a:chOff x="0" y="0"/>
            <a:chExt cx="5397943" cy="1761510"/>
          </a:xfrm>
        </p:grpSpPr>
        <p:grpSp>
          <p:nvGrpSpPr>
            <p:cNvPr id="25038" name="组合 317"/>
            <p:cNvGrpSpPr/>
            <p:nvPr/>
          </p:nvGrpSpPr>
          <p:grpSpPr>
            <a:xfrm>
              <a:off x="1827756" y="0"/>
              <a:ext cx="3570187" cy="1752264"/>
              <a:chOff x="0" y="0"/>
              <a:chExt cx="3570187" cy="1752264"/>
            </a:xfrm>
          </p:grpSpPr>
          <p:grpSp>
            <p:nvGrpSpPr>
              <p:cNvPr id="25182" name="椭圆 373"/>
              <p:cNvGrpSpPr/>
              <p:nvPr/>
            </p:nvGrpSpPr>
            <p:grpSpPr>
              <a:xfrm>
                <a:off x="554226" y="-4586"/>
                <a:ext cx="907120" cy="905844"/>
                <a:chOff x="0" y="0"/>
                <a:chExt cx="652272" cy="652272"/>
              </a:xfrm>
            </p:grpSpPr>
            <p:pic>
              <p:nvPicPr>
                <p:cNvPr id="25322" name="椭圆 373"/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323" name="Text Box 258"/>
                <p:cNvSpPr txBox="1"/>
                <p:nvPr/>
              </p:nvSpPr>
              <p:spPr>
                <a:xfrm rot="7365795">
                  <a:off x="97881" y="98110"/>
                  <a:ext cx="456230" cy="4555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5183" name="组合 374"/>
              <p:cNvGrpSpPr/>
              <p:nvPr/>
            </p:nvGrpSpPr>
            <p:grpSpPr>
              <a:xfrm>
                <a:off x="0" y="103397"/>
                <a:ext cx="3570187" cy="1648867"/>
                <a:chOff x="0" y="0"/>
                <a:chExt cx="3570187" cy="1648867"/>
              </a:xfrm>
            </p:grpSpPr>
            <p:pic>
              <p:nvPicPr>
                <p:cNvPr id="25184" name="图片 37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8671559" flipV="1">
                  <a:off x="584028" y="1263918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185" name="椭圆 376"/>
                <p:cNvSpPr/>
                <p:nvPr/>
              </p:nvSpPr>
              <p:spPr>
                <a:xfrm>
                  <a:off x="375576" y="476425"/>
                  <a:ext cx="808036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5186" name="椭圆 377"/>
                <p:cNvGrpSpPr/>
                <p:nvPr/>
              </p:nvGrpSpPr>
              <p:grpSpPr>
                <a:xfrm>
                  <a:off x="3172" y="2073"/>
                  <a:ext cx="1051241" cy="1049763"/>
                  <a:chOff x="0" y="0"/>
                  <a:chExt cx="755904" cy="755904"/>
                </a:xfrm>
              </p:grpSpPr>
              <p:pic>
                <p:nvPicPr>
                  <p:cNvPr id="25320" name="椭圆 377"/>
                  <p:cNvPicPr/>
                  <p:nvPr/>
                </p:nvPicPr>
                <p:blipFill>
                  <a:blip r:embed="rId73"/>
                  <a:stretch>
                    <a:fillRect/>
                  </a:stretch>
                </p:blipFill>
                <p:spPr>
                  <a:xfrm>
                    <a:off x="0" y="0"/>
                    <a:ext cx="755904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321" name="Text Box 264"/>
                  <p:cNvSpPr txBox="1"/>
                  <p:nvPr/>
                </p:nvSpPr>
                <p:spPr>
                  <a:xfrm>
                    <a:off x="108838" y="109782"/>
                    <a:ext cx="536528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87" name="椭圆 378"/>
                <p:cNvGrpSpPr/>
                <p:nvPr/>
              </p:nvGrpSpPr>
              <p:grpSpPr>
                <a:xfrm>
                  <a:off x="2809309" y="738600"/>
                  <a:ext cx="194988" cy="194714"/>
                  <a:chOff x="0" y="0"/>
                  <a:chExt cx="140208" cy="140208"/>
                </a:xfrm>
              </p:grpSpPr>
              <p:pic>
                <p:nvPicPr>
                  <p:cNvPr id="25318" name="椭圆 378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319" name="Text Box 267"/>
                  <p:cNvSpPr txBox="1"/>
                  <p:nvPr/>
                </p:nvSpPr>
                <p:spPr>
                  <a:xfrm>
                    <a:off x="20503" y="19060"/>
                    <a:ext cx="100344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88" name="椭圆 379"/>
                <p:cNvGrpSpPr/>
                <p:nvPr/>
              </p:nvGrpSpPr>
              <p:grpSpPr>
                <a:xfrm>
                  <a:off x="2911042" y="814793"/>
                  <a:ext cx="144122" cy="143919"/>
                  <a:chOff x="0" y="0"/>
                  <a:chExt cx="103632" cy="103632"/>
                </a:xfrm>
              </p:grpSpPr>
              <p:pic>
                <p:nvPicPr>
                  <p:cNvPr id="25316" name="椭圆 379"/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317" name="Text Box 270"/>
                  <p:cNvSpPr txBox="1"/>
                  <p:nvPr/>
                </p:nvSpPr>
                <p:spPr>
                  <a:xfrm>
                    <a:off x="15538" y="16156"/>
                    <a:ext cx="71184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89" name="椭圆 380"/>
                <p:cNvGrpSpPr/>
                <p:nvPr/>
              </p:nvGrpSpPr>
              <p:grpSpPr>
                <a:xfrm>
                  <a:off x="2410854" y="848656"/>
                  <a:ext cx="211944" cy="211646"/>
                  <a:chOff x="0" y="0"/>
                  <a:chExt cx="152400" cy="152400"/>
                </a:xfrm>
              </p:grpSpPr>
              <p:pic>
                <p:nvPicPr>
                  <p:cNvPr id="25314" name="椭圆 380"/>
                  <p:cNvPicPr/>
                  <p:nvPr/>
                </p:nvPicPr>
                <p:blipFill>
                  <a:blip r:embed="rId75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315" name="Text Box 273"/>
                  <p:cNvSpPr txBox="1"/>
                  <p:nvPr/>
                </p:nvSpPr>
                <p:spPr>
                  <a:xfrm rot="-9908777">
                    <a:off x="25284" y="26857"/>
                    <a:ext cx="100344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90" name="椭圆 381"/>
                <p:cNvGrpSpPr/>
                <p:nvPr/>
              </p:nvGrpSpPr>
              <p:grpSpPr>
                <a:xfrm>
                  <a:off x="2495632" y="780929"/>
                  <a:ext cx="144122" cy="143919"/>
                  <a:chOff x="0" y="0"/>
                  <a:chExt cx="103632" cy="103632"/>
                </a:xfrm>
              </p:grpSpPr>
              <p:pic>
                <p:nvPicPr>
                  <p:cNvPr id="25312" name="椭圆 381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313" name="Text Box 276"/>
                  <p:cNvSpPr txBox="1"/>
                  <p:nvPr/>
                </p:nvSpPr>
                <p:spPr>
                  <a:xfrm rot="-9908777">
                    <a:off x="16297" y="17191"/>
                    <a:ext cx="71184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91" name="椭圆 382"/>
                <p:cNvGrpSpPr/>
                <p:nvPr/>
              </p:nvGrpSpPr>
              <p:grpSpPr>
                <a:xfrm>
                  <a:off x="2334554" y="984109"/>
                  <a:ext cx="347588" cy="347099"/>
                  <a:chOff x="0" y="0"/>
                  <a:chExt cx="249936" cy="249936"/>
                </a:xfrm>
              </p:grpSpPr>
              <p:pic>
                <p:nvPicPr>
                  <p:cNvPr id="25310" name="椭圆 382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311" name="Text Box 279"/>
                  <p:cNvSpPr txBox="1"/>
                  <p:nvPr/>
                </p:nvSpPr>
                <p:spPr>
                  <a:xfrm rot="7365795">
                    <a:off x="38825" y="39853"/>
                    <a:ext cx="170088" cy="169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92" name="椭圆 383"/>
                <p:cNvGrpSpPr/>
                <p:nvPr/>
              </p:nvGrpSpPr>
              <p:grpSpPr>
                <a:xfrm>
                  <a:off x="2334554" y="586215"/>
                  <a:ext cx="508665" cy="507950"/>
                  <a:chOff x="0" y="0"/>
                  <a:chExt cx="365760" cy="365760"/>
                </a:xfrm>
              </p:grpSpPr>
              <p:pic>
                <p:nvPicPr>
                  <p:cNvPr id="25308" name="椭圆 383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309" name="Text Box 282"/>
                  <p:cNvSpPr txBox="1"/>
                  <p:nvPr/>
                </p:nvSpPr>
                <p:spPr>
                  <a:xfrm>
                    <a:off x="52974" y="54995"/>
                    <a:ext cx="257029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93" name="椭圆 384"/>
                <p:cNvGrpSpPr/>
                <p:nvPr/>
              </p:nvGrpSpPr>
              <p:grpSpPr>
                <a:xfrm>
                  <a:off x="2215866" y="738600"/>
                  <a:ext cx="288244" cy="287838"/>
                  <a:chOff x="0" y="0"/>
                  <a:chExt cx="207264" cy="207264"/>
                </a:xfrm>
              </p:grpSpPr>
              <p:pic>
                <p:nvPicPr>
                  <p:cNvPr id="25306" name="椭圆 384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307" name="Text Box 285"/>
                  <p:cNvSpPr txBox="1"/>
                  <p:nvPr/>
                </p:nvSpPr>
                <p:spPr>
                  <a:xfrm rot="-977560">
                    <a:off x="33984" y="34293"/>
                    <a:ext cx="141880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94" name="椭圆 385"/>
                <p:cNvGrpSpPr/>
                <p:nvPr/>
              </p:nvGrpSpPr>
              <p:grpSpPr>
                <a:xfrm>
                  <a:off x="376193" y="78266"/>
                  <a:ext cx="813864" cy="821185"/>
                  <a:chOff x="0" y="0"/>
                  <a:chExt cx="585216" cy="591312"/>
                </a:xfrm>
              </p:grpSpPr>
              <p:pic>
                <p:nvPicPr>
                  <p:cNvPr id="25304" name="椭圆 385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585216" cy="5913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305" name="Text Box 288"/>
                  <p:cNvSpPr txBox="1"/>
                  <p:nvPr/>
                </p:nvSpPr>
                <p:spPr>
                  <a:xfrm>
                    <a:off x="88155" y="88132"/>
                    <a:ext cx="41380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95" name="椭圆 386"/>
                <p:cNvGrpSpPr/>
                <p:nvPr/>
              </p:nvGrpSpPr>
              <p:grpSpPr>
                <a:xfrm>
                  <a:off x="732259" y="289912"/>
                  <a:ext cx="601921" cy="609540"/>
                  <a:chOff x="0" y="0"/>
                  <a:chExt cx="432816" cy="438912"/>
                </a:xfrm>
              </p:grpSpPr>
              <p:pic>
                <p:nvPicPr>
                  <p:cNvPr id="25302" name="椭圆 386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432816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303" name="Text Box 291"/>
                  <p:cNvSpPr txBox="1"/>
                  <p:nvPr/>
                </p:nvSpPr>
                <p:spPr>
                  <a:xfrm>
                    <a:off x="61073" y="64472"/>
                    <a:ext cx="309229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96" name="椭圆 387"/>
                <p:cNvGrpSpPr/>
                <p:nvPr/>
              </p:nvGrpSpPr>
              <p:grpSpPr>
                <a:xfrm>
                  <a:off x="1240924" y="814793"/>
                  <a:ext cx="347588" cy="338633"/>
                  <a:chOff x="0" y="0"/>
                  <a:chExt cx="249936" cy="243840"/>
                </a:xfrm>
              </p:grpSpPr>
              <p:pic>
                <p:nvPicPr>
                  <p:cNvPr id="25300" name="椭圆 387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301" name="Text Box 294"/>
                  <p:cNvSpPr txBox="1"/>
                  <p:nvPr/>
                </p:nvSpPr>
                <p:spPr>
                  <a:xfrm>
                    <a:off x="37603" y="34120"/>
                    <a:ext cx="175857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97" name="椭圆 388"/>
                <p:cNvGrpSpPr/>
                <p:nvPr/>
              </p:nvGrpSpPr>
              <p:grpSpPr>
                <a:xfrm>
                  <a:off x="486404" y="484626"/>
                  <a:ext cx="678220" cy="685732"/>
                  <a:chOff x="0" y="0"/>
                  <a:chExt cx="487680" cy="493776"/>
                </a:xfrm>
              </p:grpSpPr>
              <p:pic>
                <p:nvPicPr>
                  <p:cNvPr id="25298" name="椭圆 388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99" name="Text Box 297"/>
                  <p:cNvSpPr txBox="1"/>
                  <p:nvPr/>
                </p:nvSpPr>
                <p:spPr>
                  <a:xfrm>
                    <a:off x="68807" y="74542"/>
                    <a:ext cx="346301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98" name="椭圆 389"/>
                <p:cNvGrpSpPr/>
                <p:nvPr/>
              </p:nvGrpSpPr>
              <p:grpSpPr>
                <a:xfrm>
                  <a:off x="1410479" y="679340"/>
                  <a:ext cx="356066" cy="355565"/>
                  <a:chOff x="0" y="0"/>
                  <a:chExt cx="256032" cy="256032"/>
                </a:xfrm>
              </p:grpSpPr>
              <p:pic>
                <p:nvPicPr>
                  <p:cNvPr id="25296" name="椭圆 389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97" name="Text Box 300"/>
                  <p:cNvSpPr txBox="1"/>
                  <p:nvPr/>
                </p:nvSpPr>
                <p:spPr>
                  <a:xfrm rot="4687154">
                    <a:off x="41570" y="40770"/>
                    <a:ext cx="176105" cy="1758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199" name="椭圆 390"/>
                <p:cNvGrpSpPr/>
                <p:nvPr/>
              </p:nvGrpSpPr>
              <p:grpSpPr>
                <a:xfrm>
                  <a:off x="639004" y="357638"/>
                  <a:ext cx="907120" cy="905843"/>
                  <a:chOff x="0" y="0"/>
                  <a:chExt cx="652272" cy="652272"/>
                </a:xfrm>
              </p:grpSpPr>
              <p:pic>
                <p:nvPicPr>
                  <p:cNvPr id="25294" name="椭圆 390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95" name="Text Box 303"/>
                  <p:cNvSpPr txBox="1"/>
                  <p:nvPr/>
                </p:nvSpPr>
                <p:spPr>
                  <a:xfrm rot="7365795">
                    <a:off x="96814" y="99037"/>
                    <a:ext cx="456230" cy="4555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00" name="椭圆 391"/>
                <p:cNvGrpSpPr/>
                <p:nvPr/>
              </p:nvGrpSpPr>
              <p:grpSpPr>
                <a:xfrm>
                  <a:off x="1088325" y="137527"/>
                  <a:ext cx="898642" cy="905843"/>
                  <a:chOff x="0" y="0"/>
                  <a:chExt cx="646176" cy="652272"/>
                </a:xfrm>
              </p:grpSpPr>
              <p:pic>
                <p:nvPicPr>
                  <p:cNvPr id="25292" name="椭圆 391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646176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93" name="Text Box 306"/>
                  <p:cNvSpPr txBox="1"/>
                  <p:nvPr/>
                </p:nvSpPr>
                <p:spPr>
                  <a:xfrm rot="-8608185">
                    <a:off x="95040" y="100033"/>
                    <a:ext cx="455589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01" name="椭圆 392"/>
                <p:cNvGrpSpPr/>
                <p:nvPr/>
              </p:nvGrpSpPr>
              <p:grpSpPr>
                <a:xfrm>
                  <a:off x="1707201" y="637010"/>
                  <a:ext cx="339110" cy="347099"/>
                  <a:chOff x="0" y="0"/>
                  <a:chExt cx="243840" cy="249936"/>
                </a:xfrm>
              </p:grpSpPr>
              <p:pic>
                <p:nvPicPr>
                  <p:cNvPr id="25290" name="椭圆 392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91" name="Text Box 309"/>
                  <p:cNvSpPr txBox="1"/>
                  <p:nvPr/>
                </p:nvSpPr>
                <p:spPr>
                  <a:xfrm rot="7365795">
                    <a:off x="37968" y="40740"/>
                    <a:ext cx="170088" cy="169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02" name="椭圆 393"/>
                <p:cNvGrpSpPr/>
                <p:nvPr/>
              </p:nvGrpSpPr>
              <p:grpSpPr>
                <a:xfrm>
                  <a:off x="1580034" y="620079"/>
                  <a:ext cx="432365" cy="431757"/>
                  <a:chOff x="0" y="0"/>
                  <a:chExt cx="310896" cy="310896"/>
                </a:xfrm>
              </p:grpSpPr>
              <p:pic>
                <p:nvPicPr>
                  <p:cNvPr id="25288" name="椭圆 393"/>
                  <p:cNvPicPr/>
                  <p:nvPr/>
                </p:nvPicPr>
                <p:blipFill>
                  <a:blip r:embed="rId85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89" name="Text Box 312"/>
                  <p:cNvSpPr txBox="1"/>
                  <p:nvPr/>
                </p:nvSpPr>
                <p:spPr>
                  <a:xfrm rot="7365795">
                    <a:off x="48813" y="49134"/>
                    <a:ext cx="216564" cy="2162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03" name="椭圆 394"/>
                <p:cNvGrpSpPr/>
                <p:nvPr/>
              </p:nvGrpSpPr>
              <p:grpSpPr>
                <a:xfrm>
                  <a:off x="1164624" y="145992"/>
                  <a:ext cx="661265" cy="660334"/>
                  <a:chOff x="0" y="0"/>
                  <a:chExt cx="475488" cy="475488"/>
                </a:xfrm>
              </p:grpSpPr>
              <p:pic>
                <p:nvPicPr>
                  <p:cNvPr id="25286" name="椭圆 394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475488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87" name="Text Box 315"/>
                  <p:cNvSpPr txBox="1"/>
                  <p:nvPr/>
                </p:nvSpPr>
                <p:spPr>
                  <a:xfrm rot="-5664714">
                    <a:off x="70053" y="71066"/>
                    <a:ext cx="334332" cy="3338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04" name="椭圆 395"/>
                <p:cNvGrpSpPr/>
                <p:nvPr/>
              </p:nvGrpSpPr>
              <p:grpSpPr>
                <a:xfrm>
                  <a:off x="1817411" y="383036"/>
                  <a:ext cx="500187" cy="499484"/>
                  <a:chOff x="0" y="0"/>
                  <a:chExt cx="359664" cy="359664"/>
                </a:xfrm>
              </p:grpSpPr>
              <p:pic>
                <p:nvPicPr>
                  <p:cNvPr id="25284" name="椭圆 395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85" name="Text Box 318"/>
                  <p:cNvSpPr txBox="1"/>
                  <p:nvPr/>
                </p:nvSpPr>
                <p:spPr>
                  <a:xfrm rot="-5664714">
                    <a:off x="57511" y="53454"/>
                    <a:ext cx="249838" cy="249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05" name="椭圆 396"/>
                <p:cNvGrpSpPr/>
                <p:nvPr/>
              </p:nvGrpSpPr>
              <p:grpSpPr>
                <a:xfrm>
                  <a:off x="1037458" y="763998"/>
                  <a:ext cx="389977" cy="389428"/>
                  <a:chOff x="0" y="0"/>
                  <a:chExt cx="280416" cy="280416"/>
                </a:xfrm>
              </p:grpSpPr>
              <p:pic>
                <p:nvPicPr>
                  <p:cNvPr id="25282" name="椭圆 396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83" name="Text Box 321"/>
                  <p:cNvSpPr txBox="1"/>
                  <p:nvPr/>
                </p:nvSpPr>
                <p:spPr>
                  <a:xfrm rot="-328810">
                    <a:off x="41466" y="44122"/>
                    <a:ext cx="19335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06" name="椭圆 397"/>
                <p:cNvGrpSpPr/>
                <p:nvPr/>
              </p:nvGrpSpPr>
              <p:grpSpPr>
                <a:xfrm>
                  <a:off x="1588512" y="552352"/>
                  <a:ext cx="559532" cy="558745"/>
                  <a:chOff x="0" y="0"/>
                  <a:chExt cx="402336" cy="402336"/>
                </a:xfrm>
              </p:grpSpPr>
              <p:pic>
                <p:nvPicPr>
                  <p:cNvPr id="25280" name="椭圆 397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81" name="Text Box 324"/>
                  <p:cNvSpPr txBox="1"/>
                  <p:nvPr/>
                </p:nvSpPr>
                <p:spPr>
                  <a:xfrm rot="-5664714">
                    <a:off x="61439" y="61365"/>
                    <a:ext cx="279791" cy="2793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07" name="椭圆 398"/>
                <p:cNvGrpSpPr/>
                <p:nvPr/>
              </p:nvGrpSpPr>
              <p:grpSpPr>
                <a:xfrm>
                  <a:off x="630526" y="391501"/>
                  <a:ext cx="932553" cy="931241"/>
                  <a:chOff x="0" y="0"/>
                  <a:chExt cx="670560" cy="670560"/>
                </a:xfrm>
              </p:grpSpPr>
              <p:pic>
                <p:nvPicPr>
                  <p:cNvPr id="25278" name="椭圆 398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79" name="Text Box 327"/>
                  <p:cNvSpPr txBox="1"/>
                  <p:nvPr/>
                </p:nvSpPr>
                <p:spPr>
                  <a:xfrm rot="-8833976">
                    <a:off x="99045" y="102122"/>
                    <a:ext cx="470118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5208" name="图片 399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40717" y="177193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209" name="图片 400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318874" y="741721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82" name="椭圆 401"/>
                <p:cNvSpPr>
                  <a:spLocks noChangeArrowheads="1"/>
                </p:cNvSpPr>
                <p:nvPr/>
              </p:nvSpPr>
              <p:spPr bwMode="auto">
                <a:xfrm>
                  <a:off x="2170475" y="434536"/>
                  <a:ext cx="335578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883" name="椭圆 402"/>
                <p:cNvSpPr>
                  <a:spLocks noChangeArrowheads="1"/>
                </p:cNvSpPr>
                <p:nvPr/>
              </p:nvSpPr>
              <p:spPr bwMode="auto">
                <a:xfrm>
                  <a:off x="742062" y="749801"/>
                  <a:ext cx="335578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884" name="椭圆 403"/>
                <p:cNvSpPr>
                  <a:spLocks noChangeArrowheads="1"/>
                </p:cNvSpPr>
                <p:nvPr/>
              </p:nvSpPr>
              <p:spPr bwMode="auto">
                <a:xfrm>
                  <a:off x="499210" y="549177"/>
                  <a:ext cx="481289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885" name="椭圆 404"/>
                <p:cNvSpPr>
                  <a:spLocks noChangeArrowheads="1"/>
                </p:cNvSpPr>
                <p:nvPr/>
              </p:nvSpPr>
              <p:spPr bwMode="auto">
                <a:xfrm>
                  <a:off x="1159326" y="273598"/>
                  <a:ext cx="481289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222" name="椭圆 405"/>
                <p:cNvSpPr/>
                <p:nvPr/>
              </p:nvSpPr>
              <p:spPr>
                <a:xfrm>
                  <a:off x="962837" y="813735"/>
                  <a:ext cx="337785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887" name="椭圆 406"/>
                <p:cNvSpPr>
                  <a:spLocks noChangeArrowheads="1"/>
                </p:cNvSpPr>
                <p:nvPr/>
              </p:nvSpPr>
              <p:spPr bwMode="auto">
                <a:xfrm>
                  <a:off x="859072" y="485244"/>
                  <a:ext cx="576223" cy="5754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888" name="椭圆 407"/>
                <p:cNvSpPr>
                  <a:spLocks noChangeArrowheads="1"/>
                </p:cNvSpPr>
                <p:nvPr/>
              </p:nvSpPr>
              <p:spPr bwMode="auto">
                <a:xfrm>
                  <a:off x="399860" y="782870"/>
                  <a:ext cx="730765" cy="7319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5229" name="椭圆 408"/>
                <p:cNvGrpSpPr/>
                <p:nvPr/>
              </p:nvGrpSpPr>
              <p:grpSpPr>
                <a:xfrm>
                  <a:off x="104905" y="196787"/>
                  <a:ext cx="1195363" cy="1193682"/>
                  <a:chOff x="0" y="0"/>
                  <a:chExt cx="859536" cy="859536"/>
                </a:xfrm>
              </p:grpSpPr>
              <p:pic>
                <p:nvPicPr>
                  <p:cNvPr id="25276" name="椭圆 408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77" name="Text Box 339"/>
                  <p:cNvSpPr txBox="1"/>
                  <p:nvPr/>
                </p:nvSpPr>
                <p:spPr>
                  <a:xfrm rot="-4141609">
                    <a:off x="127909" y="130915"/>
                    <a:ext cx="602918" cy="6020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892" name="椭圆 409"/>
                <p:cNvSpPr>
                  <a:spLocks noChangeArrowheads="1"/>
                </p:cNvSpPr>
                <p:nvPr/>
              </p:nvSpPr>
              <p:spPr bwMode="auto">
                <a:xfrm>
                  <a:off x="3369283" y="932785"/>
                  <a:ext cx="200904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233" name="椭圆 410"/>
                <p:cNvSpPr/>
                <p:nvPr/>
              </p:nvSpPr>
              <p:spPr>
                <a:xfrm rot="-7771559" flipV="1">
                  <a:off x="534865" y="434203"/>
                  <a:ext cx="473999" cy="4746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5234" name="椭圆 411"/>
                <p:cNvGrpSpPr/>
                <p:nvPr/>
              </p:nvGrpSpPr>
              <p:grpSpPr>
                <a:xfrm>
                  <a:off x="206638" y="713203"/>
                  <a:ext cx="627354" cy="626471"/>
                  <a:chOff x="0" y="0"/>
                  <a:chExt cx="451104" cy="451104"/>
                </a:xfrm>
              </p:grpSpPr>
              <p:pic>
                <p:nvPicPr>
                  <p:cNvPr id="25274" name="椭圆 411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75" name="Text Box 344"/>
                  <p:cNvSpPr txBox="1"/>
                  <p:nvPr/>
                </p:nvSpPr>
                <p:spPr>
                  <a:xfrm rot="3028441">
                    <a:off x="68290" y="67503"/>
                    <a:ext cx="314849" cy="3144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35" name="椭圆 412"/>
                <p:cNvGrpSpPr/>
                <p:nvPr/>
              </p:nvGrpSpPr>
              <p:grpSpPr>
                <a:xfrm>
                  <a:off x="537271" y="823259"/>
                  <a:ext cx="483232" cy="482552"/>
                  <a:chOff x="0" y="0"/>
                  <a:chExt cx="347472" cy="347472"/>
                </a:xfrm>
              </p:grpSpPr>
              <p:pic>
                <p:nvPicPr>
                  <p:cNvPr id="25272" name="椭圆 412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73" name="Text Box 347"/>
                  <p:cNvSpPr txBox="1"/>
                  <p:nvPr/>
                </p:nvSpPr>
                <p:spPr>
                  <a:xfrm rot="3028441">
                    <a:off x="52734" y="52442"/>
                    <a:ext cx="242835" cy="2424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36" name="椭圆 413"/>
                <p:cNvGrpSpPr/>
                <p:nvPr/>
              </p:nvGrpSpPr>
              <p:grpSpPr>
                <a:xfrm>
                  <a:off x="842470" y="772464"/>
                  <a:ext cx="364543" cy="372496"/>
                  <a:chOff x="0" y="0"/>
                  <a:chExt cx="262128" cy="268224"/>
                </a:xfrm>
              </p:grpSpPr>
              <p:pic>
                <p:nvPicPr>
                  <p:cNvPr id="25270" name="椭圆 413"/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71" name="Text Box 350"/>
                  <p:cNvSpPr txBox="1"/>
                  <p:nvPr/>
                </p:nvSpPr>
                <p:spPr>
                  <a:xfrm rot="3028441">
                    <a:off x="40623" y="43285"/>
                    <a:ext cx="181465" cy="181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37" name="椭圆 414"/>
                <p:cNvGrpSpPr/>
                <p:nvPr/>
              </p:nvGrpSpPr>
              <p:grpSpPr>
                <a:xfrm>
                  <a:off x="1300268" y="459228"/>
                  <a:ext cx="211944" cy="211646"/>
                  <a:chOff x="0" y="0"/>
                  <a:chExt cx="152400" cy="152400"/>
                </a:xfrm>
              </p:grpSpPr>
              <p:pic>
                <p:nvPicPr>
                  <p:cNvPr id="25268" name="椭圆 414"/>
                  <p:cNvPicPr/>
                  <p:nvPr/>
                </p:nvPicPr>
                <p:blipFill>
                  <a:blip r:embed="rId95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69" name="Text Box 353"/>
                  <p:cNvSpPr txBox="1"/>
                  <p:nvPr/>
                </p:nvSpPr>
                <p:spPr>
                  <a:xfrm rot="3028441">
                    <a:off x="26178" y="27096"/>
                    <a:ext cx="103198" cy="1030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38" name="椭圆 415"/>
                <p:cNvGrpSpPr/>
                <p:nvPr/>
              </p:nvGrpSpPr>
              <p:grpSpPr>
                <a:xfrm>
                  <a:off x="1732634" y="967178"/>
                  <a:ext cx="406932" cy="406360"/>
                  <a:chOff x="0" y="0"/>
                  <a:chExt cx="292608" cy="292608"/>
                </a:xfrm>
              </p:grpSpPr>
              <p:pic>
                <p:nvPicPr>
                  <p:cNvPr id="25266" name="椭圆 415"/>
                  <p:cNvPicPr/>
                  <p:nvPr/>
                </p:nvPicPr>
                <p:blipFill>
                  <a:blip r:embed="rId96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67" name="Text Box 356"/>
                  <p:cNvSpPr txBox="1"/>
                  <p:nvPr/>
                </p:nvSpPr>
                <p:spPr>
                  <a:xfrm rot="3028441">
                    <a:off x="42335" y="46286"/>
                    <a:ext cx="203220" cy="20293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39" name="椭圆 416"/>
                <p:cNvGrpSpPr/>
                <p:nvPr/>
              </p:nvGrpSpPr>
              <p:grpSpPr>
                <a:xfrm>
                  <a:off x="1478301" y="586215"/>
                  <a:ext cx="211944" cy="211646"/>
                  <a:chOff x="0" y="0"/>
                  <a:chExt cx="152400" cy="152400"/>
                </a:xfrm>
              </p:grpSpPr>
              <p:pic>
                <p:nvPicPr>
                  <p:cNvPr id="25264" name="椭圆 416"/>
                  <p:cNvPicPr/>
                  <p:nvPr/>
                </p:nvPicPr>
                <p:blipFill>
                  <a:blip r:embed="rId97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65" name="Text Box 359"/>
                  <p:cNvSpPr txBox="1"/>
                  <p:nvPr/>
                </p:nvSpPr>
                <p:spPr>
                  <a:xfrm rot="-1658712">
                    <a:off x="24246" y="26592"/>
                    <a:ext cx="103052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40" name="椭圆 417"/>
                <p:cNvGrpSpPr/>
                <p:nvPr/>
              </p:nvGrpSpPr>
              <p:grpSpPr>
                <a:xfrm>
                  <a:off x="1351135" y="890985"/>
                  <a:ext cx="534098" cy="541813"/>
                  <a:chOff x="0" y="0"/>
                  <a:chExt cx="384048" cy="390144"/>
                </a:xfrm>
              </p:grpSpPr>
              <p:pic>
                <p:nvPicPr>
                  <p:cNvPr id="25262" name="椭圆 417"/>
                  <p:cNvPicPr/>
                  <p:nvPr/>
                </p:nvPicPr>
                <p:blipFill>
                  <a:blip r:embed="rId98"/>
                  <a:stretch>
                    <a:fillRect/>
                  </a:stretch>
                </p:blipFill>
                <p:spPr>
                  <a:xfrm>
                    <a:off x="0" y="0"/>
                    <a:ext cx="384048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63" name="Text Box 362"/>
                  <p:cNvSpPr txBox="1"/>
                  <p:nvPr/>
                </p:nvSpPr>
                <p:spPr>
                  <a:xfrm rot="-4337355">
                    <a:off x="60468" y="61528"/>
                    <a:ext cx="267352" cy="2669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241" name="椭圆 418"/>
                <p:cNvGrpSpPr/>
                <p:nvPr/>
              </p:nvGrpSpPr>
              <p:grpSpPr>
                <a:xfrm>
                  <a:off x="1291791" y="882519"/>
                  <a:ext cx="389977" cy="389428"/>
                  <a:chOff x="0" y="0"/>
                  <a:chExt cx="280416" cy="280416"/>
                </a:xfrm>
              </p:grpSpPr>
              <p:pic>
                <p:nvPicPr>
                  <p:cNvPr id="25260" name="椭圆 418"/>
                  <p:cNvPicPr/>
                  <p:nvPr/>
                </p:nvPicPr>
                <p:blipFill>
                  <a:blip r:embed="rId99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61" name="Text Box 365"/>
                  <p:cNvSpPr txBox="1"/>
                  <p:nvPr/>
                </p:nvSpPr>
                <p:spPr>
                  <a:xfrm rot="8693154">
                    <a:off x="42873" y="41621"/>
                    <a:ext cx="195646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5242" name="图片 419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-7771559" flipV="1">
                  <a:off x="1249996" y="950638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243" name="图片 420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1402656" y="432838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920" name="椭圆 42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459828" y="522583"/>
                  <a:ext cx="196214" cy="1964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921" name="椭圆 42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38297" y="1213680"/>
                  <a:ext cx="282194" cy="2803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922" name="椭圆 42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251146" y="898414"/>
                  <a:ext cx="282194" cy="2803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253" name="椭圆 424"/>
                <p:cNvSpPr/>
                <p:nvPr/>
              </p:nvSpPr>
              <p:spPr>
                <a:xfrm rot="-7771559" flipV="1">
                  <a:off x="1025896" y="472980"/>
                  <a:ext cx="198418" cy="19649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924" name="椭圆 42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42564" y="190620"/>
                  <a:ext cx="429905" cy="4283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5257" name="椭圆 426"/>
                <p:cNvGrpSpPr/>
                <p:nvPr/>
              </p:nvGrpSpPr>
              <p:grpSpPr>
                <a:xfrm>
                  <a:off x="1630901" y="526955"/>
                  <a:ext cx="703654" cy="702664"/>
                  <a:chOff x="0" y="0"/>
                  <a:chExt cx="505968" cy="505968"/>
                </a:xfrm>
              </p:grpSpPr>
              <p:pic>
                <p:nvPicPr>
                  <p:cNvPr id="25258" name="椭圆 426"/>
                  <p:cNvPicPr/>
                  <p:nvPr/>
                </p:nvPicPr>
                <p:blipFill>
                  <a:blip r:embed="rId100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259" name="Text Box 375"/>
                  <p:cNvSpPr txBox="1"/>
                  <p:nvPr/>
                </p:nvSpPr>
                <p:spPr>
                  <a:xfrm rot="7170049">
                    <a:off x="78428" y="78119"/>
                    <a:ext cx="353312" cy="3528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25039" name="组合 318"/>
            <p:cNvGrpSpPr/>
            <p:nvPr/>
          </p:nvGrpSpPr>
          <p:grpSpPr>
            <a:xfrm flipH="1" flipV="1">
              <a:off x="0" y="0"/>
              <a:ext cx="4840604" cy="1761510"/>
              <a:chOff x="0" y="0"/>
              <a:chExt cx="4840604" cy="1761510"/>
            </a:xfrm>
          </p:grpSpPr>
          <p:grpSp>
            <p:nvGrpSpPr>
              <p:cNvPr id="25040" name="椭圆 319"/>
              <p:cNvGrpSpPr/>
              <p:nvPr/>
            </p:nvGrpSpPr>
            <p:grpSpPr>
              <a:xfrm flipH="1" flipV="1">
                <a:off x="1822790" y="5204"/>
                <a:ext cx="907119" cy="905843"/>
                <a:chOff x="0" y="0"/>
                <a:chExt cx="652272" cy="652272"/>
              </a:xfrm>
            </p:grpSpPr>
            <p:pic>
              <p:nvPicPr>
                <p:cNvPr id="25180" name="椭圆 319"/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181" name="Text Box 379"/>
                <p:cNvSpPr txBox="1"/>
                <p:nvPr/>
              </p:nvSpPr>
              <p:spPr>
                <a:xfrm rot="-3434205">
                  <a:off x="96826" y="98964"/>
                  <a:ext cx="456230" cy="4555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5041" name="组合 320"/>
              <p:cNvGrpSpPr/>
              <p:nvPr/>
            </p:nvGrpSpPr>
            <p:grpSpPr>
              <a:xfrm>
                <a:off x="0" y="0"/>
                <a:ext cx="4840604" cy="1761510"/>
                <a:chOff x="0" y="0"/>
                <a:chExt cx="4840604" cy="1761510"/>
              </a:xfrm>
            </p:grpSpPr>
            <p:pic>
              <p:nvPicPr>
                <p:cNvPr id="25042" name="图片 321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8671559" flipV="1">
                  <a:off x="1854445" y="1376561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043" name="椭圆 322"/>
                <p:cNvSpPr/>
                <p:nvPr/>
              </p:nvSpPr>
              <p:spPr>
                <a:xfrm>
                  <a:off x="1643785" y="588640"/>
                  <a:ext cx="810244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5044" name="椭圆 323"/>
                <p:cNvGrpSpPr/>
                <p:nvPr/>
              </p:nvGrpSpPr>
              <p:grpSpPr>
                <a:xfrm flipH="1" flipV="1">
                  <a:off x="1271736" y="115259"/>
                  <a:ext cx="1051241" cy="1049763"/>
                  <a:chOff x="0" y="0"/>
                  <a:chExt cx="755904" cy="755904"/>
                </a:xfrm>
              </p:grpSpPr>
              <p:pic>
                <p:nvPicPr>
                  <p:cNvPr id="25178" name="椭圆 323"/>
                  <p:cNvPicPr/>
                  <p:nvPr/>
                </p:nvPicPr>
                <p:blipFill>
                  <a:blip r:embed="rId102"/>
                  <a:stretch>
                    <a:fillRect/>
                  </a:stretch>
                </p:blipFill>
                <p:spPr>
                  <a:xfrm>
                    <a:off x="0" y="0"/>
                    <a:ext cx="755904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79" name="Text Box 385"/>
                  <p:cNvSpPr txBox="1"/>
                  <p:nvPr/>
                </p:nvSpPr>
                <p:spPr>
                  <a:xfrm rot="10800000">
                    <a:off x="109205" y="109229"/>
                    <a:ext cx="536528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45" name="椭圆 324"/>
                <p:cNvGrpSpPr/>
                <p:nvPr/>
              </p:nvGrpSpPr>
              <p:grpSpPr>
                <a:xfrm flipH="1" flipV="1">
                  <a:off x="4077872" y="851786"/>
                  <a:ext cx="194988" cy="194714"/>
                  <a:chOff x="0" y="0"/>
                  <a:chExt cx="140208" cy="140208"/>
                </a:xfrm>
              </p:grpSpPr>
              <p:pic>
                <p:nvPicPr>
                  <p:cNvPr id="25176" name="椭圆 324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77" name="Text Box 388"/>
                  <p:cNvSpPr txBox="1"/>
                  <p:nvPr/>
                </p:nvSpPr>
                <p:spPr>
                  <a:xfrm rot="10800000">
                    <a:off x="18028" y="21053"/>
                    <a:ext cx="100344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46" name="椭圆 325"/>
                <p:cNvGrpSpPr/>
                <p:nvPr/>
              </p:nvGrpSpPr>
              <p:grpSpPr>
                <a:xfrm flipH="1" flipV="1">
                  <a:off x="4179605" y="927979"/>
                  <a:ext cx="144122" cy="143919"/>
                  <a:chOff x="0" y="0"/>
                  <a:chExt cx="103632" cy="103632"/>
                </a:xfrm>
              </p:grpSpPr>
              <p:pic>
                <p:nvPicPr>
                  <p:cNvPr id="25174" name="椭圆 325"/>
                  <p:cNvPicPr/>
                  <p:nvPr/>
                </p:nvPicPr>
                <p:blipFill>
                  <a:blip r:embed="rId103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75" name="Text Box 391"/>
                  <p:cNvSpPr txBox="1"/>
                  <p:nvPr/>
                </p:nvSpPr>
                <p:spPr>
                  <a:xfrm rot="10800000">
                    <a:off x="15577" y="16583"/>
                    <a:ext cx="71184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47" name="椭圆 326"/>
                <p:cNvGrpSpPr/>
                <p:nvPr/>
              </p:nvGrpSpPr>
              <p:grpSpPr>
                <a:xfrm flipH="1" flipV="1">
                  <a:off x="3679418" y="961842"/>
                  <a:ext cx="211944" cy="211646"/>
                  <a:chOff x="0" y="0"/>
                  <a:chExt cx="152400" cy="152400"/>
                </a:xfrm>
              </p:grpSpPr>
              <p:pic>
                <p:nvPicPr>
                  <p:cNvPr id="25172" name="椭圆 326"/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73" name="Text Box 394"/>
                  <p:cNvSpPr txBox="1"/>
                  <p:nvPr/>
                </p:nvSpPr>
                <p:spPr>
                  <a:xfrm rot="891223">
                    <a:off x="25439" y="25449"/>
                    <a:ext cx="100344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48" name="椭圆 327"/>
                <p:cNvGrpSpPr/>
                <p:nvPr/>
              </p:nvGrpSpPr>
              <p:grpSpPr>
                <a:xfrm flipH="1" flipV="1">
                  <a:off x="3764195" y="894115"/>
                  <a:ext cx="144122" cy="143919"/>
                  <a:chOff x="0" y="0"/>
                  <a:chExt cx="103632" cy="103632"/>
                </a:xfrm>
              </p:grpSpPr>
              <p:pic>
                <p:nvPicPr>
                  <p:cNvPr id="25170" name="椭圆 327"/>
                  <p:cNvPicPr/>
                  <p:nvPr/>
                </p:nvPicPr>
                <p:blipFill>
                  <a:blip r:embed="rId105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71" name="Text Box 397"/>
                  <p:cNvSpPr txBox="1"/>
                  <p:nvPr/>
                </p:nvSpPr>
                <p:spPr>
                  <a:xfrm rot="891223">
                    <a:off x="14818" y="15548"/>
                    <a:ext cx="71184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49" name="椭圆 328"/>
                <p:cNvGrpSpPr/>
                <p:nvPr/>
              </p:nvGrpSpPr>
              <p:grpSpPr>
                <a:xfrm flipH="1" flipV="1">
                  <a:off x="3603118" y="1097295"/>
                  <a:ext cx="347588" cy="347099"/>
                  <a:chOff x="0" y="0"/>
                  <a:chExt cx="249936" cy="249936"/>
                </a:xfrm>
              </p:grpSpPr>
              <p:pic>
                <p:nvPicPr>
                  <p:cNvPr id="25168" name="椭圆 328"/>
                  <p:cNvPicPr/>
                  <p:nvPr/>
                </p:nvPicPr>
                <p:blipFill>
                  <a:blip r:embed="rId106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69" name="Text Box 400"/>
                  <p:cNvSpPr txBox="1"/>
                  <p:nvPr/>
                </p:nvSpPr>
                <p:spPr>
                  <a:xfrm rot="-3434205">
                    <a:off x="39690" y="40626"/>
                    <a:ext cx="170088" cy="169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50" name="椭圆 329"/>
                <p:cNvGrpSpPr/>
                <p:nvPr/>
              </p:nvGrpSpPr>
              <p:grpSpPr>
                <a:xfrm flipH="1" flipV="1">
                  <a:off x="3603118" y="699401"/>
                  <a:ext cx="508665" cy="507950"/>
                  <a:chOff x="0" y="0"/>
                  <a:chExt cx="365760" cy="365760"/>
                </a:xfrm>
              </p:grpSpPr>
              <p:pic>
                <p:nvPicPr>
                  <p:cNvPr id="25166" name="椭圆 329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67" name="Text Box 403"/>
                  <p:cNvSpPr txBox="1"/>
                  <p:nvPr/>
                </p:nvSpPr>
                <p:spPr>
                  <a:xfrm rot="10800000">
                    <a:off x="54424" y="53765"/>
                    <a:ext cx="257029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51" name="椭圆 330"/>
                <p:cNvGrpSpPr/>
                <p:nvPr/>
              </p:nvGrpSpPr>
              <p:grpSpPr>
                <a:xfrm flipH="1" flipV="1">
                  <a:off x="3484429" y="851786"/>
                  <a:ext cx="288244" cy="287838"/>
                  <a:chOff x="0" y="0"/>
                  <a:chExt cx="207264" cy="207264"/>
                </a:xfrm>
              </p:grpSpPr>
              <p:pic>
                <p:nvPicPr>
                  <p:cNvPr id="25164" name="椭圆 330"/>
                  <p:cNvPicPr/>
                  <p:nvPr/>
                </p:nvPicPr>
                <p:blipFill>
                  <a:blip r:embed="rId107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65" name="Text Box 406"/>
                  <p:cNvSpPr txBox="1"/>
                  <p:nvPr/>
                </p:nvSpPr>
                <p:spPr>
                  <a:xfrm rot="9822440">
                    <a:off x="30067" y="31281"/>
                    <a:ext cx="141880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52" name="椭圆 331"/>
                <p:cNvGrpSpPr/>
                <p:nvPr/>
              </p:nvGrpSpPr>
              <p:grpSpPr>
                <a:xfrm flipH="1" flipV="1">
                  <a:off x="1653235" y="191452"/>
                  <a:ext cx="813864" cy="812719"/>
                  <a:chOff x="0" y="0"/>
                  <a:chExt cx="585216" cy="585216"/>
                </a:xfrm>
              </p:grpSpPr>
              <p:pic>
                <p:nvPicPr>
                  <p:cNvPr id="25162" name="椭圆 331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585216" cy="5852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63" name="Text Box 409"/>
                  <p:cNvSpPr txBox="1"/>
                  <p:nvPr/>
                </p:nvSpPr>
                <p:spPr>
                  <a:xfrm rot="10800000">
                    <a:off x="88016" y="83083"/>
                    <a:ext cx="41380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53" name="椭圆 332"/>
                <p:cNvGrpSpPr/>
                <p:nvPr/>
              </p:nvGrpSpPr>
              <p:grpSpPr>
                <a:xfrm flipH="1" flipV="1">
                  <a:off x="2000823" y="403098"/>
                  <a:ext cx="601920" cy="609540"/>
                  <a:chOff x="0" y="0"/>
                  <a:chExt cx="432816" cy="438912"/>
                </a:xfrm>
              </p:grpSpPr>
              <p:pic>
                <p:nvPicPr>
                  <p:cNvPr id="25160" name="椭圆 332"/>
                  <p:cNvPicPr/>
                  <p:nvPr/>
                </p:nvPicPr>
                <p:blipFill>
                  <a:blip r:embed="rId108"/>
                  <a:stretch>
                    <a:fillRect/>
                  </a:stretch>
                </p:blipFill>
                <p:spPr>
                  <a:xfrm>
                    <a:off x="0" y="0"/>
                    <a:ext cx="432816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61" name="Text Box 412"/>
                  <p:cNvSpPr txBox="1"/>
                  <p:nvPr/>
                </p:nvSpPr>
                <p:spPr>
                  <a:xfrm rot="10800000">
                    <a:off x="61181" y="65167"/>
                    <a:ext cx="309229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54" name="椭圆 333"/>
                <p:cNvGrpSpPr/>
                <p:nvPr/>
              </p:nvGrpSpPr>
              <p:grpSpPr>
                <a:xfrm flipH="1" flipV="1">
                  <a:off x="2509488" y="927979"/>
                  <a:ext cx="347588" cy="338633"/>
                  <a:chOff x="0" y="0"/>
                  <a:chExt cx="249936" cy="243840"/>
                </a:xfrm>
              </p:grpSpPr>
              <p:pic>
                <p:nvPicPr>
                  <p:cNvPr id="25158" name="椭圆 333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59" name="Text Box 415"/>
                  <p:cNvSpPr txBox="1"/>
                  <p:nvPr/>
                </p:nvSpPr>
                <p:spPr>
                  <a:xfrm rot="10800000">
                    <a:off x="35144" y="34006"/>
                    <a:ext cx="175857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55" name="椭圆 334"/>
                <p:cNvGrpSpPr/>
                <p:nvPr/>
              </p:nvGrpSpPr>
              <p:grpSpPr>
                <a:xfrm flipH="1" flipV="1">
                  <a:off x="2772298" y="394632"/>
                  <a:ext cx="686698" cy="677266"/>
                  <a:chOff x="0" y="0"/>
                  <a:chExt cx="493776" cy="487680"/>
                </a:xfrm>
              </p:grpSpPr>
              <p:pic>
                <p:nvPicPr>
                  <p:cNvPr id="25156" name="椭圆 334"/>
                  <p:cNvPicPr/>
                  <p:nvPr/>
                </p:nvPicPr>
                <p:blipFill>
                  <a:blip r:embed="rId109"/>
                  <a:stretch>
                    <a:fillRect/>
                  </a:stretch>
                </p:blipFill>
                <p:spPr>
                  <a:xfrm>
                    <a:off x="0" y="0"/>
                    <a:ext cx="493776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57" name="Text Box 418"/>
                  <p:cNvSpPr txBox="1"/>
                  <p:nvPr/>
                </p:nvSpPr>
                <p:spPr>
                  <a:xfrm rot="10800000">
                    <a:off x="73385" y="69435"/>
                    <a:ext cx="346302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56" name="椭圆 335"/>
                <p:cNvGrpSpPr/>
                <p:nvPr/>
              </p:nvGrpSpPr>
              <p:grpSpPr>
                <a:xfrm flipH="1" flipV="1">
                  <a:off x="2687521" y="792526"/>
                  <a:ext cx="347588" cy="355565"/>
                  <a:chOff x="0" y="0"/>
                  <a:chExt cx="249936" cy="256032"/>
                </a:xfrm>
              </p:grpSpPr>
              <p:pic>
                <p:nvPicPr>
                  <p:cNvPr id="25154" name="椭圆 335"/>
                  <p:cNvPicPr/>
                  <p:nvPr/>
                </p:nvPicPr>
                <p:blipFill>
                  <a:blip r:embed="rId110"/>
                  <a:stretch>
                    <a:fillRect/>
                  </a:stretch>
                </p:blipFill>
                <p:spPr>
                  <a:xfrm>
                    <a:off x="0" y="0"/>
                    <a:ext cx="249936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55" name="Text Box 421"/>
                  <p:cNvSpPr txBox="1"/>
                  <p:nvPr/>
                </p:nvSpPr>
                <p:spPr>
                  <a:xfrm rot="-6112846">
                    <a:off x="37023" y="39794"/>
                    <a:ext cx="176105" cy="1758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57" name="椭圆 336"/>
                <p:cNvGrpSpPr/>
                <p:nvPr/>
              </p:nvGrpSpPr>
              <p:grpSpPr>
                <a:xfrm flipH="1" flipV="1">
                  <a:off x="1907568" y="470824"/>
                  <a:ext cx="907119" cy="905843"/>
                  <a:chOff x="0" y="0"/>
                  <a:chExt cx="652272" cy="652272"/>
                </a:xfrm>
              </p:grpSpPr>
              <p:pic>
                <p:nvPicPr>
                  <p:cNvPr id="25152" name="椭圆 336"/>
                  <p:cNvPicPr/>
                  <p:nvPr/>
                </p:nvPicPr>
                <p:blipFill>
                  <a:blip r:embed="rId111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53" name="Text Box 424"/>
                  <p:cNvSpPr txBox="1"/>
                  <p:nvPr/>
                </p:nvSpPr>
                <p:spPr>
                  <a:xfrm rot="-3434205">
                    <a:off x="97893" y="98037"/>
                    <a:ext cx="456230" cy="4555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58" name="椭圆 337"/>
                <p:cNvGrpSpPr/>
                <p:nvPr/>
              </p:nvGrpSpPr>
              <p:grpSpPr>
                <a:xfrm flipH="1" flipV="1">
                  <a:off x="2356889" y="250713"/>
                  <a:ext cx="907119" cy="905843"/>
                  <a:chOff x="0" y="0"/>
                  <a:chExt cx="652272" cy="652272"/>
                </a:xfrm>
              </p:grpSpPr>
              <p:pic>
                <p:nvPicPr>
                  <p:cNvPr id="25150" name="椭圆 337"/>
                  <p:cNvPicPr/>
                  <p:nvPr/>
                </p:nvPicPr>
                <p:blipFill>
                  <a:blip r:embed="rId112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51" name="Text Box 427"/>
                  <p:cNvSpPr txBox="1"/>
                  <p:nvPr/>
                </p:nvSpPr>
                <p:spPr>
                  <a:xfrm rot="2191815">
                    <a:off x="100311" y="96400"/>
                    <a:ext cx="455588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59" name="椭圆 338"/>
                <p:cNvGrpSpPr/>
                <p:nvPr/>
              </p:nvGrpSpPr>
              <p:grpSpPr>
                <a:xfrm flipH="1" flipV="1">
                  <a:off x="2975764" y="750196"/>
                  <a:ext cx="347588" cy="347099"/>
                  <a:chOff x="0" y="0"/>
                  <a:chExt cx="249936" cy="249936"/>
                </a:xfrm>
              </p:grpSpPr>
              <p:pic>
                <p:nvPicPr>
                  <p:cNvPr id="25148" name="椭圆 338"/>
                  <p:cNvPicPr/>
                  <p:nvPr/>
                </p:nvPicPr>
                <p:blipFill>
                  <a:blip r:embed="rId113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49" name="Text Box 430"/>
                  <p:cNvSpPr txBox="1"/>
                  <p:nvPr/>
                </p:nvSpPr>
                <p:spPr>
                  <a:xfrm rot="-3434205">
                    <a:off x="40548" y="39739"/>
                    <a:ext cx="170088" cy="169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60" name="椭圆 339"/>
                <p:cNvGrpSpPr/>
                <p:nvPr/>
              </p:nvGrpSpPr>
              <p:grpSpPr>
                <a:xfrm flipH="1" flipV="1">
                  <a:off x="2848598" y="733265"/>
                  <a:ext cx="440843" cy="431757"/>
                  <a:chOff x="0" y="0"/>
                  <a:chExt cx="316992" cy="310896"/>
                </a:xfrm>
              </p:grpSpPr>
              <p:pic>
                <p:nvPicPr>
                  <p:cNvPr id="25146" name="椭圆 339"/>
                  <p:cNvPicPr/>
                  <p:nvPr/>
                </p:nvPicPr>
                <p:blipFill>
                  <a:blip r:embed="rId114"/>
                  <a:stretch>
                    <a:fillRect/>
                  </a:stretch>
                </p:blipFill>
                <p:spPr>
                  <a:xfrm>
                    <a:off x="0" y="0"/>
                    <a:ext cx="316992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47" name="Text Box 433"/>
                  <p:cNvSpPr txBox="1"/>
                  <p:nvPr/>
                </p:nvSpPr>
                <p:spPr>
                  <a:xfrm rot="-3434205">
                    <a:off x="50278" y="45892"/>
                    <a:ext cx="216564" cy="2162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61" name="椭圆 340"/>
                <p:cNvGrpSpPr/>
                <p:nvPr/>
              </p:nvGrpSpPr>
              <p:grpSpPr>
                <a:xfrm flipH="1" flipV="1">
                  <a:off x="2433188" y="259178"/>
                  <a:ext cx="661265" cy="660335"/>
                  <a:chOff x="0" y="0"/>
                  <a:chExt cx="475488" cy="475488"/>
                </a:xfrm>
              </p:grpSpPr>
              <p:pic>
                <p:nvPicPr>
                  <p:cNvPr id="25144" name="椭圆 340"/>
                  <p:cNvPicPr/>
                  <p:nvPr/>
                </p:nvPicPr>
                <p:blipFill>
                  <a:blip r:embed="rId115"/>
                  <a:stretch>
                    <a:fillRect/>
                  </a:stretch>
                </p:blipFill>
                <p:spPr>
                  <a:xfrm>
                    <a:off x="0" y="0"/>
                    <a:ext cx="475488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45" name="Text Box 436"/>
                  <p:cNvSpPr txBox="1"/>
                  <p:nvPr/>
                </p:nvSpPr>
                <p:spPr>
                  <a:xfrm rot="5135286">
                    <a:off x="69769" y="70949"/>
                    <a:ext cx="334332" cy="33386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62" name="椭圆 341"/>
                <p:cNvGrpSpPr/>
                <p:nvPr/>
              </p:nvGrpSpPr>
              <p:grpSpPr>
                <a:xfrm flipH="1" flipV="1">
                  <a:off x="3094453" y="496222"/>
                  <a:ext cx="500187" cy="499484"/>
                  <a:chOff x="0" y="0"/>
                  <a:chExt cx="359664" cy="359664"/>
                </a:xfrm>
              </p:grpSpPr>
              <p:pic>
                <p:nvPicPr>
                  <p:cNvPr id="25142" name="椭圆 341"/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43" name="Text Box 439"/>
                  <p:cNvSpPr txBox="1"/>
                  <p:nvPr/>
                </p:nvSpPr>
                <p:spPr>
                  <a:xfrm rot="5135286">
                    <a:off x="57074" y="57112"/>
                    <a:ext cx="249838" cy="249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63" name="椭圆 342"/>
                <p:cNvGrpSpPr/>
                <p:nvPr/>
              </p:nvGrpSpPr>
              <p:grpSpPr>
                <a:xfrm flipH="1" flipV="1">
                  <a:off x="2306022" y="877184"/>
                  <a:ext cx="389977" cy="389428"/>
                  <a:chOff x="0" y="0"/>
                  <a:chExt cx="280416" cy="280416"/>
                </a:xfrm>
              </p:grpSpPr>
              <p:pic>
                <p:nvPicPr>
                  <p:cNvPr id="25140" name="椭圆 342"/>
                  <p:cNvPicPr/>
                  <p:nvPr/>
                </p:nvPicPr>
                <p:blipFill>
                  <a:blip r:embed="rId117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41" name="Text Box 442"/>
                  <p:cNvSpPr txBox="1"/>
                  <p:nvPr/>
                </p:nvSpPr>
                <p:spPr>
                  <a:xfrm rot="10471189">
                    <a:off x="44263" y="43058"/>
                    <a:ext cx="19335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64" name="椭圆 343"/>
                <p:cNvGrpSpPr/>
                <p:nvPr/>
              </p:nvGrpSpPr>
              <p:grpSpPr>
                <a:xfrm flipH="1" flipV="1">
                  <a:off x="2857076" y="665538"/>
                  <a:ext cx="559532" cy="558745"/>
                  <a:chOff x="0" y="0"/>
                  <a:chExt cx="402336" cy="402336"/>
                </a:xfrm>
              </p:grpSpPr>
              <p:pic>
                <p:nvPicPr>
                  <p:cNvPr id="25138" name="椭圆 343"/>
                  <p:cNvPicPr/>
                  <p:nvPr/>
                </p:nvPicPr>
                <p:blipFill>
                  <a:blip r:embed="rId118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39" name="Text Box 445"/>
                  <p:cNvSpPr txBox="1"/>
                  <p:nvPr/>
                </p:nvSpPr>
                <p:spPr>
                  <a:xfrm rot="5135286">
                    <a:off x="59772" y="61962"/>
                    <a:ext cx="279791" cy="2793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65" name="椭圆 344"/>
                <p:cNvGrpSpPr/>
                <p:nvPr/>
              </p:nvGrpSpPr>
              <p:grpSpPr>
                <a:xfrm flipH="1" flipV="1">
                  <a:off x="949582" y="403098"/>
                  <a:ext cx="932553" cy="931241"/>
                  <a:chOff x="0" y="0"/>
                  <a:chExt cx="670560" cy="670560"/>
                </a:xfrm>
              </p:grpSpPr>
              <p:pic>
                <p:nvPicPr>
                  <p:cNvPr id="25136" name="椭圆 344"/>
                  <p:cNvPicPr/>
                  <p:nvPr/>
                </p:nvPicPr>
                <p:blipFill>
                  <a:blip r:embed="rId119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37" name="Text Box 448"/>
                  <p:cNvSpPr txBox="1"/>
                  <p:nvPr/>
                </p:nvSpPr>
                <p:spPr>
                  <a:xfrm rot="1966024">
                    <a:off x="101542" y="98935"/>
                    <a:ext cx="470117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5066" name="图片 345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701671" y="0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067" name="图片 346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589291" y="854364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003" name="椭圆 347"/>
                <p:cNvSpPr>
                  <a:spLocks noChangeArrowheads="1"/>
                </p:cNvSpPr>
                <p:nvPr/>
              </p:nvSpPr>
              <p:spPr bwMode="auto">
                <a:xfrm>
                  <a:off x="3440892" y="546751"/>
                  <a:ext cx="335578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04" name="椭圆 348"/>
                <p:cNvSpPr>
                  <a:spLocks noChangeArrowheads="1"/>
                </p:cNvSpPr>
                <p:nvPr/>
              </p:nvSpPr>
              <p:spPr bwMode="auto">
                <a:xfrm>
                  <a:off x="1381064" y="639346"/>
                  <a:ext cx="337785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05" name="椭圆 349"/>
                <p:cNvSpPr>
                  <a:spLocks noChangeArrowheads="1"/>
                </p:cNvSpPr>
                <p:nvPr/>
              </p:nvSpPr>
              <p:spPr bwMode="auto">
                <a:xfrm>
                  <a:off x="3151678" y="524705"/>
                  <a:ext cx="481289" cy="4828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06" name="椭圆 350"/>
                <p:cNvSpPr>
                  <a:spLocks noChangeArrowheads="1"/>
                </p:cNvSpPr>
                <p:nvPr/>
              </p:nvSpPr>
              <p:spPr bwMode="auto">
                <a:xfrm>
                  <a:off x="2427536" y="385813"/>
                  <a:ext cx="481289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080" name="椭圆 351"/>
                <p:cNvSpPr/>
                <p:nvPr/>
              </p:nvSpPr>
              <p:spPr>
                <a:xfrm>
                  <a:off x="3085445" y="328492"/>
                  <a:ext cx="337785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008" name="椭圆 352"/>
                <p:cNvSpPr>
                  <a:spLocks noChangeArrowheads="1"/>
                </p:cNvSpPr>
                <p:nvPr/>
              </p:nvSpPr>
              <p:spPr bwMode="auto">
                <a:xfrm>
                  <a:off x="2743244" y="374789"/>
                  <a:ext cx="576223" cy="5754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09" name="椭圆 353"/>
                <p:cNvSpPr>
                  <a:spLocks noChangeArrowheads="1"/>
                </p:cNvSpPr>
                <p:nvPr/>
              </p:nvSpPr>
              <p:spPr bwMode="auto">
                <a:xfrm>
                  <a:off x="2438575" y="676826"/>
                  <a:ext cx="730765" cy="7297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5087" name="椭圆 354"/>
                <p:cNvGrpSpPr/>
                <p:nvPr/>
              </p:nvGrpSpPr>
              <p:grpSpPr>
                <a:xfrm flipH="1" flipV="1">
                  <a:off x="-8404" y="174520"/>
                  <a:ext cx="1195363" cy="1193682"/>
                  <a:chOff x="0" y="0"/>
                  <a:chExt cx="859536" cy="859536"/>
                </a:xfrm>
              </p:grpSpPr>
              <p:pic>
                <p:nvPicPr>
                  <p:cNvPr id="25134" name="椭圆 354"/>
                  <p:cNvPicPr/>
                  <p:nvPr/>
                </p:nvPicPr>
                <p:blipFill>
                  <a:blip r:embed="rId120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35" name="Text Box 460"/>
                  <p:cNvSpPr txBox="1"/>
                  <p:nvPr/>
                </p:nvSpPr>
                <p:spPr>
                  <a:xfrm rot="6658391">
                    <a:off x="126306" y="127203"/>
                    <a:ext cx="602918" cy="6020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013" name="椭圆 355"/>
                <p:cNvSpPr>
                  <a:spLocks noChangeArrowheads="1"/>
                </p:cNvSpPr>
                <p:nvPr/>
              </p:nvSpPr>
              <p:spPr bwMode="auto">
                <a:xfrm>
                  <a:off x="4637491" y="1045001"/>
                  <a:ext cx="203113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091" name="椭圆 356"/>
                <p:cNvSpPr/>
                <p:nvPr/>
              </p:nvSpPr>
              <p:spPr>
                <a:xfrm rot="-7771559" flipV="1">
                  <a:off x="968547" y="445002"/>
                  <a:ext cx="473999" cy="47466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5092" name="椭圆 357"/>
                <p:cNvGrpSpPr/>
                <p:nvPr/>
              </p:nvGrpSpPr>
              <p:grpSpPr>
                <a:xfrm flipH="1" flipV="1">
                  <a:off x="2670565" y="496222"/>
                  <a:ext cx="627354" cy="626471"/>
                  <a:chOff x="0" y="0"/>
                  <a:chExt cx="451104" cy="451104"/>
                </a:xfrm>
              </p:grpSpPr>
              <p:pic>
                <p:nvPicPr>
                  <p:cNvPr id="25132" name="椭圆 357"/>
                  <p:cNvPicPr/>
                  <p:nvPr/>
                </p:nvPicPr>
                <p:blipFill>
                  <a:blip r:embed="rId121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33" name="Text Box 465"/>
                  <p:cNvSpPr txBox="1"/>
                  <p:nvPr/>
                </p:nvSpPr>
                <p:spPr>
                  <a:xfrm rot="-7771559">
                    <a:off x="68326" y="65423"/>
                    <a:ext cx="314849" cy="3144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93" name="椭圆 358"/>
                <p:cNvGrpSpPr/>
                <p:nvPr/>
              </p:nvGrpSpPr>
              <p:grpSpPr>
                <a:xfrm flipH="1" flipV="1">
                  <a:off x="2967287" y="521619"/>
                  <a:ext cx="483232" cy="491018"/>
                  <a:chOff x="0" y="0"/>
                  <a:chExt cx="347472" cy="353568"/>
                </a:xfrm>
              </p:grpSpPr>
              <p:pic>
                <p:nvPicPr>
                  <p:cNvPr id="25130" name="椭圆 358"/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0" y="0"/>
                    <a:ext cx="347472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31" name="Text Box 468"/>
                  <p:cNvSpPr txBox="1"/>
                  <p:nvPr/>
                </p:nvSpPr>
                <p:spPr>
                  <a:xfrm rot="-7771559">
                    <a:off x="51741" y="55063"/>
                    <a:ext cx="242835" cy="2424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94" name="椭圆 359"/>
                <p:cNvGrpSpPr/>
                <p:nvPr/>
              </p:nvGrpSpPr>
              <p:grpSpPr>
                <a:xfrm flipH="1" flipV="1">
                  <a:off x="2848598" y="665538"/>
                  <a:ext cx="364543" cy="364031"/>
                  <a:chOff x="0" y="0"/>
                  <a:chExt cx="262128" cy="262128"/>
                </a:xfrm>
              </p:grpSpPr>
              <p:pic>
                <p:nvPicPr>
                  <p:cNvPr id="25128" name="椭圆 359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29" name="Text Box 471"/>
                  <p:cNvSpPr txBox="1"/>
                  <p:nvPr/>
                </p:nvSpPr>
                <p:spPr>
                  <a:xfrm rot="-7771559">
                    <a:off x="40816" y="39218"/>
                    <a:ext cx="181465" cy="181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95" name="椭圆 360"/>
                <p:cNvGrpSpPr/>
                <p:nvPr/>
              </p:nvGrpSpPr>
              <p:grpSpPr>
                <a:xfrm flipH="1" flipV="1">
                  <a:off x="2577310" y="572414"/>
                  <a:ext cx="203466" cy="211646"/>
                  <a:chOff x="0" y="0"/>
                  <a:chExt cx="146304" cy="152400"/>
                </a:xfrm>
              </p:grpSpPr>
              <p:pic>
                <p:nvPicPr>
                  <p:cNvPr id="25126" name="椭圆 360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146304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27" name="Text Box 474"/>
                  <p:cNvSpPr txBox="1"/>
                  <p:nvPr/>
                </p:nvSpPr>
                <p:spPr>
                  <a:xfrm rot="-7771559">
                    <a:off x="21692" y="22643"/>
                    <a:ext cx="103198" cy="1030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96" name="椭圆 361"/>
                <p:cNvGrpSpPr/>
                <p:nvPr/>
              </p:nvGrpSpPr>
              <p:grpSpPr>
                <a:xfrm flipH="1" flipV="1">
                  <a:off x="3001198" y="1080364"/>
                  <a:ext cx="406932" cy="406360"/>
                  <a:chOff x="0" y="0"/>
                  <a:chExt cx="292608" cy="292608"/>
                </a:xfrm>
              </p:grpSpPr>
              <p:pic>
                <p:nvPicPr>
                  <p:cNvPr id="25124" name="椭圆 361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25" name="Text Box 477"/>
                  <p:cNvSpPr txBox="1"/>
                  <p:nvPr/>
                </p:nvSpPr>
                <p:spPr>
                  <a:xfrm rot="-7771559">
                    <a:off x="45717" y="43778"/>
                    <a:ext cx="203220" cy="20293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97" name="椭圆 362"/>
                <p:cNvGrpSpPr/>
                <p:nvPr/>
              </p:nvGrpSpPr>
              <p:grpSpPr>
                <a:xfrm flipH="1" flipV="1">
                  <a:off x="2746865" y="699401"/>
                  <a:ext cx="211944" cy="211646"/>
                  <a:chOff x="0" y="0"/>
                  <a:chExt cx="152400" cy="152400"/>
                </a:xfrm>
              </p:grpSpPr>
              <p:pic>
                <p:nvPicPr>
                  <p:cNvPr id="25122" name="椭圆 362"/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23" name="Text Box 480"/>
                  <p:cNvSpPr txBox="1"/>
                  <p:nvPr/>
                </p:nvSpPr>
                <p:spPr>
                  <a:xfrm rot="9141287">
                    <a:off x="23769" y="23002"/>
                    <a:ext cx="103052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98" name="椭圆 363"/>
                <p:cNvGrpSpPr/>
                <p:nvPr/>
              </p:nvGrpSpPr>
              <p:grpSpPr>
                <a:xfrm flipH="1" flipV="1">
                  <a:off x="2628177" y="1004171"/>
                  <a:ext cx="534098" cy="533347"/>
                  <a:chOff x="0" y="0"/>
                  <a:chExt cx="384048" cy="384048"/>
                </a:xfrm>
              </p:grpSpPr>
              <p:pic>
                <p:nvPicPr>
                  <p:cNvPr id="25120" name="椭圆 363"/>
                  <p:cNvPicPr/>
                  <p:nvPr/>
                </p:nvPicPr>
                <p:blipFill>
                  <a:blip r:embed="rId127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21" name="Text Box 483"/>
                  <p:cNvSpPr txBox="1"/>
                  <p:nvPr/>
                </p:nvSpPr>
                <p:spPr>
                  <a:xfrm rot="6462645">
                    <a:off x="60987" y="55934"/>
                    <a:ext cx="267352" cy="2669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099" name="椭圆 364"/>
                <p:cNvGrpSpPr/>
                <p:nvPr/>
              </p:nvGrpSpPr>
              <p:grpSpPr>
                <a:xfrm flipH="1" flipV="1">
                  <a:off x="2560355" y="995705"/>
                  <a:ext cx="398454" cy="389428"/>
                  <a:chOff x="0" y="0"/>
                  <a:chExt cx="286512" cy="280416"/>
                </a:xfrm>
              </p:grpSpPr>
              <p:pic>
                <p:nvPicPr>
                  <p:cNvPr id="25118" name="椭圆 364"/>
                  <p:cNvPicPr/>
                  <p:nvPr/>
                </p:nvPicPr>
                <p:blipFill>
                  <a:blip r:embed="rId128"/>
                  <a:stretch>
                    <a:fillRect/>
                  </a:stretch>
                </p:blipFill>
                <p:spPr>
                  <a:xfrm>
                    <a:off x="0" y="0"/>
                    <a:ext cx="286512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19" name="Text Box 486"/>
                  <p:cNvSpPr txBox="1"/>
                  <p:nvPr/>
                </p:nvSpPr>
                <p:spPr>
                  <a:xfrm rot="-2106846">
                    <a:off x="46661" y="43265"/>
                    <a:ext cx="195646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5100" name="图片 365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-7771559" flipV="1">
                  <a:off x="2520413" y="1063281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101" name="图片 366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2673073" y="545481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041" name="椭圆 36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3730243" y="634799"/>
                  <a:ext cx="196214" cy="1964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42" name="椭圆 36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118540" y="828747"/>
                  <a:ext cx="282194" cy="2825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43" name="椭圆 36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520461" y="1009527"/>
                  <a:ext cx="282194" cy="2825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111" name="椭圆 370"/>
                <p:cNvSpPr/>
                <p:nvPr/>
              </p:nvSpPr>
              <p:spPr>
                <a:xfrm rot="-7771559" flipV="1">
                  <a:off x="2295209" y="584090"/>
                  <a:ext cx="198418" cy="19869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045" name="椭圆 37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975358" y="544245"/>
                  <a:ext cx="427701" cy="4283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5115" name="椭圆 372"/>
                <p:cNvGrpSpPr/>
                <p:nvPr/>
              </p:nvGrpSpPr>
              <p:grpSpPr>
                <a:xfrm flipH="1" flipV="1">
                  <a:off x="2907942" y="640141"/>
                  <a:ext cx="703653" cy="702664"/>
                  <a:chOff x="0" y="0"/>
                  <a:chExt cx="505968" cy="505968"/>
                </a:xfrm>
              </p:grpSpPr>
              <p:pic>
                <p:nvPicPr>
                  <p:cNvPr id="25116" name="椭圆 372"/>
                  <p:cNvPicPr/>
                  <p:nvPr/>
                </p:nvPicPr>
                <p:blipFill>
                  <a:blip r:embed="rId129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117" name="Text Box 496"/>
                  <p:cNvSpPr txBox="1"/>
                  <p:nvPr/>
                </p:nvSpPr>
                <p:spPr>
                  <a:xfrm rot="-3629951">
                    <a:off x="78988" y="75422"/>
                    <a:ext cx="353312" cy="3528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23752" name="组合 3"/>
          <p:cNvGrpSpPr/>
          <p:nvPr/>
        </p:nvGrpSpPr>
        <p:grpSpPr>
          <a:xfrm>
            <a:off x="4656138" y="4759325"/>
            <a:ext cx="2578100" cy="1393825"/>
            <a:chOff x="0" y="0"/>
            <a:chExt cx="2578572" cy="1393257"/>
          </a:xfrm>
        </p:grpSpPr>
        <p:sp>
          <p:nvSpPr>
            <p:cNvPr id="25036" name="矩形 314"/>
            <p:cNvSpPr/>
            <p:nvPr/>
          </p:nvSpPr>
          <p:spPr>
            <a:xfrm>
              <a:off x="0" y="562260"/>
              <a:ext cx="2578572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zh-CN" sz="12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  <a:endParaRPr lang="zh-CN" altLang="zh-CN" sz="12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5037" name="文本框 316"/>
            <p:cNvSpPr txBox="1"/>
            <p:nvPr/>
          </p:nvSpPr>
          <p:spPr>
            <a:xfrm>
              <a:off x="497369" y="0"/>
              <a:ext cx="162095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800" dirty="0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rPr>
                <a:t>员工姓名</a:t>
              </a:r>
              <a:endPara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</p:grpSp>
      <p:grpSp>
        <p:nvGrpSpPr>
          <p:cNvPr id="23753" name="组合 430"/>
          <p:cNvGrpSpPr/>
          <p:nvPr/>
        </p:nvGrpSpPr>
        <p:grpSpPr>
          <a:xfrm>
            <a:off x="8121650" y="1617663"/>
            <a:ext cx="2895600" cy="2989262"/>
            <a:chOff x="0" y="0"/>
            <a:chExt cx="2894699" cy="2988314"/>
          </a:xfrm>
        </p:grpSpPr>
        <p:sp>
          <p:nvSpPr>
            <p:cNvPr id="25034" name="圆角矩形 544"/>
            <p:cNvSpPr/>
            <p:nvPr/>
          </p:nvSpPr>
          <p:spPr>
            <a:xfrm>
              <a:off x="0" y="0"/>
              <a:ext cx="2894699" cy="2988314"/>
            </a:xfrm>
            <a:prstGeom prst="roundRect">
              <a:avLst>
                <a:gd name="adj" fmla="val 7074"/>
              </a:avLst>
            </a:prstGeom>
            <a:solidFill>
              <a:schemeClr val="bg1">
                <a:alpha val="38039"/>
              </a:schemeClr>
            </a:solidFill>
            <a:ln w="12700" cap="flat" cmpd="sng">
              <a:solidFill>
                <a:schemeClr val="bg1">
                  <a:alpha val="5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5035" name="图片 54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3547" y="131583"/>
              <a:ext cx="2627604" cy="27251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3758" name="组合 432"/>
          <p:cNvGrpSpPr/>
          <p:nvPr/>
        </p:nvGrpSpPr>
        <p:grpSpPr>
          <a:xfrm>
            <a:off x="7627938" y="3892550"/>
            <a:ext cx="3883025" cy="1268413"/>
            <a:chOff x="0" y="0"/>
            <a:chExt cx="5397943" cy="1761510"/>
          </a:xfrm>
        </p:grpSpPr>
        <p:grpSp>
          <p:nvGrpSpPr>
            <p:cNvPr id="24748" name="组合 434"/>
            <p:cNvGrpSpPr/>
            <p:nvPr/>
          </p:nvGrpSpPr>
          <p:grpSpPr>
            <a:xfrm>
              <a:off x="1827756" y="0"/>
              <a:ext cx="3570187" cy="1752264"/>
              <a:chOff x="0" y="0"/>
              <a:chExt cx="3570187" cy="1752264"/>
            </a:xfrm>
          </p:grpSpPr>
          <p:grpSp>
            <p:nvGrpSpPr>
              <p:cNvPr id="24892" name="椭圆 490"/>
              <p:cNvGrpSpPr/>
              <p:nvPr/>
            </p:nvGrpSpPr>
            <p:grpSpPr>
              <a:xfrm>
                <a:off x="550958" y="-4586"/>
                <a:ext cx="906748" cy="905844"/>
                <a:chOff x="0" y="0"/>
                <a:chExt cx="652272" cy="652272"/>
              </a:xfrm>
            </p:grpSpPr>
            <p:pic>
              <p:nvPicPr>
                <p:cNvPr id="25032" name="椭圆 490"/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033" name="Text Box 507"/>
                <p:cNvSpPr txBox="1"/>
                <p:nvPr/>
              </p:nvSpPr>
              <p:spPr>
                <a:xfrm rot="7365795">
                  <a:off x="100366" y="98017"/>
                  <a:ext cx="456230" cy="455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893" name="组合 491"/>
              <p:cNvGrpSpPr/>
              <p:nvPr/>
            </p:nvGrpSpPr>
            <p:grpSpPr>
              <a:xfrm>
                <a:off x="0" y="103397"/>
                <a:ext cx="3570187" cy="1648867"/>
                <a:chOff x="0" y="0"/>
                <a:chExt cx="3570187" cy="1648867"/>
              </a:xfrm>
            </p:grpSpPr>
            <p:pic>
              <p:nvPicPr>
                <p:cNvPr id="24894" name="图片 49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8671559" flipV="1">
                  <a:off x="584028" y="1263918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895" name="椭圆 493"/>
                <p:cNvSpPr/>
                <p:nvPr/>
              </p:nvSpPr>
              <p:spPr>
                <a:xfrm>
                  <a:off x="374676" y="476425"/>
                  <a:ext cx="807705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4896" name="椭圆 494"/>
                <p:cNvGrpSpPr/>
                <p:nvPr/>
              </p:nvGrpSpPr>
              <p:grpSpPr>
                <a:xfrm>
                  <a:off x="129" y="2073"/>
                  <a:ext cx="1059286" cy="1049763"/>
                  <a:chOff x="0" y="0"/>
                  <a:chExt cx="762000" cy="755904"/>
                </a:xfrm>
              </p:grpSpPr>
              <p:pic>
                <p:nvPicPr>
                  <p:cNvPr id="25030" name="椭圆 494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762000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31" name="Text Box 513"/>
                  <p:cNvSpPr txBox="1"/>
                  <p:nvPr/>
                </p:nvSpPr>
                <p:spPr>
                  <a:xfrm>
                    <a:off x="111071" y="109782"/>
                    <a:ext cx="536749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897" name="椭圆 495"/>
                <p:cNvGrpSpPr/>
                <p:nvPr/>
              </p:nvGrpSpPr>
              <p:grpSpPr>
                <a:xfrm>
                  <a:off x="2805117" y="738600"/>
                  <a:ext cx="203383" cy="194714"/>
                  <a:chOff x="0" y="0"/>
                  <a:chExt cx="146304" cy="140208"/>
                </a:xfrm>
              </p:grpSpPr>
              <p:pic>
                <p:nvPicPr>
                  <p:cNvPr id="25028" name="椭圆 495"/>
                  <p:cNvPicPr/>
                  <p:nvPr/>
                </p:nvPicPr>
                <p:blipFill>
                  <a:blip r:embed="rId131"/>
                  <a:stretch>
                    <a:fillRect/>
                  </a:stretch>
                </p:blipFill>
                <p:spPr>
                  <a:xfrm>
                    <a:off x="0" y="0"/>
                    <a:ext cx="146304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29" name="Text Box 516"/>
                  <p:cNvSpPr txBox="1"/>
                  <p:nvPr/>
                </p:nvSpPr>
                <p:spPr>
                  <a:xfrm>
                    <a:off x="23525" y="19060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898" name="椭圆 496"/>
                <p:cNvGrpSpPr/>
                <p:nvPr/>
              </p:nvGrpSpPr>
              <p:grpSpPr>
                <a:xfrm>
                  <a:off x="2915283" y="814793"/>
                  <a:ext cx="135589" cy="143919"/>
                  <a:chOff x="0" y="0"/>
                  <a:chExt cx="97536" cy="103632"/>
                </a:xfrm>
              </p:grpSpPr>
              <p:pic>
                <p:nvPicPr>
                  <p:cNvPr id="25026" name="椭圆 496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97536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27" name="Text Box 519"/>
                  <p:cNvSpPr txBox="1"/>
                  <p:nvPr/>
                </p:nvSpPr>
                <p:spPr>
                  <a:xfrm>
                    <a:off x="12493" y="16156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899" name="椭圆 497"/>
                <p:cNvGrpSpPr/>
                <p:nvPr/>
              </p:nvGrpSpPr>
              <p:grpSpPr>
                <a:xfrm>
                  <a:off x="2415300" y="848656"/>
                  <a:ext cx="203383" cy="211646"/>
                  <a:chOff x="0" y="0"/>
                  <a:chExt cx="146304" cy="152400"/>
                </a:xfrm>
              </p:grpSpPr>
              <p:pic>
                <p:nvPicPr>
                  <p:cNvPr id="25024" name="椭圆 497"/>
                  <p:cNvPicPr/>
                  <p:nvPr/>
                </p:nvPicPr>
                <p:blipFill>
                  <a:blip r:embed="rId132"/>
                  <a:stretch>
                    <a:fillRect/>
                  </a:stretch>
                </p:blipFill>
                <p:spPr>
                  <a:xfrm>
                    <a:off x="0" y="0"/>
                    <a:ext cx="146304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25" name="Text Box 522"/>
                  <p:cNvSpPr txBox="1"/>
                  <p:nvPr/>
                </p:nvSpPr>
                <p:spPr>
                  <a:xfrm rot="-9908777">
                    <a:off x="22095" y="26857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00" name="椭圆 498"/>
                <p:cNvGrpSpPr/>
                <p:nvPr/>
              </p:nvGrpSpPr>
              <p:grpSpPr>
                <a:xfrm>
                  <a:off x="2491569" y="780929"/>
                  <a:ext cx="152537" cy="143919"/>
                  <a:chOff x="0" y="0"/>
                  <a:chExt cx="109728" cy="103632"/>
                </a:xfrm>
              </p:grpSpPr>
              <p:pic>
                <p:nvPicPr>
                  <p:cNvPr id="25022" name="椭圆 498"/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0" y="0"/>
                    <a:ext cx="109728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23" name="Text Box 525"/>
                  <p:cNvSpPr txBox="1"/>
                  <p:nvPr/>
                </p:nvSpPr>
                <p:spPr>
                  <a:xfrm rot="-9908777">
                    <a:off x="19226" y="17191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01" name="椭圆 499"/>
                <p:cNvGrpSpPr/>
                <p:nvPr/>
              </p:nvGrpSpPr>
              <p:grpSpPr>
                <a:xfrm>
                  <a:off x="2339032" y="984109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25020" name="椭圆 499"/>
                  <p:cNvPicPr/>
                  <p:nvPr/>
                </p:nvPicPr>
                <p:blipFill>
                  <a:blip r:embed="rId134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21" name="Text Box 528"/>
                  <p:cNvSpPr txBox="1"/>
                  <p:nvPr/>
                </p:nvSpPr>
                <p:spPr>
                  <a:xfrm rot="7365795">
                    <a:off x="35653" y="39817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02" name="椭圆 500"/>
                <p:cNvGrpSpPr/>
                <p:nvPr/>
              </p:nvGrpSpPr>
              <p:grpSpPr>
                <a:xfrm>
                  <a:off x="2330557" y="586215"/>
                  <a:ext cx="508457" cy="507950"/>
                  <a:chOff x="0" y="0"/>
                  <a:chExt cx="365760" cy="365760"/>
                </a:xfrm>
              </p:grpSpPr>
              <p:pic>
                <p:nvPicPr>
                  <p:cNvPr id="25018" name="椭圆 500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19" name="Text Box 531"/>
                  <p:cNvSpPr txBox="1"/>
                  <p:nvPr/>
                </p:nvSpPr>
                <p:spPr>
                  <a:xfrm>
                    <a:off x="55871" y="54995"/>
                    <a:ext cx="257133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03" name="椭圆 501"/>
                <p:cNvGrpSpPr/>
                <p:nvPr/>
              </p:nvGrpSpPr>
              <p:grpSpPr>
                <a:xfrm>
                  <a:off x="2220392" y="738600"/>
                  <a:ext cx="288126" cy="287838"/>
                  <a:chOff x="0" y="0"/>
                  <a:chExt cx="207264" cy="207264"/>
                </a:xfrm>
              </p:grpSpPr>
              <p:pic>
                <p:nvPicPr>
                  <p:cNvPr id="25016" name="椭圆 501"/>
                  <p:cNvPicPr/>
                  <p:nvPr/>
                </p:nvPicPr>
                <p:blipFill>
                  <a:blip r:embed="rId135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17" name="Text Box 534"/>
                  <p:cNvSpPr txBox="1"/>
                  <p:nvPr/>
                </p:nvSpPr>
                <p:spPr>
                  <a:xfrm rot="-977560">
                    <a:off x="30742" y="34293"/>
                    <a:ext cx="141939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04" name="椭圆 502"/>
                <p:cNvGrpSpPr/>
                <p:nvPr/>
              </p:nvGrpSpPr>
              <p:grpSpPr>
                <a:xfrm>
                  <a:off x="381472" y="78266"/>
                  <a:ext cx="813531" cy="821185"/>
                  <a:chOff x="0" y="0"/>
                  <a:chExt cx="585216" cy="591312"/>
                </a:xfrm>
              </p:grpSpPr>
              <p:pic>
                <p:nvPicPr>
                  <p:cNvPr id="25014" name="椭圆 502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585216" cy="5913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15" name="Text Box 537"/>
                  <p:cNvSpPr txBox="1"/>
                  <p:nvPr/>
                </p:nvSpPr>
                <p:spPr>
                  <a:xfrm>
                    <a:off x="84394" y="88132"/>
                    <a:ext cx="41397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05" name="椭圆 503"/>
                <p:cNvGrpSpPr/>
                <p:nvPr/>
              </p:nvGrpSpPr>
              <p:grpSpPr>
                <a:xfrm>
                  <a:off x="728918" y="289912"/>
                  <a:ext cx="610148" cy="609540"/>
                  <a:chOff x="0" y="0"/>
                  <a:chExt cx="438912" cy="438912"/>
                </a:xfrm>
              </p:grpSpPr>
              <p:pic>
                <p:nvPicPr>
                  <p:cNvPr id="25012" name="椭圆 503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13" name="Text Box 540"/>
                  <p:cNvSpPr txBox="1"/>
                  <p:nvPr/>
                </p:nvSpPr>
                <p:spPr>
                  <a:xfrm>
                    <a:off x="63503" y="64472"/>
                    <a:ext cx="309354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06" name="椭圆 504"/>
                <p:cNvGrpSpPr/>
                <p:nvPr/>
              </p:nvGrpSpPr>
              <p:grpSpPr>
                <a:xfrm>
                  <a:off x="1245849" y="814793"/>
                  <a:ext cx="338971" cy="338633"/>
                  <a:chOff x="0" y="0"/>
                  <a:chExt cx="243840" cy="243840"/>
                </a:xfrm>
              </p:grpSpPr>
              <p:pic>
                <p:nvPicPr>
                  <p:cNvPr id="25010" name="椭圆 504"/>
                  <p:cNvPicPr/>
                  <p:nvPr/>
                </p:nvPicPr>
                <p:blipFill>
                  <a:blip r:embed="rId136"/>
                  <a:stretch>
                    <a:fillRect/>
                  </a:stretch>
                </p:blipFill>
                <p:spPr>
                  <a:xfrm>
                    <a:off x="0" y="0"/>
                    <a:ext cx="243840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11" name="Text Box 543"/>
                  <p:cNvSpPr txBox="1"/>
                  <p:nvPr/>
                </p:nvSpPr>
                <p:spPr>
                  <a:xfrm>
                    <a:off x="34076" y="34120"/>
                    <a:ext cx="175928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07" name="椭圆 505"/>
                <p:cNvGrpSpPr/>
                <p:nvPr/>
              </p:nvGrpSpPr>
              <p:grpSpPr>
                <a:xfrm>
                  <a:off x="483163" y="484626"/>
                  <a:ext cx="677943" cy="685732"/>
                  <a:chOff x="0" y="0"/>
                  <a:chExt cx="487680" cy="493776"/>
                </a:xfrm>
              </p:grpSpPr>
              <p:pic>
                <p:nvPicPr>
                  <p:cNvPr id="25008" name="椭圆 505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09" name="Text Box 546"/>
                  <p:cNvSpPr txBox="1"/>
                  <p:nvPr/>
                </p:nvSpPr>
                <p:spPr>
                  <a:xfrm>
                    <a:off x="71167" y="74542"/>
                    <a:ext cx="346442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08" name="椭圆 506"/>
                <p:cNvGrpSpPr/>
                <p:nvPr/>
              </p:nvGrpSpPr>
              <p:grpSpPr>
                <a:xfrm>
                  <a:off x="1415335" y="679340"/>
                  <a:ext cx="355920" cy="355565"/>
                  <a:chOff x="0" y="0"/>
                  <a:chExt cx="256032" cy="256032"/>
                </a:xfrm>
              </p:grpSpPr>
              <p:pic>
                <p:nvPicPr>
                  <p:cNvPr id="25006" name="椭圆 506"/>
                  <p:cNvPicPr/>
                  <p:nvPr/>
                </p:nvPicPr>
                <p:blipFill>
                  <a:blip r:embed="rId137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07" name="Text Box 549"/>
                  <p:cNvSpPr txBox="1"/>
                  <p:nvPr/>
                </p:nvSpPr>
                <p:spPr>
                  <a:xfrm rot="4687154">
                    <a:off x="38130" y="40734"/>
                    <a:ext cx="176105" cy="175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09" name="椭圆 507"/>
                <p:cNvGrpSpPr/>
                <p:nvPr/>
              </p:nvGrpSpPr>
              <p:grpSpPr>
                <a:xfrm>
                  <a:off x="635701" y="357638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25004" name="椭圆 507"/>
                  <p:cNvPicPr/>
                  <p:nvPr/>
                </p:nvPicPr>
                <p:blipFill>
                  <a:blip r:embed="rId138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05" name="Text Box 552"/>
                  <p:cNvSpPr txBox="1"/>
                  <p:nvPr/>
                </p:nvSpPr>
                <p:spPr>
                  <a:xfrm rot="7365795">
                    <a:off x="99324" y="98944"/>
                    <a:ext cx="456230" cy="4557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10" name="椭圆 508"/>
                <p:cNvGrpSpPr/>
                <p:nvPr/>
              </p:nvGrpSpPr>
              <p:grpSpPr>
                <a:xfrm>
                  <a:off x="1084838" y="137527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25002" name="椭圆 508"/>
                  <p:cNvPicPr/>
                  <p:nvPr/>
                </p:nvPicPr>
                <p:blipFill>
                  <a:blip r:embed="rId139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03" name="Text Box 555"/>
                  <p:cNvSpPr txBox="1"/>
                  <p:nvPr/>
                </p:nvSpPr>
                <p:spPr>
                  <a:xfrm rot="-8608185">
                    <a:off x="97587" y="100033"/>
                    <a:ext cx="455775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11" name="椭圆 509"/>
                <p:cNvGrpSpPr/>
                <p:nvPr/>
              </p:nvGrpSpPr>
              <p:grpSpPr>
                <a:xfrm>
                  <a:off x="1703460" y="637010"/>
                  <a:ext cx="347446" cy="347099"/>
                  <a:chOff x="0" y="0"/>
                  <a:chExt cx="249936" cy="249936"/>
                </a:xfrm>
              </p:grpSpPr>
              <p:pic>
                <p:nvPicPr>
                  <p:cNvPr id="25000" name="椭圆 509"/>
                  <p:cNvPicPr/>
                  <p:nvPr/>
                </p:nvPicPr>
                <p:blipFill>
                  <a:blip r:embed="rId140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001" name="Text Box 558"/>
                  <p:cNvSpPr txBox="1"/>
                  <p:nvPr/>
                </p:nvSpPr>
                <p:spPr>
                  <a:xfrm rot="7365795">
                    <a:off x="40707" y="40704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12" name="椭圆 510"/>
                <p:cNvGrpSpPr/>
                <p:nvPr/>
              </p:nvGrpSpPr>
              <p:grpSpPr>
                <a:xfrm>
                  <a:off x="1584820" y="620079"/>
                  <a:ext cx="432188" cy="431757"/>
                  <a:chOff x="0" y="0"/>
                  <a:chExt cx="310896" cy="310896"/>
                </a:xfrm>
              </p:grpSpPr>
              <p:pic>
                <p:nvPicPr>
                  <p:cNvPr id="24998" name="椭圆 510"/>
                  <p:cNvPicPr/>
                  <p:nvPr/>
                </p:nvPicPr>
                <p:blipFill>
                  <a:blip r:embed="rId141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99" name="Text Box 561"/>
                  <p:cNvSpPr txBox="1"/>
                  <p:nvPr/>
                </p:nvSpPr>
                <p:spPr>
                  <a:xfrm rot="7365795">
                    <a:off x="45437" y="49090"/>
                    <a:ext cx="216564" cy="216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13" name="椭圆 511"/>
                <p:cNvGrpSpPr/>
                <p:nvPr/>
              </p:nvGrpSpPr>
              <p:grpSpPr>
                <a:xfrm>
                  <a:off x="1161106" y="145992"/>
                  <a:ext cx="669468" cy="660334"/>
                  <a:chOff x="0" y="0"/>
                  <a:chExt cx="481584" cy="475488"/>
                </a:xfrm>
              </p:grpSpPr>
              <p:pic>
                <p:nvPicPr>
                  <p:cNvPr id="24996" name="椭圆 511"/>
                  <p:cNvPicPr/>
                  <p:nvPr/>
                </p:nvPicPr>
                <p:blipFill>
                  <a:blip r:embed="rId142"/>
                  <a:stretch>
                    <a:fillRect/>
                  </a:stretch>
                </p:blipFill>
                <p:spPr>
                  <a:xfrm>
                    <a:off x="0" y="0"/>
                    <a:ext cx="481584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97" name="Text Box 564"/>
                  <p:cNvSpPr txBox="1"/>
                  <p:nvPr/>
                </p:nvSpPr>
                <p:spPr>
                  <a:xfrm rot="-5664714">
                    <a:off x="72681" y="70998"/>
                    <a:ext cx="334332" cy="334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14" name="椭圆 512"/>
                <p:cNvGrpSpPr/>
                <p:nvPr/>
              </p:nvGrpSpPr>
              <p:grpSpPr>
                <a:xfrm>
                  <a:off x="1822100" y="383036"/>
                  <a:ext cx="499983" cy="499484"/>
                  <a:chOff x="0" y="0"/>
                  <a:chExt cx="359664" cy="359664"/>
                </a:xfrm>
              </p:grpSpPr>
              <p:pic>
                <p:nvPicPr>
                  <p:cNvPr id="24994" name="椭圆 512"/>
                  <p:cNvPicPr/>
                  <p:nvPr/>
                </p:nvPicPr>
                <p:blipFill>
                  <a:blip r:embed="rId143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95" name="Text Box 567"/>
                  <p:cNvSpPr txBox="1"/>
                  <p:nvPr/>
                </p:nvSpPr>
                <p:spPr>
                  <a:xfrm rot="-5664714">
                    <a:off x="54213" y="53403"/>
                    <a:ext cx="249838" cy="2495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15" name="椭圆 513"/>
                <p:cNvGrpSpPr/>
                <p:nvPr/>
              </p:nvGrpSpPr>
              <p:grpSpPr>
                <a:xfrm>
                  <a:off x="1033992" y="763998"/>
                  <a:ext cx="389817" cy="389428"/>
                  <a:chOff x="0" y="0"/>
                  <a:chExt cx="280416" cy="280416"/>
                </a:xfrm>
              </p:grpSpPr>
              <p:pic>
                <p:nvPicPr>
                  <p:cNvPr id="24992" name="椭圆 513"/>
                  <p:cNvPicPr/>
                  <p:nvPr/>
                </p:nvPicPr>
                <p:blipFill>
                  <a:blip r:embed="rId144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93" name="Text Box 570"/>
                  <p:cNvSpPr txBox="1"/>
                  <p:nvPr/>
                </p:nvSpPr>
                <p:spPr>
                  <a:xfrm rot="-328810">
                    <a:off x="43976" y="44122"/>
                    <a:ext cx="19343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16" name="椭圆 514"/>
                <p:cNvGrpSpPr/>
                <p:nvPr/>
              </p:nvGrpSpPr>
              <p:grpSpPr>
                <a:xfrm>
                  <a:off x="1593295" y="552352"/>
                  <a:ext cx="550828" cy="558745"/>
                  <a:chOff x="0" y="0"/>
                  <a:chExt cx="396240" cy="402336"/>
                </a:xfrm>
              </p:grpSpPr>
              <p:pic>
                <p:nvPicPr>
                  <p:cNvPr id="24990" name="椭圆 514"/>
                  <p:cNvPicPr/>
                  <p:nvPr/>
                </p:nvPicPr>
                <p:blipFill>
                  <a:blip r:embed="rId145"/>
                  <a:stretch>
                    <a:fillRect/>
                  </a:stretch>
                </p:blipFill>
                <p:spPr>
                  <a:xfrm>
                    <a:off x="0" y="0"/>
                    <a:ext cx="396240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91" name="Text Box 573"/>
                  <p:cNvSpPr txBox="1"/>
                  <p:nvPr/>
                </p:nvSpPr>
                <p:spPr>
                  <a:xfrm rot="-5664714">
                    <a:off x="58081" y="61308"/>
                    <a:ext cx="279791" cy="2795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17" name="椭圆 515"/>
                <p:cNvGrpSpPr/>
                <p:nvPr/>
              </p:nvGrpSpPr>
              <p:grpSpPr>
                <a:xfrm>
                  <a:off x="627226" y="391501"/>
                  <a:ext cx="932171" cy="931241"/>
                  <a:chOff x="0" y="0"/>
                  <a:chExt cx="670560" cy="670560"/>
                </a:xfrm>
              </p:grpSpPr>
              <p:pic>
                <p:nvPicPr>
                  <p:cNvPr id="24988" name="椭圆 515"/>
                  <p:cNvPicPr/>
                  <p:nvPr/>
                </p:nvPicPr>
                <p:blipFill>
                  <a:blip r:embed="rId146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89" name="Text Box 576"/>
                  <p:cNvSpPr txBox="1"/>
                  <p:nvPr/>
                </p:nvSpPr>
                <p:spPr>
                  <a:xfrm rot="-8833976">
                    <a:off x="101459" y="102122"/>
                    <a:ext cx="470311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4918" name="图片 516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40717" y="177193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4919" name="图片 517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318874" y="741721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131" name="椭圆 518"/>
                <p:cNvSpPr>
                  <a:spLocks noChangeArrowheads="1"/>
                </p:cNvSpPr>
                <p:nvPr/>
              </p:nvSpPr>
              <p:spPr bwMode="auto">
                <a:xfrm>
                  <a:off x="2168840" y="434536"/>
                  <a:ext cx="337648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132" name="椭圆 519"/>
                <p:cNvSpPr>
                  <a:spLocks noChangeArrowheads="1"/>
                </p:cNvSpPr>
                <p:nvPr/>
              </p:nvSpPr>
              <p:spPr bwMode="auto">
                <a:xfrm>
                  <a:off x="741012" y="749801"/>
                  <a:ext cx="337647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133" name="椭圆 520"/>
                <p:cNvSpPr>
                  <a:spLocks noChangeArrowheads="1"/>
                </p:cNvSpPr>
                <p:nvPr/>
              </p:nvSpPr>
              <p:spPr bwMode="auto">
                <a:xfrm>
                  <a:off x="498259" y="549177"/>
                  <a:ext cx="483298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134" name="椭圆 521"/>
                <p:cNvSpPr>
                  <a:spLocks noChangeArrowheads="1"/>
                </p:cNvSpPr>
                <p:nvPr/>
              </p:nvSpPr>
              <p:spPr bwMode="auto">
                <a:xfrm>
                  <a:off x="1158105" y="273598"/>
                  <a:ext cx="481092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932" name="椭圆 522"/>
                <p:cNvSpPr/>
                <p:nvPr/>
              </p:nvSpPr>
              <p:spPr>
                <a:xfrm>
                  <a:off x="963903" y="813735"/>
                  <a:ext cx="335440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136" name="椭圆 523"/>
                <p:cNvSpPr>
                  <a:spLocks noChangeArrowheads="1"/>
                </p:cNvSpPr>
                <p:nvPr/>
              </p:nvSpPr>
              <p:spPr bwMode="auto">
                <a:xfrm>
                  <a:off x="860182" y="485244"/>
                  <a:ext cx="575986" cy="5754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137" name="椭圆 524"/>
                <p:cNvSpPr>
                  <a:spLocks noChangeArrowheads="1"/>
                </p:cNvSpPr>
                <p:nvPr/>
              </p:nvSpPr>
              <p:spPr bwMode="auto">
                <a:xfrm>
                  <a:off x="398950" y="782870"/>
                  <a:ext cx="730466" cy="7319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4939" name="椭圆 525"/>
                <p:cNvGrpSpPr/>
                <p:nvPr/>
              </p:nvGrpSpPr>
              <p:grpSpPr>
                <a:xfrm>
                  <a:off x="101821" y="196787"/>
                  <a:ext cx="1194874" cy="1193682"/>
                  <a:chOff x="0" y="0"/>
                  <a:chExt cx="859536" cy="859536"/>
                </a:xfrm>
              </p:grpSpPr>
              <p:pic>
                <p:nvPicPr>
                  <p:cNvPr id="24986" name="椭圆 525"/>
                  <p:cNvPicPr/>
                  <p:nvPr/>
                </p:nvPicPr>
                <p:blipFill>
                  <a:blip r:embed="rId147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87" name="Text Box 588"/>
                  <p:cNvSpPr txBox="1"/>
                  <p:nvPr/>
                </p:nvSpPr>
                <p:spPr>
                  <a:xfrm rot="-4141609">
                    <a:off x="130305" y="130793"/>
                    <a:ext cx="602918" cy="6023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141" name="椭圆 526"/>
                <p:cNvSpPr>
                  <a:spLocks noChangeArrowheads="1"/>
                </p:cNvSpPr>
                <p:nvPr/>
              </p:nvSpPr>
              <p:spPr bwMode="auto">
                <a:xfrm>
                  <a:off x="3367157" y="932785"/>
                  <a:ext cx="203030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943" name="椭圆 527"/>
                <p:cNvSpPr/>
                <p:nvPr/>
              </p:nvSpPr>
              <p:spPr>
                <a:xfrm rot="-7771559" flipV="1">
                  <a:off x="534907" y="435402"/>
                  <a:ext cx="473999" cy="472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4944" name="椭圆 528"/>
                <p:cNvGrpSpPr/>
                <p:nvPr/>
              </p:nvGrpSpPr>
              <p:grpSpPr>
                <a:xfrm>
                  <a:off x="203512" y="713203"/>
                  <a:ext cx="627097" cy="626471"/>
                  <a:chOff x="0" y="0"/>
                  <a:chExt cx="451104" cy="451104"/>
                </a:xfrm>
              </p:grpSpPr>
              <p:pic>
                <p:nvPicPr>
                  <p:cNvPr id="24984" name="椭圆 528"/>
                  <p:cNvPicPr/>
                  <p:nvPr/>
                </p:nvPicPr>
                <p:blipFill>
                  <a:blip r:embed="rId148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85" name="Text Box 593"/>
                  <p:cNvSpPr txBox="1"/>
                  <p:nvPr/>
                </p:nvSpPr>
                <p:spPr>
                  <a:xfrm rot="3028441">
                    <a:off x="70631" y="67439"/>
                    <a:ext cx="314849" cy="3145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45" name="椭圆 529"/>
                <p:cNvGrpSpPr/>
                <p:nvPr/>
              </p:nvGrpSpPr>
              <p:grpSpPr>
                <a:xfrm>
                  <a:off x="534009" y="823259"/>
                  <a:ext cx="491508" cy="482552"/>
                  <a:chOff x="0" y="0"/>
                  <a:chExt cx="353568" cy="347472"/>
                </a:xfrm>
              </p:grpSpPr>
              <p:pic>
                <p:nvPicPr>
                  <p:cNvPr id="24982" name="椭圆 529"/>
                  <p:cNvPicPr/>
                  <p:nvPr/>
                </p:nvPicPr>
                <p:blipFill>
                  <a:blip r:embed="rId149"/>
                  <a:stretch>
                    <a:fillRect/>
                  </a:stretch>
                </p:blipFill>
                <p:spPr>
                  <a:xfrm>
                    <a:off x="0" y="0"/>
                    <a:ext cx="353568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83" name="Text Box 596"/>
                  <p:cNvSpPr txBox="1"/>
                  <p:nvPr/>
                </p:nvSpPr>
                <p:spPr>
                  <a:xfrm rot="3028441">
                    <a:off x="55152" y="52393"/>
                    <a:ext cx="242835" cy="242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46" name="椭圆 530"/>
                <p:cNvGrpSpPr/>
                <p:nvPr/>
              </p:nvGrpSpPr>
              <p:grpSpPr>
                <a:xfrm>
                  <a:off x="839083" y="772464"/>
                  <a:ext cx="364394" cy="372496"/>
                  <a:chOff x="0" y="0"/>
                  <a:chExt cx="262128" cy="268224"/>
                </a:xfrm>
              </p:grpSpPr>
              <p:pic>
                <p:nvPicPr>
                  <p:cNvPr id="24980" name="椭圆 530"/>
                  <p:cNvPicPr/>
                  <p:nvPr/>
                </p:nvPicPr>
                <p:blipFill>
                  <a:blip r:embed="rId150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81" name="Text Box 599"/>
                  <p:cNvSpPr txBox="1"/>
                  <p:nvPr/>
                </p:nvSpPr>
                <p:spPr>
                  <a:xfrm rot="3028441">
                    <a:off x="43113" y="43249"/>
                    <a:ext cx="181465" cy="1812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47" name="椭圆 531"/>
                <p:cNvGrpSpPr/>
                <p:nvPr/>
              </p:nvGrpSpPr>
              <p:grpSpPr>
                <a:xfrm>
                  <a:off x="1305169" y="459228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24978" name="椭圆 531"/>
                  <p:cNvPicPr/>
                  <p:nvPr/>
                </p:nvPicPr>
                <p:blipFill>
                  <a:blip r:embed="rId151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79" name="Text Box 602"/>
                  <p:cNvSpPr txBox="1"/>
                  <p:nvPr/>
                </p:nvSpPr>
                <p:spPr>
                  <a:xfrm rot="3028441">
                    <a:off x="22684" y="27075"/>
                    <a:ext cx="103198" cy="1030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48" name="椭圆 532"/>
                <p:cNvGrpSpPr/>
                <p:nvPr/>
              </p:nvGrpSpPr>
              <p:grpSpPr>
                <a:xfrm>
                  <a:off x="1728883" y="967178"/>
                  <a:ext cx="406766" cy="406360"/>
                  <a:chOff x="0" y="0"/>
                  <a:chExt cx="292608" cy="292608"/>
                </a:xfrm>
              </p:grpSpPr>
              <p:pic>
                <p:nvPicPr>
                  <p:cNvPr id="24976" name="椭圆 532"/>
                  <p:cNvPicPr/>
                  <p:nvPr/>
                </p:nvPicPr>
                <p:blipFill>
                  <a:blip r:embed="rId152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77" name="Text Box 605"/>
                  <p:cNvSpPr txBox="1"/>
                  <p:nvPr/>
                </p:nvSpPr>
                <p:spPr>
                  <a:xfrm rot="3028441">
                    <a:off x="45092" y="46244"/>
                    <a:ext cx="203220" cy="2030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49" name="椭圆 533"/>
                <p:cNvGrpSpPr/>
                <p:nvPr/>
              </p:nvGrpSpPr>
              <p:grpSpPr>
                <a:xfrm>
                  <a:off x="1474655" y="586215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24974" name="椭圆 533"/>
                  <p:cNvPicPr/>
                  <p:nvPr/>
                </p:nvPicPr>
                <p:blipFill>
                  <a:blip r:embed="rId153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75" name="Text Box 608"/>
                  <p:cNvSpPr txBox="1"/>
                  <p:nvPr/>
                </p:nvSpPr>
                <p:spPr>
                  <a:xfrm rot="-1658712">
                    <a:off x="26880" y="26592"/>
                    <a:ext cx="103094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50" name="椭圆 534"/>
                <p:cNvGrpSpPr/>
                <p:nvPr/>
              </p:nvGrpSpPr>
              <p:grpSpPr>
                <a:xfrm>
                  <a:off x="1356015" y="890985"/>
                  <a:ext cx="533880" cy="541813"/>
                  <a:chOff x="0" y="0"/>
                  <a:chExt cx="384048" cy="390144"/>
                </a:xfrm>
              </p:grpSpPr>
              <p:pic>
                <p:nvPicPr>
                  <p:cNvPr id="24972" name="椭圆 534"/>
                  <p:cNvPicPr/>
                  <p:nvPr/>
                </p:nvPicPr>
                <p:blipFill>
                  <a:blip r:embed="rId154"/>
                  <a:stretch>
                    <a:fillRect/>
                  </a:stretch>
                </p:blipFill>
                <p:spPr>
                  <a:xfrm>
                    <a:off x="0" y="0"/>
                    <a:ext cx="384048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73" name="Text Box 611"/>
                  <p:cNvSpPr txBox="1"/>
                  <p:nvPr/>
                </p:nvSpPr>
                <p:spPr>
                  <a:xfrm rot="-4337355">
                    <a:off x="57040" y="61474"/>
                    <a:ext cx="267352" cy="2670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951" name="椭圆 535"/>
                <p:cNvGrpSpPr/>
                <p:nvPr/>
              </p:nvGrpSpPr>
              <p:grpSpPr>
                <a:xfrm>
                  <a:off x="1288220" y="882519"/>
                  <a:ext cx="398291" cy="389428"/>
                  <a:chOff x="0" y="0"/>
                  <a:chExt cx="286512" cy="280416"/>
                </a:xfrm>
              </p:grpSpPr>
              <p:pic>
                <p:nvPicPr>
                  <p:cNvPr id="24970" name="椭圆 535"/>
                  <p:cNvPicPr/>
                  <p:nvPr/>
                </p:nvPicPr>
                <p:blipFill>
                  <a:blip r:embed="rId155"/>
                  <a:stretch>
                    <a:fillRect/>
                  </a:stretch>
                </p:blipFill>
                <p:spPr>
                  <a:xfrm>
                    <a:off x="0" y="0"/>
                    <a:ext cx="286512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71" name="Text Box 614"/>
                  <p:cNvSpPr txBox="1"/>
                  <p:nvPr/>
                </p:nvSpPr>
                <p:spPr>
                  <a:xfrm rot="8693154">
                    <a:off x="45459" y="41621"/>
                    <a:ext cx="195725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4952" name="图片 536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-7771559" flipV="1">
                  <a:off x="1249996" y="950638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4953" name="图片 537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1402656" y="432838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169" name="椭圆 53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460241" y="522624"/>
                  <a:ext cx="196214" cy="1964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170" name="椭圆 53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38254" y="121263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171" name="椭圆 540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250933" y="897370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963" name="椭圆 541"/>
                <p:cNvSpPr/>
                <p:nvPr/>
              </p:nvSpPr>
              <p:spPr>
                <a:xfrm rot="-7771559" flipV="1">
                  <a:off x="1025793" y="471917"/>
                  <a:ext cx="198418" cy="19861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173" name="椭圆 54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43713" y="190708"/>
                  <a:ext cx="429905" cy="428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4967" name="椭圆 543"/>
                <p:cNvGrpSpPr/>
                <p:nvPr/>
              </p:nvGrpSpPr>
              <p:grpSpPr>
                <a:xfrm>
                  <a:off x="1635666" y="526955"/>
                  <a:ext cx="703366" cy="702664"/>
                  <a:chOff x="0" y="0"/>
                  <a:chExt cx="505968" cy="505968"/>
                </a:xfrm>
              </p:grpSpPr>
              <p:pic>
                <p:nvPicPr>
                  <p:cNvPr id="24968" name="椭圆 543"/>
                  <p:cNvPicPr/>
                  <p:nvPr/>
                </p:nvPicPr>
                <p:blipFill>
                  <a:blip r:embed="rId156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969" name="Text Box 624"/>
                  <p:cNvSpPr txBox="1"/>
                  <p:nvPr/>
                </p:nvSpPr>
                <p:spPr>
                  <a:xfrm rot="7170049">
                    <a:off x="75106" y="78048"/>
                    <a:ext cx="353312" cy="35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24749" name="组合 435"/>
            <p:cNvGrpSpPr/>
            <p:nvPr/>
          </p:nvGrpSpPr>
          <p:grpSpPr>
            <a:xfrm flipH="1" flipV="1">
              <a:off x="0" y="0"/>
              <a:ext cx="4840604" cy="1761510"/>
              <a:chOff x="0" y="0"/>
              <a:chExt cx="4840604" cy="1761510"/>
            </a:xfrm>
          </p:grpSpPr>
          <p:grpSp>
            <p:nvGrpSpPr>
              <p:cNvPr id="24750" name="椭圆 436"/>
              <p:cNvGrpSpPr/>
              <p:nvPr/>
            </p:nvGrpSpPr>
            <p:grpSpPr>
              <a:xfrm flipH="1" flipV="1">
                <a:off x="1826319" y="5204"/>
                <a:ext cx="906748" cy="905843"/>
                <a:chOff x="0" y="0"/>
                <a:chExt cx="652272" cy="652272"/>
              </a:xfrm>
            </p:grpSpPr>
            <p:pic>
              <p:nvPicPr>
                <p:cNvPr id="24890" name="椭圆 436"/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891" name="Text Box 628"/>
                <p:cNvSpPr txBox="1"/>
                <p:nvPr/>
              </p:nvSpPr>
              <p:spPr>
                <a:xfrm rot="-3434205">
                  <a:off x="99229" y="98869"/>
                  <a:ext cx="456230" cy="455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751" name="组合 437"/>
              <p:cNvGrpSpPr/>
              <p:nvPr/>
            </p:nvGrpSpPr>
            <p:grpSpPr>
              <a:xfrm>
                <a:off x="0" y="0"/>
                <a:ext cx="4840604" cy="1761510"/>
                <a:chOff x="0" y="0"/>
                <a:chExt cx="4840604" cy="1761510"/>
              </a:xfrm>
            </p:grpSpPr>
            <p:pic>
              <p:nvPicPr>
                <p:cNvPr id="24752" name="图片 438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-8671559" flipV="1">
                  <a:off x="1854445" y="1376561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53" name="椭圆 439"/>
                <p:cNvSpPr/>
                <p:nvPr/>
              </p:nvSpPr>
              <p:spPr>
                <a:xfrm>
                  <a:off x="1645093" y="588640"/>
                  <a:ext cx="809913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4754" name="椭圆 440"/>
                <p:cNvGrpSpPr/>
                <p:nvPr/>
              </p:nvGrpSpPr>
              <p:grpSpPr>
                <a:xfrm flipH="1" flipV="1">
                  <a:off x="1267017" y="115259"/>
                  <a:ext cx="1059286" cy="1049763"/>
                  <a:chOff x="0" y="0"/>
                  <a:chExt cx="762000" cy="755904"/>
                </a:xfrm>
              </p:grpSpPr>
              <p:pic>
                <p:nvPicPr>
                  <p:cNvPr id="24888" name="椭圆 440"/>
                  <p:cNvPicPr/>
                  <p:nvPr/>
                </p:nvPicPr>
                <p:blipFill>
                  <a:blip r:embed="rId41"/>
                  <a:stretch>
                    <a:fillRect/>
                  </a:stretch>
                </p:blipFill>
                <p:spPr>
                  <a:xfrm>
                    <a:off x="0" y="0"/>
                    <a:ext cx="762000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89" name="Text Box 634"/>
                  <p:cNvSpPr txBox="1"/>
                  <p:nvPr/>
                </p:nvSpPr>
                <p:spPr>
                  <a:xfrm rot="10800000">
                    <a:off x="111641" y="109229"/>
                    <a:ext cx="536749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55" name="椭圆 441"/>
                <p:cNvGrpSpPr/>
                <p:nvPr/>
              </p:nvGrpSpPr>
              <p:grpSpPr>
                <a:xfrm flipH="1" flipV="1">
                  <a:off x="4080479" y="851786"/>
                  <a:ext cx="194909" cy="194714"/>
                  <a:chOff x="0" y="0"/>
                  <a:chExt cx="140208" cy="140208"/>
                </a:xfrm>
              </p:grpSpPr>
              <p:pic>
                <p:nvPicPr>
                  <p:cNvPr id="24886" name="椭圆 441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87" name="Text Box 637"/>
                  <p:cNvSpPr txBox="1"/>
                  <p:nvPr/>
                </p:nvSpPr>
                <p:spPr>
                  <a:xfrm rot="10800000">
                    <a:off x="19853" y="21053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56" name="椭圆 442"/>
                <p:cNvGrpSpPr/>
                <p:nvPr/>
              </p:nvGrpSpPr>
              <p:grpSpPr>
                <a:xfrm flipH="1" flipV="1">
                  <a:off x="4182170" y="927979"/>
                  <a:ext cx="144063" cy="143919"/>
                  <a:chOff x="0" y="0"/>
                  <a:chExt cx="103632" cy="103632"/>
                </a:xfrm>
              </p:grpSpPr>
              <p:pic>
                <p:nvPicPr>
                  <p:cNvPr id="24884" name="椭圆 442"/>
                  <p:cNvPicPr/>
                  <p:nvPr/>
                </p:nvPicPr>
                <p:blipFill>
                  <a:blip r:embed="rId103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85" name="Text Box 640"/>
                  <p:cNvSpPr txBox="1"/>
                  <p:nvPr/>
                </p:nvSpPr>
                <p:spPr>
                  <a:xfrm rot="10800000">
                    <a:off x="17387" y="16583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57" name="椭圆 443"/>
                <p:cNvGrpSpPr/>
                <p:nvPr/>
              </p:nvGrpSpPr>
              <p:grpSpPr>
                <a:xfrm flipH="1" flipV="1">
                  <a:off x="3682188" y="961842"/>
                  <a:ext cx="203383" cy="211646"/>
                  <a:chOff x="0" y="0"/>
                  <a:chExt cx="146304" cy="152400"/>
                </a:xfrm>
              </p:grpSpPr>
              <p:pic>
                <p:nvPicPr>
                  <p:cNvPr id="24882" name="椭圆 443"/>
                  <p:cNvPicPr/>
                  <p:nvPr/>
                </p:nvPicPr>
                <p:blipFill>
                  <a:blip r:embed="rId158"/>
                  <a:stretch>
                    <a:fillRect/>
                  </a:stretch>
                </p:blipFill>
                <p:spPr>
                  <a:xfrm>
                    <a:off x="0" y="0"/>
                    <a:ext cx="146304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83" name="Text Box 643"/>
                  <p:cNvSpPr txBox="1"/>
                  <p:nvPr/>
                </p:nvSpPr>
                <p:spPr>
                  <a:xfrm rot="891223">
                    <a:off x="21283" y="25449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58" name="椭圆 444"/>
                <p:cNvGrpSpPr/>
                <p:nvPr/>
              </p:nvGrpSpPr>
              <p:grpSpPr>
                <a:xfrm flipH="1" flipV="1">
                  <a:off x="3766931" y="894115"/>
                  <a:ext cx="144063" cy="143919"/>
                  <a:chOff x="0" y="0"/>
                  <a:chExt cx="103632" cy="103632"/>
                </a:xfrm>
              </p:grpSpPr>
              <p:pic>
                <p:nvPicPr>
                  <p:cNvPr id="24880" name="椭圆 444"/>
                  <p:cNvPicPr/>
                  <p:nvPr/>
                </p:nvPicPr>
                <p:blipFill>
                  <a:blip r:embed="rId159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81" name="Text Box 646"/>
                  <p:cNvSpPr txBox="1"/>
                  <p:nvPr/>
                </p:nvSpPr>
                <p:spPr>
                  <a:xfrm rot="891223">
                    <a:off x="16750" y="15548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59" name="椭圆 445"/>
                <p:cNvGrpSpPr/>
                <p:nvPr/>
              </p:nvGrpSpPr>
              <p:grpSpPr>
                <a:xfrm flipH="1" flipV="1">
                  <a:off x="3605919" y="1097295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24878" name="椭圆 445"/>
                  <p:cNvPicPr/>
                  <p:nvPr/>
                </p:nvPicPr>
                <p:blipFill>
                  <a:blip r:embed="rId160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79" name="Text Box 649"/>
                  <p:cNvSpPr txBox="1"/>
                  <p:nvPr/>
                </p:nvSpPr>
                <p:spPr>
                  <a:xfrm rot="-3434205">
                    <a:off x="35556" y="40590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60" name="椭圆 446"/>
                <p:cNvGrpSpPr/>
                <p:nvPr/>
              </p:nvGrpSpPr>
              <p:grpSpPr>
                <a:xfrm flipH="1" flipV="1">
                  <a:off x="3605919" y="699401"/>
                  <a:ext cx="499983" cy="507950"/>
                  <a:chOff x="0" y="0"/>
                  <a:chExt cx="359664" cy="365760"/>
                </a:xfrm>
              </p:grpSpPr>
              <p:pic>
                <p:nvPicPr>
                  <p:cNvPr id="24876" name="椭圆 446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359664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77" name="Text Box 652"/>
                  <p:cNvSpPr txBox="1"/>
                  <p:nvPr/>
                </p:nvSpPr>
                <p:spPr>
                  <a:xfrm rot="10800000">
                    <a:off x="50216" y="53765"/>
                    <a:ext cx="257133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61" name="椭圆 447"/>
                <p:cNvGrpSpPr/>
                <p:nvPr/>
              </p:nvGrpSpPr>
              <p:grpSpPr>
                <a:xfrm flipH="1" flipV="1">
                  <a:off x="3487279" y="851786"/>
                  <a:ext cx="288126" cy="287838"/>
                  <a:chOff x="0" y="0"/>
                  <a:chExt cx="207264" cy="207264"/>
                </a:xfrm>
              </p:grpSpPr>
              <p:pic>
                <p:nvPicPr>
                  <p:cNvPr id="24874" name="椭圆 447"/>
                  <p:cNvPicPr/>
                  <p:nvPr/>
                </p:nvPicPr>
                <p:blipFill>
                  <a:blip r:embed="rId161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75" name="Text Box 655"/>
                  <p:cNvSpPr txBox="1"/>
                  <p:nvPr/>
                </p:nvSpPr>
                <p:spPr>
                  <a:xfrm rot="9822440">
                    <a:off x="32044" y="31281"/>
                    <a:ext cx="141939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62" name="椭圆 448"/>
                <p:cNvGrpSpPr/>
                <p:nvPr/>
              </p:nvGrpSpPr>
              <p:grpSpPr>
                <a:xfrm flipH="1" flipV="1">
                  <a:off x="1648359" y="191452"/>
                  <a:ext cx="813531" cy="812719"/>
                  <a:chOff x="0" y="0"/>
                  <a:chExt cx="585216" cy="585216"/>
                </a:xfrm>
              </p:grpSpPr>
              <p:pic>
                <p:nvPicPr>
                  <p:cNvPr id="24872" name="椭圆 448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585216" cy="5852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73" name="Text Box 658"/>
                  <p:cNvSpPr txBox="1"/>
                  <p:nvPr/>
                </p:nvSpPr>
                <p:spPr>
                  <a:xfrm rot="10800000">
                    <a:off x="84305" y="83083"/>
                    <a:ext cx="41397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63" name="椭圆 449"/>
                <p:cNvGrpSpPr/>
                <p:nvPr/>
              </p:nvGrpSpPr>
              <p:grpSpPr>
                <a:xfrm flipH="1" flipV="1">
                  <a:off x="1995805" y="403098"/>
                  <a:ext cx="610148" cy="609540"/>
                  <a:chOff x="0" y="0"/>
                  <a:chExt cx="438912" cy="438912"/>
                </a:xfrm>
              </p:grpSpPr>
              <p:pic>
                <p:nvPicPr>
                  <p:cNvPr id="24870" name="椭圆 449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71" name="Text Box 661"/>
                  <p:cNvSpPr txBox="1"/>
                  <p:nvPr/>
                </p:nvSpPr>
                <p:spPr>
                  <a:xfrm rot="10800000">
                    <a:off x="63517" y="65167"/>
                    <a:ext cx="309354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64" name="椭圆 450"/>
                <p:cNvGrpSpPr/>
                <p:nvPr/>
              </p:nvGrpSpPr>
              <p:grpSpPr>
                <a:xfrm flipH="1" flipV="1">
                  <a:off x="2512736" y="927979"/>
                  <a:ext cx="347446" cy="338633"/>
                  <a:chOff x="0" y="0"/>
                  <a:chExt cx="249936" cy="243840"/>
                </a:xfrm>
              </p:grpSpPr>
              <p:pic>
                <p:nvPicPr>
                  <p:cNvPr id="24868" name="椭圆 450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69" name="Text Box 664"/>
                  <p:cNvSpPr txBox="1"/>
                  <p:nvPr/>
                </p:nvSpPr>
                <p:spPr>
                  <a:xfrm rot="10800000">
                    <a:off x="37393" y="34006"/>
                    <a:ext cx="175928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65" name="椭圆 451"/>
                <p:cNvGrpSpPr/>
                <p:nvPr/>
              </p:nvGrpSpPr>
              <p:grpSpPr>
                <a:xfrm flipH="1" flipV="1">
                  <a:off x="2775439" y="394632"/>
                  <a:ext cx="677943" cy="677266"/>
                  <a:chOff x="0" y="0"/>
                  <a:chExt cx="487680" cy="487680"/>
                </a:xfrm>
              </p:grpSpPr>
              <p:pic>
                <p:nvPicPr>
                  <p:cNvPr id="24866" name="椭圆 451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67" name="Text Box 667"/>
                  <p:cNvSpPr txBox="1"/>
                  <p:nvPr/>
                </p:nvSpPr>
                <p:spPr>
                  <a:xfrm rot="10800000">
                    <a:off x="69377" y="69435"/>
                    <a:ext cx="346442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66" name="椭圆 452"/>
                <p:cNvGrpSpPr/>
                <p:nvPr/>
              </p:nvGrpSpPr>
              <p:grpSpPr>
                <a:xfrm flipH="1" flipV="1">
                  <a:off x="2682222" y="792526"/>
                  <a:ext cx="355920" cy="355565"/>
                  <a:chOff x="0" y="0"/>
                  <a:chExt cx="256032" cy="256032"/>
                </a:xfrm>
              </p:grpSpPr>
              <p:pic>
                <p:nvPicPr>
                  <p:cNvPr id="24864" name="椭圆 452"/>
                  <p:cNvPicPr/>
                  <p:nvPr/>
                </p:nvPicPr>
                <p:blipFill>
                  <a:blip r:embed="rId162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65" name="Text Box 670"/>
                  <p:cNvSpPr txBox="1"/>
                  <p:nvPr/>
                </p:nvSpPr>
                <p:spPr>
                  <a:xfrm rot="-6112846">
                    <a:off x="39256" y="39757"/>
                    <a:ext cx="176105" cy="175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67" name="椭圆 453"/>
                <p:cNvGrpSpPr/>
                <p:nvPr/>
              </p:nvGrpSpPr>
              <p:grpSpPr>
                <a:xfrm flipH="1" flipV="1">
                  <a:off x="1911062" y="470824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24862" name="椭圆 453"/>
                  <p:cNvPicPr/>
                  <p:nvPr/>
                </p:nvPicPr>
                <p:blipFill>
                  <a:blip r:embed="rId163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63" name="Text Box 673"/>
                  <p:cNvSpPr txBox="1"/>
                  <p:nvPr/>
                </p:nvSpPr>
                <p:spPr>
                  <a:xfrm rot="-3434205">
                    <a:off x="100271" y="97942"/>
                    <a:ext cx="456230" cy="4557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68" name="椭圆 454"/>
                <p:cNvGrpSpPr/>
                <p:nvPr/>
              </p:nvGrpSpPr>
              <p:grpSpPr>
                <a:xfrm flipH="1" flipV="1">
                  <a:off x="2351725" y="250713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24860" name="椭圆 454"/>
                  <p:cNvPicPr/>
                  <p:nvPr/>
                </p:nvPicPr>
                <p:blipFill>
                  <a:blip r:embed="rId164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61" name="Text Box 676"/>
                  <p:cNvSpPr txBox="1"/>
                  <p:nvPr/>
                </p:nvSpPr>
                <p:spPr>
                  <a:xfrm rot="2191815">
                    <a:off x="96370" y="96400"/>
                    <a:ext cx="455775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69" name="椭圆 455"/>
                <p:cNvGrpSpPr/>
                <p:nvPr/>
              </p:nvGrpSpPr>
              <p:grpSpPr>
                <a:xfrm flipH="1" flipV="1">
                  <a:off x="2978822" y="750196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24858" name="椭圆 455"/>
                  <p:cNvPicPr/>
                  <p:nvPr/>
                </p:nvPicPr>
                <p:blipFill>
                  <a:blip r:embed="rId165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59" name="Text Box 679"/>
                  <p:cNvSpPr txBox="1"/>
                  <p:nvPr/>
                </p:nvSpPr>
                <p:spPr>
                  <a:xfrm rot="-3434205">
                    <a:off x="36598" y="39703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70" name="椭圆 456"/>
                <p:cNvGrpSpPr/>
                <p:nvPr/>
              </p:nvGrpSpPr>
              <p:grpSpPr>
                <a:xfrm flipH="1" flipV="1">
                  <a:off x="2851708" y="733265"/>
                  <a:ext cx="432188" cy="431757"/>
                  <a:chOff x="0" y="0"/>
                  <a:chExt cx="310896" cy="310896"/>
                </a:xfrm>
              </p:grpSpPr>
              <p:pic>
                <p:nvPicPr>
                  <p:cNvPr id="24856" name="椭圆 456"/>
                  <p:cNvPicPr/>
                  <p:nvPr/>
                </p:nvPicPr>
                <p:blipFill>
                  <a:blip r:embed="rId166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57" name="Text Box 682"/>
                  <p:cNvSpPr txBox="1"/>
                  <p:nvPr/>
                </p:nvSpPr>
                <p:spPr>
                  <a:xfrm rot="-3434205">
                    <a:off x="46356" y="45848"/>
                    <a:ext cx="216564" cy="216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71" name="椭圆 457"/>
                <p:cNvGrpSpPr/>
                <p:nvPr/>
              </p:nvGrpSpPr>
              <p:grpSpPr>
                <a:xfrm flipH="1" flipV="1">
                  <a:off x="2436468" y="259178"/>
                  <a:ext cx="660994" cy="660335"/>
                  <a:chOff x="0" y="0"/>
                  <a:chExt cx="475488" cy="475488"/>
                </a:xfrm>
              </p:grpSpPr>
              <p:pic>
                <p:nvPicPr>
                  <p:cNvPr id="24854" name="椭圆 457"/>
                  <p:cNvPicPr/>
                  <p:nvPr/>
                </p:nvPicPr>
                <p:blipFill>
                  <a:blip r:embed="rId167"/>
                  <a:stretch>
                    <a:fillRect/>
                  </a:stretch>
                </p:blipFill>
                <p:spPr>
                  <a:xfrm>
                    <a:off x="0" y="0"/>
                    <a:ext cx="475488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55" name="Text Box 685"/>
                  <p:cNvSpPr txBox="1"/>
                  <p:nvPr/>
                </p:nvSpPr>
                <p:spPr>
                  <a:xfrm rot="5135286">
                    <a:off x="72033" y="70881"/>
                    <a:ext cx="334332" cy="334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72" name="椭圆 458"/>
                <p:cNvGrpSpPr/>
                <p:nvPr/>
              </p:nvGrpSpPr>
              <p:grpSpPr>
                <a:xfrm flipH="1" flipV="1">
                  <a:off x="3088988" y="496222"/>
                  <a:ext cx="499983" cy="499484"/>
                  <a:chOff x="0" y="0"/>
                  <a:chExt cx="359664" cy="359664"/>
                </a:xfrm>
              </p:grpSpPr>
              <p:pic>
                <p:nvPicPr>
                  <p:cNvPr id="24852" name="椭圆 458"/>
                  <p:cNvPicPr/>
                  <p:nvPr/>
                </p:nvPicPr>
                <p:blipFill>
                  <a:blip r:embed="rId168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53" name="Text Box 688"/>
                  <p:cNvSpPr txBox="1"/>
                  <p:nvPr/>
                </p:nvSpPr>
                <p:spPr>
                  <a:xfrm rot="5135286">
                    <a:off x="53070" y="57060"/>
                    <a:ext cx="249838" cy="2495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73" name="椭圆 459"/>
                <p:cNvGrpSpPr/>
                <p:nvPr/>
              </p:nvGrpSpPr>
              <p:grpSpPr>
                <a:xfrm flipH="1" flipV="1">
                  <a:off x="2309354" y="877184"/>
                  <a:ext cx="381343" cy="389428"/>
                  <a:chOff x="0" y="0"/>
                  <a:chExt cx="274320" cy="280416"/>
                </a:xfrm>
              </p:grpSpPr>
              <p:pic>
                <p:nvPicPr>
                  <p:cNvPr id="24850" name="椭圆 459"/>
                  <p:cNvPicPr/>
                  <p:nvPr/>
                </p:nvPicPr>
                <p:blipFill>
                  <a:blip r:embed="rId169"/>
                  <a:stretch>
                    <a:fillRect/>
                  </a:stretch>
                </p:blipFill>
                <p:spPr>
                  <a:xfrm>
                    <a:off x="0" y="0"/>
                    <a:ext cx="274320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51" name="Text Box 691"/>
                  <p:cNvSpPr txBox="1"/>
                  <p:nvPr/>
                </p:nvSpPr>
                <p:spPr>
                  <a:xfrm rot="10471189">
                    <a:off x="40467" y="43058"/>
                    <a:ext cx="19343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74" name="椭圆 460"/>
                <p:cNvGrpSpPr/>
                <p:nvPr/>
              </p:nvGrpSpPr>
              <p:grpSpPr>
                <a:xfrm flipH="1" flipV="1">
                  <a:off x="2860182" y="665538"/>
                  <a:ext cx="559303" cy="558745"/>
                  <a:chOff x="0" y="0"/>
                  <a:chExt cx="402336" cy="402336"/>
                </a:xfrm>
              </p:grpSpPr>
              <p:pic>
                <p:nvPicPr>
                  <p:cNvPr id="24848" name="椭圆 460"/>
                  <p:cNvPicPr/>
                  <p:nvPr/>
                </p:nvPicPr>
                <p:blipFill>
                  <a:blip r:embed="rId170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49" name="Text Box 694"/>
                  <p:cNvSpPr txBox="1"/>
                  <p:nvPr/>
                </p:nvSpPr>
                <p:spPr>
                  <a:xfrm rot="5135286">
                    <a:off x="61923" y="61905"/>
                    <a:ext cx="279791" cy="2795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775" name="椭圆 461"/>
                <p:cNvGrpSpPr/>
                <p:nvPr/>
              </p:nvGrpSpPr>
              <p:grpSpPr>
                <a:xfrm flipH="1" flipV="1">
                  <a:off x="944994" y="403098"/>
                  <a:ext cx="932171" cy="931241"/>
                  <a:chOff x="0" y="0"/>
                  <a:chExt cx="670560" cy="670560"/>
                </a:xfrm>
              </p:grpSpPr>
              <p:pic>
                <p:nvPicPr>
                  <p:cNvPr id="24846" name="椭圆 461"/>
                  <p:cNvPicPr/>
                  <p:nvPr/>
                </p:nvPicPr>
                <p:blipFill>
                  <a:blip r:embed="rId171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47" name="Text Box 697"/>
                  <p:cNvSpPr txBox="1"/>
                  <p:nvPr/>
                </p:nvSpPr>
                <p:spPr>
                  <a:xfrm rot="1966024">
                    <a:off x="98008" y="98935"/>
                    <a:ext cx="470311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4776" name="图片 462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701671" y="0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4777" name="图片 463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589291" y="854364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252" name="椭圆 464"/>
                <p:cNvSpPr>
                  <a:spLocks noChangeArrowheads="1"/>
                </p:cNvSpPr>
                <p:nvPr/>
              </p:nvSpPr>
              <p:spPr bwMode="auto">
                <a:xfrm>
                  <a:off x="3441464" y="546751"/>
                  <a:ext cx="335440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253" name="椭圆 465"/>
                <p:cNvSpPr>
                  <a:spLocks noChangeArrowheads="1"/>
                </p:cNvSpPr>
                <p:nvPr/>
              </p:nvSpPr>
              <p:spPr bwMode="auto">
                <a:xfrm>
                  <a:off x="1382479" y="639346"/>
                  <a:ext cx="337647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254" name="椭圆 466"/>
                <p:cNvSpPr>
                  <a:spLocks noChangeArrowheads="1"/>
                </p:cNvSpPr>
                <p:nvPr/>
              </p:nvSpPr>
              <p:spPr bwMode="auto">
                <a:xfrm>
                  <a:off x="3152368" y="524705"/>
                  <a:ext cx="481092" cy="4828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255" name="椭圆 467"/>
                <p:cNvSpPr>
                  <a:spLocks noChangeArrowheads="1"/>
                </p:cNvSpPr>
                <p:nvPr/>
              </p:nvSpPr>
              <p:spPr bwMode="auto">
                <a:xfrm>
                  <a:off x="2428523" y="385813"/>
                  <a:ext cx="481092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790" name="椭圆 468"/>
                <p:cNvSpPr/>
                <p:nvPr/>
              </p:nvSpPr>
              <p:spPr>
                <a:xfrm>
                  <a:off x="3086163" y="328492"/>
                  <a:ext cx="337647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257" name="椭圆 469"/>
                <p:cNvSpPr>
                  <a:spLocks noChangeArrowheads="1"/>
                </p:cNvSpPr>
                <p:nvPr/>
              </p:nvSpPr>
              <p:spPr bwMode="auto">
                <a:xfrm>
                  <a:off x="2744101" y="374789"/>
                  <a:ext cx="575987" cy="5754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258" name="椭圆 470"/>
                <p:cNvSpPr>
                  <a:spLocks noChangeArrowheads="1"/>
                </p:cNvSpPr>
                <p:nvPr/>
              </p:nvSpPr>
              <p:spPr bwMode="auto">
                <a:xfrm>
                  <a:off x="2439557" y="676826"/>
                  <a:ext cx="730466" cy="7297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4797" name="椭圆 471"/>
                <p:cNvGrpSpPr/>
                <p:nvPr/>
              </p:nvGrpSpPr>
              <p:grpSpPr>
                <a:xfrm flipH="1" flipV="1">
                  <a:off x="-4126" y="174520"/>
                  <a:ext cx="1194874" cy="1193682"/>
                  <a:chOff x="0" y="0"/>
                  <a:chExt cx="859536" cy="859536"/>
                </a:xfrm>
              </p:grpSpPr>
              <p:pic>
                <p:nvPicPr>
                  <p:cNvPr id="24844" name="椭圆 471"/>
                  <p:cNvPicPr/>
                  <p:nvPr/>
                </p:nvPicPr>
                <p:blipFill>
                  <a:blip r:embed="rId172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45" name="Text Box 709"/>
                  <p:cNvSpPr txBox="1"/>
                  <p:nvPr/>
                </p:nvSpPr>
                <p:spPr>
                  <a:xfrm rot="6658391">
                    <a:off x="129207" y="127080"/>
                    <a:ext cx="602918" cy="6023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262" name="椭圆 472"/>
                <p:cNvSpPr>
                  <a:spLocks noChangeArrowheads="1"/>
                </p:cNvSpPr>
                <p:nvPr/>
              </p:nvSpPr>
              <p:spPr bwMode="auto">
                <a:xfrm>
                  <a:off x="4637574" y="1045001"/>
                  <a:ext cx="203030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801" name="椭圆 473"/>
                <p:cNvSpPr/>
                <p:nvPr/>
              </p:nvSpPr>
              <p:spPr>
                <a:xfrm rot="-7771559" flipV="1">
                  <a:off x="970034" y="445099"/>
                  <a:ext cx="473999" cy="47447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4802" name="椭圆 474"/>
                <p:cNvGrpSpPr/>
                <p:nvPr/>
              </p:nvGrpSpPr>
              <p:grpSpPr>
                <a:xfrm flipH="1" flipV="1">
                  <a:off x="2673748" y="496222"/>
                  <a:ext cx="627097" cy="626471"/>
                  <a:chOff x="0" y="0"/>
                  <a:chExt cx="451104" cy="451104"/>
                </a:xfrm>
              </p:grpSpPr>
              <p:pic>
                <p:nvPicPr>
                  <p:cNvPr id="24842" name="椭圆 474"/>
                  <p:cNvPicPr/>
                  <p:nvPr/>
                </p:nvPicPr>
                <p:blipFill>
                  <a:blip r:embed="rId173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43" name="Text Box 714"/>
                  <p:cNvSpPr txBox="1"/>
                  <p:nvPr/>
                </p:nvSpPr>
                <p:spPr>
                  <a:xfrm rot="-7771559">
                    <a:off x="70523" y="65359"/>
                    <a:ext cx="314849" cy="3145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803" name="椭圆 475"/>
                <p:cNvGrpSpPr/>
                <p:nvPr/>
              </p:nvGrpSpPr>
              <p:grpSpPr>
                <a:xfrm flipH="1" flipV="1">
                  <a:off x="2970348" y="521619"/>
                  <a:ext cx="483034" cy="491018"/>
                  <a:chOff x="0" y="0"/>
                  <a:chExt cx="347472" cy="353568"/>
                </a:xfrm>
              </p:grpSpPr>
              <p:pic>
                <p:nvPicPr>
                  <p:cNvPr id="24840" name="椭圆 475"/>
                  <p:cNvPicPr/>
                  <p:nvPr/>
                </p:nvPicPr>
                <p:blipFill>
                  <a:blip r:embed="rId174"/>
                  <a:stretch>
                    <a:fillRect/>
                  </a:stretch>
                </p:blipFill>
                <p:spPr>
                  <a:xfrm>
                    <a:off x="0" y="0"/>
                    <a:ext cx="347472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41" name="Text Box 717"/>
                  <p:cNvSpPr txBox="1"/>
                  <p:nvPr/>
                </p:nvSpPr>
                <p:spPr>
                  <a:xfrm rot="-7771559">
                    <a:off x="53872" y="55014"/>
                    <a:ext cx="242835" cy="242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804" name="椭圆 476"/>
                <p:cNvGrpSpPr/>
                <p:nvPr/>
              </p:nvGrpSpPr>
              <p:grpSpPr>
                <a:xfrm flipH="1" flipV="1">
                  <a:off x="2851708" y="665538"/>
                  <a:ext cx="364394" cy="364031"/>
                  <a:chOff x="0" y="0"/>
                  <a:chExt cx="262128" cy="262128"/>
                </a:xfrm>
              </p:grpSpPr>
              <p:pic>
                <p:nvPicPr>
                  <p:cNvPr id="24838" name="椭圆 476"/>
                  <p:cNvPicPr/>
                  <p:nvPr/>
                </p:nvPicPr>
                <p:blipFill>
                  <a:blip r:embed="rId175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39" name="Text Box 720"/>
                  <p:cNvSpPr txBox="1"/>
                  <p:nvPr/>
                </p:nvSpPr>
                <p:spPr>
                  <a:xfrm rot="-7771559">
                    <a:off x="42999" y="39182"/>
                    <a:ext cx="181465" cy="1812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805" name="椭圆 477"/>
                <p:cNvGrpSpPr/>
                <p:nvPr/>
              </p:nvGrpSpPr>
              <p:grpSpPr>
                <a:xfrm flipH="1" flipV="1">
                  <a:off x="2572056" y="572414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24836" name="椭圆 477"/>
                  <p:cNvPicPr/>
                  <p:nvPr/>
                </p:nvPicPr>
                <p:blipFill>
                  <a:blip r:embed="rId176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37" name="Text Box 723"/>
                  <p:cNvSpPr txBox="1"/>
                  <p:nvPr/>
                </p:nvSpPr>
                <p:spPr>
                  <a:xfrm rot="-7771559">
                    <a:off x="23979" y="22622"/>
                    <a:ext cx="103198" cy="1030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806" name="椭圆 478"/>
                <p:cNvGrpSpPr/>
                <p:nvPr/>
              </p:nvGrpSpPr>
              <p:grpSpPr>
                <a:xfrm flipH="1" flipV="1">
                  <a:off x="2995771" y="1080364"/>
                  <a:ext cx="415240" cy="406360"/>
                  <a:chOff x="0" y="0"/>
                  <a:chExt cx="298704" cy="292608"/>
                </a:xfrm>
              </p:grpSpPr>
              <p:pic>
                <p:nvPicPr>
                  <p:cNvPr id="24834" name="椭圆 478"/>
                  <p:cNvPicPr/>
                  <p:nvPr/>
                </p:nvPicPr>
                <p:blipFill>
                  <a:blip r:embed="rId177"/>
                  <a:stretch>
                    <a:fillRect/>
                  </a:stretch>
                </p:blipFill>
                <p:spPr>
                  <a:xfrm>
                    <a:off x="0" y="0"/>
                    <a:ext cx="298704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35" name="Text Box 726"/>
                  <p:cNvSpPr txBox="1"/>
                  <p:nvPr/>
                </p:nvSpPr>
                <p:spPr>
                  <a:xfrm rot="-7771559">
                    <a:off x="47850" y="43736"/>
                    <a:ext cx="203220" cy="2030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807" name="椭圆 479"/>
                <p:cNvGrpSpPr/>
                <p:nvPr/>
              </p:nvGrpSpPr>
              <p:grpSpPr>
                <a:xfrm flipH="1" flipV="1">
                  <a:off x="2750016" y="699401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24832" name="椭圆 479"/>
                  <p:cNvPicPr/>
                  <p:nvPr/>
                </p:nvPicPr>
                <p:blipFill>
                  <a:blip r:embed="rId178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33" name="Text Box 729"/>
                  <p:cNvSpPr txBox="1"/>
                  <p:nvPr/>
                </p:nvSpPr>
                <p:spPr>
                  <a:xfrm rot="9141287">
                    <a:off x="25984" y="23002"/>
                    <a:ext cx="103094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808" name="椭圆 480"/>
                <p:cNvGrpSpPr/>
                <p:nvPr/>
              </p:nvGrpSpPr>
              <p:grpSpPr>
                <a:xfrm flipH="1" flipV="1">
                  <a:off x="2622902" y="1004171"/>
                  <a:ext cx="533880" cy="533347"/>
                  <a:chOff x="0" y="0"/>
                  <a:chExt cx="384048" cy="384048"/>
                </a:xfrm>
              </p:grpSpPr>
              <p:pic>
                <p:nvPicPr>
                  <p:cNvPr id="24830" name="椭圆 480"/>
                  <p:cNvPicPr/>
                  <p:nvPr/>
                </p:nvPicPr>
                <p:blipFill>
                  <a:blip r:embed="rId179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31" name="Text Box 732"/>
                  <p:cNvSpPr txBox="1"/>
                  <p:nvPr/>
                </p:nvSpPr>
                <p:spPr>
                  <a:xfrm rot="6462645">
                    <a:off x="57117" y="55880"/>
                    <a:ext cx="267352" cy="2670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809" name="椭圆 481"/>
                <p:cNvGrpSpPr/>
                <p:nvPr/>
              </p:nvGrpSpPr>
              <p:grpSpPr>
                <a:xfrm flipH="1" flipV="1">
                  <a:off x="2563582" y="995705"/>
                  <a:ext cx="389817" cy="389428"/>
                  <a:chOff x="0" y="0"/>
                  <a:chExt cx="280416" cy="280416"/>
                </a:xfrm>
              </p:grpSpPr>
              <p:pic>
                <p:nvPicPr>
                  <p:cNvPr id="24828" name="椭圆 481"/>
                  <p:cNvPicPr/>
                  <p:nvPr/>
                </p:nvPicPr>
                <p:blipFill>
                  <a:blip r:embed="rId180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29" name="Text Box 735"/>
                  <p:cNvSpPr txBox="1"/>
                  <p:nvPr/>
                </p:nvSpPr>
                <p:spPr>
                  <a:xfrm rot="-2106846">
                    <a:off x="42789" y="43265"/>
                    <a:ext cx="195725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4810" name="图片 482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-7771559" flipV="1">
                  <a:off x="2520413" y="1063281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4811" name="图片 483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2673073" y="545481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290" name="椭圆 484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3730658" y="634840"/>
                  <a:ext cx="196214" cy="1964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291" name="椭圆 48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120005" y="82880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292" name="椭圆 486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521352" y="100958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821" name="椭圆 487"/>
                <p:cNvSpPr/>
                <p:nvPr/>
              </p:nvSpPr>
              <p:spPr>
                <a:xfrm rot="-7771559" flipV="1">
                  <a:off x="2296212" y="584132"/>
                  <a:ext cx="198418" cy="19861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294" name="椭圆 48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976033" y="544333"/>
                  <a:ext cx="427701" cy="428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4825" name="椭圆 489"/>
                <p:cNvGrpSpPr/>
                <p:nvPr/>
              </p:nvGrpSpPr>
              <p:grpSpPr>
                <a:xfrm flipH="1" flipV="1">
                  <a:off x="2902554" y="640141"/>
                  <a:ext cx="703366" cy="702664"/>
                  <a:chOff x="0" y="0"/>
                  <a:chExt cx="505968" cy="505968"/>
                </a:xfrm>
              </p:grpSpPr>
              <p:pic>
                <p:nvPicPr>
                  <p:cNvPr id="24826" name="椭圆 489"/>
                  <p:cNvPicPr/>
                  <p:nvPr/>
                </p:nvPicPr>
                <p:blipFill>
                  <a:blip r:embed="rId181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827" name="Text Box 745"/>
                  <p:cNvSpPr txBox="1"/>
                  <p:nvPr/>
                </p:nvSpPr>
                <p:spPr>
                  <a:xfrm rot="-3629951">
                    <a:off x="75011" y="75351"/>
                    <a:ext cx="353312" cy="35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22464" name="组合 4"/>
          <p:cNvGrpSpPr/>
          <p:nvPr/>
        </p:nvGrpSpPr>
        <p:grpSpPr>
          <a:xfrm>
            <a:off x="8280400" y="4759325"/>
            <a:ext cx="2578100" cy="1393825"/>
            <a:chOff x="0" y="0"/>
            <a:chExt cx="2578572" cy="1393257"/>
          </a:xfrm>
        </p:grpSpPr>
        <p:sp>
          <p:nvSpPr>
            <p:cNvPr id="24746" name="矩形 431"/>
            <p:cNvSpPr/>
            <p:nvPr/>
          </p:nvSpPr>
          <p:spPr>
            <a:xfrm>
              <a:off x="0" y="562260"/>
              <a:ext cx="2578572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zh-CN" sz="12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  <a:endParaRPr lang="zh-CN" altLang="zh-CN" sz="12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4747" name="文本框 433"/>
            <p:cNvSpPr txBox="1"/>
            <p:nvPr/>
          </p:nvSpPr>
          <p:spPr>
            <a:xfrm>
              <a:off x="497369" y="0"/>
              <a:ext cx="162095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800" dirty="0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rPr>
                <a:t>员工姓名</a:t>
              </a:r>
              <a:endPara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</p:grpSp>
      <p:grpSp>
        <p:nvGrpSpPr>
          <p:cNvPr id="22465" name="组合 429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24733" name="组合 547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4737" name="任意多边形 549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4744" name="任意多边形 549"/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45" name="Text Box 753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738" name="任意多边形 550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4742" name="任意多边形 550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43" name="Text Box 756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739" name="任意多边形 551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4740" name="任意多边形 551"/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41" name="Text Box 759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4734" name="任意多边形 548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4735" name="任意多边形 548"/>
              <p:cNvPicPr/>
              <p:nvPr/>
            </p:nvPicPr>
            <p:blipFill>
              <a:blip r:embed="rId185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736" name="Text Box 762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2472" name="组合 552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24590" name="图片 553"/>
            <p:cNvPicPr>
              <a:picLocks noChangeAspect="1"/>
            </p:cNvPicPr>
            <p:nvPr/>
          </p:nvPicPr>
          <p:blipFill>
            <a:blip r:embed="rId186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4591" name="组合 554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4592" name="椭圆 555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4593" name="椭圆 556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4731" name="椭圆 556"/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32" name="Text Box 769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594" name="椭圆 557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4729" name="椭圆 557"/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30" name="Text Box 772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595" name="椭圆 558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4727" name="椭圆 558"/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28" name="Text Box 775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596" name="椭圆 559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4725" name="椭圆 559"/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26" name="Text Box 778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597" name="椭圆 560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4723" name="椭圆 560"/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24" name="Text Box 781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598" name="椭圆 561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4721" name="椭圆 561"/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22" name="Text Box 784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599" name="椭圆 562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4719" name="椭圆 562"/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20" name="Text Box 787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00" name="椭圆 563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4717" name="椭圆 563"/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18" name="Text Box 790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01" name="椭圆 564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4715" name="椭圆 564"/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16" name="Text Box 793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4602" name="图片 565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4603" name="椭圆 566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4713" name="椭圆 566"/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14" name="Text Box 797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04" name="椭圆 567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4711" name="椭圆 567"/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12" name="Text Box 800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05" name="椭圆 568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4709" name="椭圆 568"/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10" name="Text Box 803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06" name="椭圆 569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4707" name="椭圆 569"/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8" name="Text Box 806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07" name="椭圆 570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4705" name="椭圆 570"/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6" name="Text Box 809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08" name="椭圆 571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4703" name="椭圆 571"/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4" name="Text Box 812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09" name="椭圆 572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4701" name="椭圆 572"/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2" name="Text Box 815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10" name="椭圆 573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4699" name="椭圆 573"/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0" name="Text Box 818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11" name="椭圆 574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4697" name="椭圆 574"/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98" name="Text Box 821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12" name="椭圆 575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4695" name="椭圆 575"/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96" name="Text Box 824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13" name="椭圆 576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4693" name="椭圆 576"/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94" name="Text Box 827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14" name="椭圆 577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4691" name="椭圆 577"/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92" name="Text Box 830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15" name="椭圆 578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4689" name="椭圆 578"/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90" name="Text Box 833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16" name="椭圆 579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4687" name="椭圆 579"/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88" name="Text Box 836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4617" name="图片 580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618" name="图片 581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391" name="椭圆 582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392" name="椭圆 583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393" name="椭圆 584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394" name="椭圆 585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631" name="椭圆 586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396" name="椭圆 587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397" name="椭圆 588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4638" name="椭圆 589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4685" name="椭圆 589"/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86" name="Text Box 848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4401" name="椭圆 590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642" name="椭圆 591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4643" name="椭圆 592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4683" name="椭圆 592"/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84" name="Text Box 853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44" name="椭圆 593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4681" name="椭圆 593"/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82" name="Text Box 856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45" name="椭圆 594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4679" name="椭圆 594"/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80" name="Text Box 859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46" name="椭圆 595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4677" name="椭圆 595"/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78" name="Text Box 862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47" name="椭圆 596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4675" name="椭圆 596"/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76" name="Text Box 865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48" name="椭圆 597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4673" name="椭圆 597"/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74" name="Text Box 868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49" name="椭圆 598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4671" name="椭圆 598"/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72" name="Text Box 871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50" name="椭圆 599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4669" name="椭圆 599"/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70" name="Text Box 874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4651" name="图片 600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652" name="图片 601"/>
              <p:cNvPicPr>
                <a:picLocks noChangeAspect="1"/>
              </p:cNvPicPr>
              <p:nvPr/>
            </p:nvPicPr>
            <p:blipFill>
              <a:blip r:embed="rId219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429" name="椭圆 602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430" name="椭圆 603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431" name="椭圆 604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662" name="椭圆 605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433" name="椭圆 606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4666" name="椭圆 607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4667" name="椭圆 607"/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68" name="Text Box 884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24437" name="文本框 608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5"/>
          <p:cNvGrpSpPr/>
          <p:nvPr/>
        </p:nvGrpSpPr>
        <p:grpSpPr>
          <a:xfrm>
            <a:off x="4479925" y="2565400"/>
            <a:ext cx="3044825" cy="2949575"/>
            <a:chOff x="0" y="0"/>
            <a:chExt cx="3044768" cy="2948767"/>
          </a:xfrm>
        </p:grpSpPr>
        <p:grpSp>
          <p:nvGrpSpPr>
            <p:cNvPr id="3766" name="组合 6"/>
            <p:cNvGrpSpPr/>
            <p:nvPr/>
          </p:nvGrpSpPr>
          <p:grpSpPr>
            <a:xfrm>
              <a:off x="0" y="323965"/>
              <a:ext cx="3044768" cy="2624802"/>
              <a:chOff x="0" y="0"/>
              <a:chExt cx="3044768" cy="2624802"/>
            </a:xfrm>
          </p:grpSpPr>
          <p:sp>
            <p:nvSpPr>
              <p:cNvPr id="3770" name="任意多边形 10"/>
              <p:cNvSpPr/>
              <p:nvPr/>
            </p:nvSpPr>
            <p:spPr>
              <a:xfrm flipV="1">
                <a:off x="0" y="-204"/>
                <a:ext cx="3044768" cy="2625006"/>
              </a:xfrm>
              <a:custGeom>
                <a:avLst/>
                <a:gdLst>
                  <a:gd name="txL" fmla="*/ 0 w 3794898"/>
                  <a:gd name="txT" fmla="*/ 0 h 3271462"/>
                  <a:gd name="txR" fmla="*/ 3794898 w 3794898"/>
                  <a:gd name="txB" fmla="*/ 3271462 h 3271462"/>
                </a:gdLst>
                <a:ahLst/>
                <a:cxnLst>
                  <a:cxn ang="0">
                    <a:pos x="1214222" y="797979"/>
                  </a:cxn>
                  <a:cxn ang="0">
                    <a:pos x="1199672" y="750888"/>
                  </a:cxn>
                  <a:cxn ang="0">
                    <a:pos x="1237764" y="721784"/>
                  </a:cxn>
                  <a:cxn ang="0">
                    <a:pos x="1275855" y="750888"/>
                  </a:cxn>
                  <a:cxn ang="0">
                    <a:pos x="1261306" y="797980"/>
                  </a:cxn>
                  <a:cxn ang="0">
                    <a:pos x="1402392" y="852819"/>
                  </a:cxn>
                  <a:cxn ang="0">
                    <a:pos x="1363879" y="789008"/>
                  </a:cxn>
                  <a:cxn ang="0">
                    <a:pos x="1411758" y="729186"/>
                  </a:cxn>
                  <a:cxn ang="0">
                    <a:pos x="1479862" y="756024"/>
                  </a:cxn>
                  <a:cxn ang="0">
                    <a:pos x="1474075" y="832433"/>
                  </a:cxn>
                  <a:cxn ang="0">
                    <a:pos x="1402392" y="852819"/>
                  </a:cxn>
                  <a:cxn ang="0">
                    <a:pos x="1041766" y="823466"/>
                  </a:cxn>
                  <a:cxn ang="0">
                    <a:pos x="1017659" y="793348"/>
                  </a:cxn>
                  <a:cxn ang="0">
                    <a:pos x="1037051" y="761220"/>
                  </a:cxn>
                  <a:cxn ang="0">
                    <a:pos x="1073142" y="771483"/>
                  </a:cxn>
                  <a:cxn ang="0">
                    <a:pos x="1076055" y="809954"/>
                  </a:cxn>
                  <a:cxn ang="0">
                    <a:pos x="1033609" y="1355901"/>
                  </a:cxn>
                  <a:cxn ang="0">
                    <a:pos x="1032416" y="1355641"/>
                  </a:cxn>
                  <a:cxn ang="0">
                    <a:pos x="1032416" y="1330927"/>
                  </a:cxn>
                  <a:cxn ang="0">
                    <a:pos x="1033609" y="1330926"/>
                  </a:cxn>
                  <a:cxn ang="0">
                    <a:pos x="1033609" y="1355901"/>
                  </a:cxn>
                  <a:cxn ang="0">
                    <a:pos x="1401581" y="1343414"/>
                  </a:cxn>
                  <a:cxn ang="0">
                    <a:pos x="1410497" y="1331727"/>
                  </a:cxn>
                  <a:cxn ang="0">
                    <a:pos x="1851243" y="1343284"/>
                  </a:cxn>
                  <a:cxn ang="0">
                    <a:pos x="1410497" y="1355103"/>
                  </a:cxn>
                  <a:cxn ang="0">
                    <a:pos x="1355542" y="1368390"/>
                  </a:cxn>
                  <a:cxn ang="0">
                    <a:pos x="1355542" y="1318438"/>
                  </a:cxn>
                  <a:cxn ang="0">
                    <a:pos x="1355542" y="1368390"/>
                  </a:cxn>
                  <a:cxn ang="0">
                    <a:pos x="1062398" y="1343414"/>
                  </a:cxn>
                  <a:cxn ang="0">
                    <a:pos x="1112342" y="1343414"/>
                  </a:cxn>
                  <a:cxn ang="0">
                    <a:pos x="1221457" y="1380101"/>
                  </a:cxn>
                  <a:cxn ang="0">
                    <a:pos x="1221457" y="1306727"/>
                  </a:cxn>
                  <a:cxn ang="0">
                    <a:pos x="1221457" y="1380101"/>
                  </a:cxn>
                  <a:cxn ang="0">
                    <a:pos x="2296505" y="2024554"/>
                  </a:cxn>
                  <a:cxn ang="0">
                    <a:pos x="146410" y="2024554"/>
                  </a:cxn>
                  <a:cxn ang="0">
                    <a:pos x="1221458" y="80438"/>
                  </a:cxn>
                  <a:cxn ang="0">
                    <a:pos x="93293" y="2059815"/>
                  </a:cxn>
                  <a:cxn ang="0">
                    <a:pos x="2442915" y="2106293"/>
                  </a:cxn>
                  <a:cxn ang="0">
                    <a:pos x="0" y="2106293"/>
                  </a:cxn>
                </a:cxnLst>
                <a:rect l="txL" t="txT" r="txR" b="txB"/>
                <a:pathLst>
                  <a:path w="3794898" h="3271462">
                    <a:moveTo>
                      <a:pt x="1922780" y="1316419"/>
                    </a:moveTo>
                    <a:lnTo>
                      <a:pt x="1886209" y="1239409"/>
                    </a:lnTo>
                    <a:lnTo>
                      <a:pt x="1805252" y="1226636"/>
                    </a:lnTo>
                    <a:lnTo>
                      <a:pt x="1863607" y="1166268"/>
                    </a:lnTo>
                    <a:lnTo>
                      <a:pt x="1850144" y="1081364"/>
                    </a:lnTo>
                    <a:lnTo>
                      <a:pt x="1922780" y="1121064"/>
                    </a:lnTo>
                    <a:lnTo>
                      <a:pt x="1995416" y="1081364"/>
                    </a:lnTo>
                    <a:lnTo>
                      <a:pt x="1981952" y="1166268"/>
                    </a:lnTo>
                    <a:lnTo>
                      <a:pt x="2040308" y="1226637"/>
                    </a:lnTo>
                    <a:lnTo>
                      <a:pt x="1959351" y="1239410"/>
                    </a:lnTo>
                    <a:lnTo>
                      <a:pt x="1922780" y="1316419"/>
                    </a:lnTo>
                    <a:close/>
                    <a:moveTo>
                      <a:pt x="2178518" y="1324585"/>
                    </a:moveTo>
                    <a:lnTo>
                      <a:pt x="2173982" y="1258008"/>
                    </a:lnTo>
                    <a:lnTo>
                      <a:pt x="2118690" y="1225476"/>
                    </a:lnTo>
                    <a:lnTo>
                      <a:pt x="2178509" y="1198256"/>
                    </a:lnTo>
                    <a:lnTo>
                      <a:pt x="2193067" y="1132561"/>
                    </a:lnTo>
                    <a:lnTo>
                      <a:pt x="2234573" y="1182316"/>
                    </a:lnTo>
                    <a:lnTo>
                      <a:pt x="2298863" y="1174245"/>
                    </a:lnTo>
                    <a:lnTo>
                      <a:pt x="2264696" y="1232215"/>
                    </a:lnTo>
                    <a:lnTo>
                      <a:pt x="2289872" y="1292923"/>
                    </a:lnTo>
                    <a:lnTo>
                      <a:pt x="2227249" y="1278996"/>
                    </a:lnTo>
                    <a:lnTo>
                      <a:pt x="2178518" y="1324585"/>
                    </a:lnTo>
                    <a:close/>
                    <a:moveTo>
                      <a:pt x="1667040" y="1324585"/>
                    </a:moveTo>
                    <a:lnTo>
                      <a:pt x="1618310" y="1278996"/>
                    </a:lnTo>
                    <a:lnTo>
                      <a:pt x="1555687" y="1292922"/>
                    </a:lnTo>
                    <a:lnTo>
                      <a:pt x="1580862" y="1232215"/>
                    </a:lnTo>
                    <a:lnTo>
                      <a:pt x="1546696" y="1174246"/>
                    </a:lnTo>
                    <a:lnTo>
                      <a:pt x="1610986" y="1182316"/>
                    </a:lnTo>
                    <a:lnTo>
                      <a:pt x="1652491" y="1132560"/>
                    </a:lnTo>
                    <a:lnTo>
                      <a:pt x="1667050" y="1198256"/>
                    </a:lnTo>
                    <a:lnTo>
                      <a:pt x="1726869" y="1225476"/>
                    </a:lnTo>
                    <a:lnTo>
                      <a:pt x="1671576" y="1258008"/>
                    </a:lnTo>
                    <a:lnTo>
                      <a:pt x="1667040" y="1324585"/>
                    </a:lnTo>
                    <a:close/>
                    <a:moveTo>
                      <a:pt x="1605639" y="2105966"/>
                    </a:moveTo>
                    <a:lnTo>
                      <a:pt x="1603786" y="2104725"/>
                    </a:lnTo>
                    <a:lnTo>
                      <a:pt x="1603786" y="2105561"/>
                    </a:lnTo>
                    <a:lnTo>
                      <a:pt x="919119" y="2086368"/>
                    </a:lnTo>
                    <a:lnTo>
                      <a:pt x="1603786" y="2067175"/>
                    </a:lnTo>
                    <a:lnTo>
                      <a:pt x="1603786" y="2068417"/>
                    </a:lnTo>
                    <a:lnTo>
                      <a:pt x="1605639" y="2067174"/>
                    </a:lnTo>
                    <a:cubicBezTo>
                      <a:pt x="1612266" y="2067174"/>
                      <a:pt x="1617638" y="2075859"/>
                      <a:pt x="1617638" y="2086571"/>
                    </a:cubicBezTo>
                    <a:cubicBezTo>
                      <a:pt x="1617638" y="2097282"/>
                      <a:pt x="1612266" y="2105966"/>
                      <a:pt x="1605639" y="2105966"/>
                    </a:cubicBezTo>
                    <a:close/>
                    <a:moveTo>
                      <a:pt x="2189256" y="2105967"/>
                    </a:moveTo>
                    <a:cubicBezTo>
                      <a:pt x="2182630" y="2105967"/>
                      <a:pt x="2177258" y="2097283"/>
                      <a:pt x="2177258" y="2086571"/>
                    </a:cubicBezTo>
                    <a:cubicBezTo>
                      <a:pt x="2177258" y="2075859"/>
                      <a:pt x="2182630" y="2067175"/>
                      <a:pt x="2189256" y="2067175"/>
                    </a:cubicBezTo>
                    <a:lnTo>
                      <a:pt x="2191109" y="2068418"/>
                    </a:lnTo>
                    <a:lnTo>
                      <a:pt x="2191109" y="2067176"/>
                    </a:lnTo>
                    <a:lnTo>
                      <a:pt x="2875777" y="2086369"/>
                    </a:lnTo>
                    <a:lnTo>
                      <a:pt x="2191109" y="2105562"/>
                    </a:lnTo>
                    <a:lnTo>
                      <a:pt x="2191109" y="2104725"/>
                    </a:lnTo>
                    <a:lnTo>
                      <a:pt x="2189256" y="2105967"/>
                    </a:lnTo>
                    <a:close/>
                    <a:moveTo>
                      <a:pt x="2105741" y="2125363"/>
                    </a:moveTo>
                    <a:cubicBezTo>
                      <a:pt x="2084318" y="2125363"/>
                      <a:pt x="2066949" y="2107995"/>
                      <a:pt x="2066949" y="2086571"/>
                    </a:cubicBezTo>
                    <a:cubicBezTo>
                      <a:pt x="2066949" y="2065147"/>
                      <a:pt x="2084318" y="2047779"/>
                      <a:pt x="2105741" y="2047779"/>
                    </a:cubicBezTo>
                    <a:cubicBezTo>
                      <a:pt x="2127165" y="2047779"/>
                      <a:pt x="2144533" y="2065147"/>
                      <a:pt x="2144533" y="2086571"/>
                    </a:cubicBezTo>
                    <a:cubicBezTo>
                      <a:pt x="2144533" y="2107995"/>
                      <a:pt x="2127165" y="2125363"/>
                      <a:pt x="2105741" y="2125363"/>
                    </a:cubicBezTo>
                    <a:close/>
                    <a:moveTo>
                      <a:pt x="1689154" y="2125363"/>
                    </a:moveTo>
                    <a:cubicBezTo>
                      <a:pt x="1667730" y="2125363"/>
                      <a:pt x="1650362" y="2107995"/>
                      <a:pt x="1650362" y="2086571"/>
                    </a:cubicBezTo>
                    <a:cubicBezTo>
                      <a:pt x="1650362" y="2065147"/>
                      <a:pt x="1667730" y="2047779"/>
                      <a:pt x="1689154" y="2047779"/>
                    </a:cubicBezTo>
                    <a:cubicBezTo>
                      <a:pt x="1710578" y="2047779"/>
                      <a:pt x="1727946" y="2065147"/>
                      <a:pt x="1727946" y="2086571"/>
                    </a:cubicBezTo>
                    <a:cubicBezTo>
                      <a:pt x="1727946" y="2107995"/>
                      <a:pt x="1710578" y="2125363"/>
                      <a:pt x="1689154" y="2125363"/>
                    </a:cubicBezTo>
                    <a:close/>
                    <a:moveTo>
                      <a:pt x="1897448" y="2143552"/>
                    </a:moveTo>
                    <a:lnTo>
                      <a:pt x="1793397" y="2086571"/>
                    </a:lnTo>
                    <a:lnTo>
                      <a:pt x="1897448" y="2029589"/>
                    </a:lnTo>
                    <a:lnTo>
                      <a:pt x="2001499" y="2086571"/>
                    </a:lnTo>
                    <a:lnTo>
                      <a:pt x="1897448" y="2143552"/>
                    </a:lnTo>
                    <a:close/>
                    <a:moveTo>
                      <a:pt x="227437" y="3144508"/>
                    </a:moveTo>
                    <a:lnTo>
                      <a:pt x="3567461" y="3144508"/>
                    </a:lnTo>
                    <a:lnTo>
                      <a:pt x="1897449" y="257086"/>
                    </a:lnTo>
                    <a:lnTo>
                      <a:pt x="227437" y="3144508"/>
                    </a:lnTo>
                    <a:close/>
                    <a:moveTo>
                      <a:pt x="144924" y="3199274"/>
                    </a:moveTo>
                    <a:lnTo>
                      <a:pt x="1897450" y="124935"/>
                    </a:lnTo>
                    <a:lnTo>
                      <a:pt x="3649975" y="3199274"/>
                    </a:lnTo>
                    <a:lnTo>
                      <a:pt x="144924" y="3199274"/>
                    </a:lnTo>
                    <a:close/>
                    <a:moveTo>
                      <a:pt x="0" y="3271462"/>
                    </a:moveTo>
                    <a:lnTo>
                      <a:pt x="3794898" y="3271462"/>
                    </a:lnTo>
                    <a:lnTo>
                      <a:pt x="1897450" y="0"/>
                    </a:lnTo>
                    <a:lnTo>
                      <a:pt x="0" y="3271462"/>
                    </a:ln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71" name="文本框 11"/>
              <p:cNvSpPr txBox="1"/>
              <p:nvPr/>
            </p:nvSpPr>
            <p:spPr>
              <a:xfrm>
                <a:off x="737554" y="198562"/>
                <a:ext cx="1569660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zh-CN" altLang="zh-CN" sz="3600" dirty="0">
                    <a:solidFill>
                      <a:srgbClr val="6E0000"/>
                    </a:solidFill>
                    <a:latin typeface="方正姚体" pitchFamily="2" charset="-122"/>
                    <a:ea typeface="方正姚体" pitchFamily="2" charset="-122"/>
                  </a:rPr>
                  <a:t>关键字</a:t>
                </a:r>
                <a:endParaRPr lang="zh-CN" altLang="zh-CN" sz="3600" dirty="0">
                  <a:solidFill>
                    <a:srgbClr val="6E0000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3772" name="文本框 12"/>
              <p:cNvSpPr txBox="1"/>
              <p:nvPr/>
            </p:nvSpPr>
            <p:spPr>
              <a:xfrm>
                <a:off x="940334" y="961964"/>
                <a:ext cx="116410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2400" dirty="0">
                    <a:solidFill>
                      <a:srgbClr val="6E0000"/>
                    </a:solidFill>
                    <a:latin typeface="Agency FB" pitchFamily="34" charset="0"/>
                    <a:ea typeface="方正姚体" pitchFamily="2" charset="-122"/>
                  </a:rPr>
                  <a:t>KEY WORD</a:t>
                </a:r>
                <a:endParaRPr lang="zh-CN" altLang="en-US" sz="2400" dirty="0">
                  <a:solidFill>
                    <a:srgbClr val="6E0000"/>
                  </a:solidFill>
                  <a:latin typeface="Agency FB" pitchFamily="34" charset="0"/>
                  <a:ea typeface="方正姚体" pitchFamily="2" charset="-122"/>
                </a:endParaRPr>
              </a:p>
            </p:txBody>
          </p:sp>
        </p:grpSp>
        <p:sp>
          <p:nvSpPr>
            <p:cNvPr id="3767" name="等腰三角形 7"/>
            <p:cNvSpPr/>
            <p:nvPr/>
          </p:nvSpPr>
          <p:spPr>
            <a:xfrm rot="7200000">
              <a:off x="1647998" y="1598142"/>
              <a:ext cx="1607697" cy="252407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49019"/>
              </a:schemeClr>
            </a:solidFill>
            <a:ln w="9525">
              <a:noFill/>
            </a:ln>
          </p:spPr>
          <p:txBody>
            <a:bodyPr anchor="ctr"/>
            <a:p>
              <a:pPr algn="ctr" eaLnBrk="1" hangingPunct="1"/>
              <a:endParaRPr lang="zh-CN" altLang="en-US" sz="12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68" name="等腰三角形 8"/>
            <p:cNvSpPr/>
            <p:nvPr/>
          </p:nvSpPr>
          <p:spPr>
            <a:xfrm rot="-7200000" flipH="1">
              <a:off x="-218073" y="1597348"/>
              <a:ext cx="1607697" cy="253995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49019"/>
              </a:schemeClr>
            </a:solidFill>
            <a:ln w="9525">
              <a:noFill/>
            </a:ln>
          </p:spPr>
          <p:txBody>
            <a:bodyPr anchor="ctr"/>
            <a:p>
              <a:pPr algn="ctr" eaLnBrk="1" hangingPunct="1"/>
              <a:endParaRPr lang="zh-CN" altLang="en-US" sz="12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69" name="等腰三角形 9"/>
            <p:cNvSpPr/>
            <p:nvPr/>
          </p:nvSpPr>
          <p:spPr>
            <a:xfrm flipH="1">
              <a:off x="695312" y="0"/>
              <a:ext cx="1608108" cy="252344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49019"/>
              </a:schemeClr>
            </a:solidFill>
            <a:ln w="9525">
              <a:noFill/>
            </a:ln>
          </p:spPr>
          <p:txBody>
            <a:bodyPr anchor="ctr"/>
            <a:p>
              <a:pPr algn="ctr" eaLnBrk="1" hangingPunct="1"/>
              <a:endParaRPr lang="zh-CN" altLang="en-US" sz="12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组合 4"/>
          <p:cNvGrpSpPr/>
          <p:nvPr/>
        </p:nvGrpSpPr>
        <p:grpSpPr>
          <a:xfrm>
            <a:off x="646113" y="3551238"/>
            <a:ext cx="4308475" cy="1789112"/>
            <a:chOff x="0" y="0"/>
            <a:chExt cx="4308701" cy="1789715"/>
          </a:xfrm>
        </p:grpSpPr>
        <p:grpSp>
          <p:nvGrpSpPr>
            <p:cNvPr id="3590" name="组合 34"/>
            <p:cNvGrpSpPr/>
            <p:nvPr/>
          </p:nvGrpSpPr>
          <p:grpSpPr>
            <a:xfrm>
              <a:off x="2875944" y="0"/>
              <a:ext cx="1432757" cy="1789715"/>
              <a:chOff x="0" y="0"/>
              <a:chExt cx="1432757" cy="1789715"/>
            </a:xfrm>
          </p:grpSpPr>
          <p:graphicFrame>
            <p:nvGraphicFramePr>
              <p:cNvPr id="3076" name="Object 692"/>
              <p:cNvGraphicFramePr/>
              <p:nvPr/>
            </p:nvGraphicFramePr>
            <p:xfrm>
              <a:off x="-50800" y="-50800"/>
              <a:ext cx="1534357" cy="18913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0" name="" r:id="rId1" imgW="1542415" imgH="1896110" progId="Excel.Chart.8">
                      <p:embed/>
                    </p:oleObj>
                  </mc:Choice>
                  <mc:Fallback>
                    <p:oleObj name="" r:id="rId1" imgW="1542415" imgH="1896110" progId="Excel.Chart.8">
                      <p:embed/>
                      <p:pic>
                        <p:nvPicPr>
                          <p:cNvPr id="0" name="图片 3079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-50800" y="-50800"/>
                            <a:ext cx="1534357" cy="189131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765" name="文本框 36"/>
              <p:cNvSpPr txBox="1"/>
              <p:nvPr/>
            </p:nvSpPr>
            <p:spPr>
              <a:xfrm>
                <a:off x="306651" y="633247"/>
                <a:ext cx="819455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28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60%</a:t>
                </a:r>
                <a:endParaRPr lang="zh-CN" altLang="en-US" sz="28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3591" name="组合 3"/>
            <p:cNvGrpSpPr/>
            <p:nvPr/>
          </p:nvGrpSpPr>
          <p:grpSpPr>
            <a:xfrm>
              <a:off x="0" y="99530"/>
              <a:ext cx="3060652" cy="1667200"/>
              <a:chOff x="0" y="0"/>
              <a:chExt cx="3060652" cy="1667200"/>
            </a:xfrm>
          </p:grpSpPr>
          <p:grpSp>
            <p:nvGrpSpPr>
              <p:cNvPr id="3592" name="组合 170"/>
              <p:cNvGrpSpPr/>
              <p:nvPr/>
            </p:nvGrpSpPr>
            <p:grpSpPr>
              <a:xfrm>
                <a:off x="1093206" y="0"/>
                <a:ext cx="827966" cy="797622"/>
                <a:chOff x="0" y="0"/>
                <a:chExt cx="2046364" cy="1971366"/>
              </a:xfrm>
            </p:grpSpPr>
            <p:pic>
              <p:nvPicPr>
                <p:cNvPr id="3596" name="图片 171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97" name="椭圆 172"/>
                <p:cNvSpPr/>
                <p:nvPr/>
              </p:nvSpPr>
              <p:spPr>
                <a:xfrm rot="10800000">
                  <a:off x="805960" y="578240"/>
                  <a:ext cx="808303" cy="81245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3598" name="椭圆 173"/>
                <p:cNvGrpSpPr/>
                <p:nvPr/>
              </p:nvGrpSpPr>
              <p:grpSpPr>
                <a:xfrm>
                  <a:off x="929480" y="815774"/>
                  <a:ext cx="1054718" cy="1055017"/>
                  <a:chOff x="0" y="0"/>
                  <a:chExt cx="426720" cy="426720"/>
                </a:xfrm>
              </p:grpSpPr>
              <p:pic>
                <p:nvPicPr>
                  <p:cNvPr id="3763" name="椭圆 173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64" name="Text Box 20"/>
                  <p:cNvSpPr txBox="1"/>
                  <p:nvPr/>
                </p:nvSpPr>
                <p:spPr>
                  <a:xfrm rot="10800000">
                    <a:off x="64025" y="60116"/>
                    <a:ext cx="302746" cy="3026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599" name="椭圆 174"/>
                <p:cNvGrpSpPr/>
                <p:nvPr/>
              </p:nvGrpSpPr>
              <p:grpSpPr>
                <a:xfrm>
                  <a:off x="944548" y="710273"/>
                  <a:ext cx="195876" cy="195932"/>
                  <a:chOff x="0" y="0"/>
                  <a:chExt cx="79248" cy="79248"/>
                </a:xfrm>
              </p:grpSpPr>
              <p:pic>
                <p:nvPicPr>
                  <p:cNvPr id="3761" name="椭圆 174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79248" cy="79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62" name="Text Box 23"/>
                  <p:cNvSpPr txBox="1"/>
                  <p:nvPr/>
                </p:nvSpPr>
                <p:spPr>
                  <a:xfrm rot="10800000">
                    <a:off x="11881" y="11740"/>
                    <a:ext cx="56620" cy="566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00" name="椭圆 175"/>
                <p:cNvGrpSpPr/>
                <p:nvPr/>
              </p:nvGrpSpPr>
              <p:grpSpPr>
                <a:xfrm>
                  <a:off x="522660" y="1071993"/>
                  <a:ext cx="919112" cy="904301"/>
                  <a:chOff x="0" y="0"/>
                  <a:chExt cx="371856" cy="365760"/>
                </a:xfrm>
              </p:grpSpPr>
              <p:pic>
                <p:nvPicPr>
                  <p:cNvPr id="3759" name="椭圆 175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371856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60" name="Text Box 26"/>
                  <p:cNvSpPr txBox="1"/>
                  <p:nvPr/>
                </p:nvSpPr>
                <p:spPr>
                  <a:xfrm rot="-3434205">
                    <a:off x="56741" y="53503"/>
                    <a:ext cx="257000" cy="2570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01" name="椭圆 176"/>
                <p:cNvGrpSpPr/>
                <p:nvPr/>
              </p:nvGrpSpPr>
              <p:grpSpPr>
                <a:xfrm>
                  <a:off x="55571" y="921276"/>
                  <a:ext cx="150674" cy="135645"/>
                  <a:chOff x="0" y="0"/>
                  <a:chExt cx="60960" cy="54864"/>
                </a:xfrm>
              </p:grpSpPr>
              <p:pic>
                <p:nvPicPr>
                  <p:cNvPr id="3757" name="椭圆 176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60960" cy="54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8" name="Text Box 29"/>
                  <p:cNvSpPr txBox="1"/>
                  <p:nvPr/>
                </p:nvSpPr>
                <p:spPr>
                  <a:xfrm rot="10800000">
                    <a:off x="9592" y="6127"/>
                    <a:ext cx="40166" cy="401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02" name="椭圆 177"/>
                <p:cNvGrpSpPr/>
                <p:nvPr/>
              </p:nvGrpSpPr>
              <p:grpSpPr>
                <a:xfrm>
                  <a:off x="492526" y="815774"/>
                  <a:ext cx="210944" cy="211003"/>
                  <a:chOff x="0" y="0"/>
                  <a:chExt cx="85344" cy="85344"/>
                </a:xfrm>
              </p:grpSpPr>
              <p:pic>
                <p:nvPicPr>
                  <p:cNvPr id="3755" name="椭圆 177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6" name="Text Box 32"/>
                  <p:cNvSpPr txBox="1"/>
                  <p:nvPr/>
                </p:nvSpPr>
                <p:spPr>
                  <a:xfrm rot="891223">
                    <a:off x="13801" y="12586"/>
                    <a:ext cx="56620" cy="566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03" name="椭圆 178"/>
                <p:cNvGrpSpPr/>
                <p:nvPr/>
              </p:nvGrpSpPr>
              <p:grpSpPr>
                <a:xfrm>
                  <a:off x="748672" y="1358355"/>
                  <a:ext cx="150674" cy="150717"/>
                  <a:chOff x="0" y="0"/>
                  <a:chExt cx="60960" cy="60960"/>
                </a:xfrm>
              </p:grpSpPr>
              <p:pic>
                <p:nvPicPr>
                  <p:cNvPr id="3753" name="椭圆 178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60960" cy="60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4" name="Text Box 35"/>
                  <p:cNvSpPr txBox="1"/>
                  <p:nvPr/>
                </p:nvSpPr>
                <p:spPr>
                  <a:xfrm rot="891223">
                    <a:off x="10750" y="10984"/>
                    <a:ext cx="40166" cy="401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04" name="椭圆 179"/>
                <p:cNvGrpSpPr/>
                <p:nvPr/>
              </p:nvGrpSpPr>
              <p:grpSpPr>
                <a:xfrm>
                  <a:off x="432256" y="544484"/>
                  <a:ext cx="346550" cy="346649"/>
                  <a:chOff x="0" y="0"/>
                  <a:chExt cx="140208" cy="140208"/>
                </a:xfrm>
              </p:grpSpPr>
              <p:pic>
                <p:nvPicPr>
                  <p:cNvPr id="3751" name="椭圆 179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2" name="Text Box 38"/>
                  <p:cNvSpPr txBox="1"/>
                  <p:nvPr/>
                </p:nvSpPr>
                <p:spPr>
                  <a:xfrm rot="-3434205">
                    <a:off x="22228" y="20895"/>
                    <a:ext cx="95813" cy="958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05" name="椭圆 180"/>
                <p:cNvGrpSpPr/>
                <p:nvPr/>
              </p:nvGrpSpPr>
              <p:grpSpPr>
                <a:xfrm>
                  <a:off x="552795" y="1192566"/>
                  <a:ext cx="512292" cy="512437"/>
                  <a:chOff x="0" y="0"/>
                  <a:chExt cx="207264" cy="207264"/>
                </a:xfrm>
              </p:grpSpPr>
              <p:pic>
                <p:nvPicPr>
                  <p:cNvPr id="3749" name="椭圆 180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0" name="Text Box 41"/>
                  <p:cNvSpPr txBox="1"/>
                  <p:nvPr/>
                </p:nvSpPr>
                <p:spPr>
                  <a:xfrm rot="10800000">
                    <a:off x="29791" y="30890"/>
                    <a:ext cx="145034" cy="1449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06" name="椭圆 181"/>
                <p:cNvGrpSpPr/>
                <p:nvPr/>
              </p:nvGrpSpPr>
              <p:grpSpPr>
                <a:xfrm>
                  <a:off x="884278" y="1252853"/>
                  <a:ext cx="301348" cy="301434"/>
                  <a:chOff x="0" y="0"/>
                  <a:chExt cx="121920" cy="121920"/>
                </a:xfrm>
              </p:grpSpPr>
              <p:pic>
                <p:nvPicPr>
                  <p:cNvPr id="3747" name="椭圆 181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8" name="Text Box 44"/>
                  <p:cNvSpPr txBox="1"/>
                  <p:nvPr/>
                </p:nvSpPr>
                <p:spPr>
                  <a:xfrm rot="9822440">
                    <a:off x="19525" y="21312"/>
                    <a:ext cx="80059" cy="800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07" name="椭圆 182"/>
                <p:cNvGrpSpPr/>
                <p:nvPr/>
              </p:nvGrpSpPr>
              <p:grpSpPr>
                <a:xfrm>
                  <a:off x="793874" y="966491"/>
                  <a:ext cx="813640" cy="813871"/>
                  <a:chOff x="0" y="0"/>
                  <a:chExt cx="329184" cy="329184"/>
                </a:xfrm>
              </p:grpSpPr>
              <p:pic>
                <p:nvPicPr>
                  <p:cNvPr id="3745" name="椭圆 182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329184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6" name="Text Box 47"/>
                  <p:cNvSpPr txBox="1"/>
                  <p:nvPr/>
                </p:nvSpPr>
                <p:spPr>
                  <a:xfrm rot="10800000">
                    <a:off x="48456" y="49673"/>
                    <a:ext cx="233500" cy="233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08" name="椭圆 183"/>
                <p:cNvGrpSpPr/>
                <p:nvPr/>
              </p:nvGrpSpPr>
              <p:grpSpPr>
                <a:xfrm>
                  <a:off x="658267" y="966491"/>
                  <a:ext cx="602696" cy="602867"/>
                  <a:chOff x="0" y="0"/>
                  <a:chExt cx="243840" cy="243840"/>
                </a:xfrm>
              </p:grpSpPr>
              <p:pic>
                <p:nvPicPr>
                  <p:cNvPr id="3743" name="椭圆 183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243840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4" name="Text Box 50"/>
                  <p:cNvSpPr txBox="1"/>
                  <p:nvPr/>
                </p:nvSpPr>
                <p:spPr>
                  <a:xfrm rot="10800000">
                    <a:off x="33143" y="36146"/>
                    <a:ext cx="174487" cy="1744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09" name="椭圆 184"/>
                <p:cNvGrpSpPr/>
                <p:nvPr/>
              </p:nvGrpSpPr>
              <p:grpSpPr>
                <a:xfrm>
                  <a:off x="402121" y="710273"/>
                  <a:ext cx="346550" cy="346649"/>
                  <a:chOff x="0" y="0"/>
                  <a:chExt cx="140208" cy="140208"/>
                </a:xfrm>
              </p:grpSpPr>
              <p:pic>
                <p:nvPicPr>
                  <p:cNvPr id="3741" name="椭圆 184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2" name="Text Box 53"/>
                  <p:cNvSpPr txBox="1"/>
                  <p:nvPr/>
                </p:nvSpPr>
                <p:spPr>
                  <a:xfrm rot="10800000">
                    <a:off x="18889" y="19205"/>
                    <a:ext cx="99231" cy="992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10" name="椭圆 185"/>
                <p:cNvGrpSpPr/>
                <p:nvPr/>
              </p:nvGrpSpPr>
              <p:grpSpPr>
                <a:xfrm>
                  <a:off x="824009" y="695201"/>
                  <a:ext cx="678033" cy="678225"/>
                  <a:chOff x="0" y="0"/>
                  <a:chExt cx="274320" cy="274320"/>
                </a:xfrm>
              </p:grpSpPr>
              <p:pic>
                <p:nvPicPr>
                  <p:cNvPr id="3739" name="椭圆 185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274320" cy="2743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0" name="Text Box 56"/>
                  <p:cNvSpPr txBox="1"/>
                  <p:nvPr/>
                </p:nvSpPr>
                <p:spPr>
                  <a:xfrm rot="10800000">
                    <a:off x="40558" y="40308"/>
                    <a:ext cx="195407" cy="1953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11" name="椭圆 186"/>
                <p:cNvGrpSpPr/>
                <p:nvPr/>
              </p:nvGrpSpPr>
              <p:grpSpPr>
                <a:xfrm>
                  <a:off x="778806" y="182764"/>
                  <a:ext cx="361618" cy="361720"/>
                  <a:chOff x="0" y="0"/>
                  <a:chExt cx="146304" cy="146304"/>
                </a:xfrm>
              </p:grpSpPr>
              <p:pic>
                <p:nvPicPr>
                  <p:cNvPr id="3737" name="椭圆 186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38" name="Text Box 59"/>
                  <p:cNvSpPr txBox="1"/>
                  <p:nvPr/>
                </p:nvSpPr>
                <p:spPr>
                  <a:xfrm rot="-6112846">
                    <a:off x="21876" y="22778"/>
                    <a:ext cx="99203" cy="992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12" name="椭圆 187"/>
                <p:cNvGrpSpPr/>
                <p:nvPr/>
              </p:nvGrpSpPr>
              <p:grpSpPr>
                <a:xfrm>
                  <a:off x="447323" y="589699"/>
                  <a:ext cx="904044" cy="919372"/>
                  <a:chOff x="0" y="0"/>
                  <a:chExt cx="365760" cy="371856"/>
                </a:xfrm>
              </p:grpSpPr>
              <p:pic>
                <p:nvPicPr>
                  <p:cNvPr id="3735" name="椭圆 187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365760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36" name="Text Box 62"/>
                  <p:cNvSpPr txBox="1"/>
                  <p:nvPr/>
                </p:nvSpPr>
                <p:spPr>
                  <a:xfrm rot="-3434205">
                    <a:off x="53425" y="59185"/>
                    <a:ext cx="257000" cy="2570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13" name="椭圆 188"/>
                <p:cNvGrpSpPr/>
                <p:nvPr/>
              </p:nvGrpSpPr>
              <p:grpSpPr>
                <a:xfrm>
                  <a:off x="-4699" y="815774"/>
                  <a:ext cx="904044" cy="919372"/>
                  <a:chOff x="0" y="0"/>
                  <a:chExt cx="365760" cy="371856"/>
                </a:xfrm>
              </p:grpSpPr>
              <p:pic>
                <p:nvPicPr>
                  <p:cNvPr id="3733" name="椭圆 188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365760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34" name="Text Box 65"/>
                  <p:cNvSpPr txBox="1"/>
                  <p:nvPr/>
                </p:nvSpPr>
                <p:spPr>
                  <a:xfrm rot="2191815">
                    <a:off x="55143" y="56323"/>
                    <a:ext cx="257074" cy="257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14" name="椭圆 189"/>
                <p:cNvGrpSpPr/>
                <p:nvPr/>
              </p:nvGrpSpPr>
              <p:grpSpPr>
                <a:xfrm>
                  <a:off x="492526" y="227979"/>
                  <a:ext cx="346550" cy="361720"/>
                  <a:chOff x="0" y="0"/>
                  <a:chExt cx="140208" cy="146304"/>
                </a:xfrm>
              </p:grpSpPr>
              <p:pic>
                <p:nvPicPr>
                  <p:cNvPr id="3731" name="椭圆 189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140208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32" name="Text Box 68"/>
                  <p:cNvSpPr txBox="1"/>
                  <p:nvPr/>
                </p:nvSpPr>
                <p:spPr>
                  <a:xfrm rot="-3434205">
                    <a:off x="22733" y="25065"/>
                    <a:ext cx="95813" cy="958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15" name="椭圆 190"/>
                <p:cNvGrpSpPr/>
                <p:nvPr/>
              </p:nvGrpSpPr>
              <p:grpSpPr>
                <a:xfrm>
                  <a:off x="522660" y="167692"/>
                  <a:ext cx="452022" cy="437079"/>
                  <a:chOff x="0" y="0"/>
                  <a:chExt cx="182880" cy="176784"/>
                </a:xfrm>
              </p:grpSpPr>
              <p:pic>
                <p:nvPicPr>
                  <p:cNvPr id="3729" name="椭圆 190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182880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30" name="Text Box 71"/>
                  <p:cNvSpPr txBox="1"/>
                  <p:nvPr/>
                </p:nvSpPr>
                <p:spPr>
                  <a:xfrm rot="-3434205">
                    <a:off x="29816" y="25423"/>
                    <a:ext cx="121994" cy="1220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16" name="椭圆 191"/>
                <p:cNvGrpSpPr/>
                <p:nvPr/>
              </p:nvGrpSpPr>
              <p:grpSpPr>
                <a:xfrm>
                  <a:off x="161043" y="1056921"/>
                  <a:ext cx="662966" cy="663154"/>
                  <a:chOff x="0" y="0"/>
                  <a:chExt cx="268224" cy="268224"/>
                </a:xfrm>
              </p:grpSpPr>
              <p:pic>
                <p:nvPicPr>
                  <p:cNvPr id="3727" name="椭圆 191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268224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28" name="Text Box 74"/>
                  <p:cNvSpPr txBox="1"/>
                  <p:nvPr/>
                </p:nvSpPr>
                <p:spPr>
                  <a:xfrm rot="5135286">
                    <a:off x="39808" y="40441"/>
                    <a:ext cx="188335" cy="1883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17" name="椭圆 192"/>
                <p:cNvGrpSpPr/>
                <p:nvPr/>
              </p:nvGrpSpPr>
              <p:grpSpPr>
                <a:xfrm>
                  <a:off x="1065087" y="1403570"/>
                  <a:ext cx="512292" cy="512437"/>
                  <a:chOff x="0" y="0"/>
                  <a:chExt cx="207264" cy="207264"/>
                </a:xfrm>
              </p:grpSpPr>
              <p:pic>
                <p:nvPicPr>
                  <p:cNvPr id="3725" name="椭圆 192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26" name="Text Box 77"/>
                  <p:cNvSpPr txBox="1"/>
                  <p:nvPr/>
                </p:nvSpPr>
                <p:spPr>
                  <a:xfrm rot="5135286">
                    <a:off x="33967" y="33160"/>
                    <a:ext cx="140736" cy="1407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18" name="椭圆 193"/>
                <p:cNvGrpSpPr/>
                <p:nvPr/>
              </p:nvGrpSpPr>
              <p:grpSpPr>
                <a:xfrm>
                  <a:off x="552795" y="710273"/>
                  <a:ext cx="406820" cy="391864"/>
                  <a:chOff x="0" y="0"/>
                  <a:chExt cx="164592" cy="158496"/>
                </a:xfrm>
              </p:grpSpPr>
              <p:pic>
                <p:nvPicPr>
                  <p:cNvPr id="3723" name="椭圆 193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164592" cy="1584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24" name="Text Box 80"/>
                  <p:cNvSpPr txBox="1"/>
                  <p:nvPr/>
                </p:nvSpPr>
                <p:spPr>
                  <a:xfrm rot="10471189">
                    <a:off x="28431" y="24306"/>
                    <a:ext cx="109104" cy="109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19" name="椭圆 194"/>
                <p:cNvGrpSpPr/>
                <p:nvPr/>
              </p:nvGrpSpPr>
              <p:grpSpPr>
                <a:xfrm>
                  <a:off x="387054" y="107405"/>
                  <a:ext cx="572561" cy="557652"/>
                  <a:chOff x="0" y="0"/>
                  <a:chExt cx="231648" cy="225552"/>
                </a:xfrm>
              </p:grpSpPr>
              <p:pic>
                <p:nvPicPr>
                  <p:cNvPr id="3721" name="椭圆 194"/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0" y="0"/>
                    <a:ext cx="231648" cy="225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22" name="Text Box 83"/>
                  <p:cNvSpPr txBox="1"/>
                  <p:nvPr/>
                </p:nvSpPr>
                <p:spPr>
                  <a:xfrm rot="5135286">
                    <a:off x="38468" y="34790"/>
                    <a:ext cx="157610" cy="1576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20" name="椭圆 195"/>
                <p:cNvGrpSpPr/>
                <p:nvPr/>
              </p:nvGrpSpPr>
              <p:grpSpPr>
                <a:xfrm>
                  <a:off x="417189" y="529412"/>
                  <a:ext cx="949246" cy="949516"/>
                  <a:chOff x="0" y="0"/>
                  <a:chExt cx="384048" cy="384048"/>
                </a:xfrm>
              </p:grpSpPr>
              <p:pic>
                <p:nvPicPr>
                  <p:cNvPr id="3719" name="椭圆 195"/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20" name="Text Box 86"/>
                  <p:cNvSpPr txBox="1"/>
                  <p:nvPr/>
                </p:nvSpPr>
                <p:spPr>
                  <a:xfrm rot="1966024">
                    <a:off x="59745" y="59756"/>
                    <a:ext cx="265272" cy="265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3621" name="图片 196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622" name="图片 197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65" name="椭圆 198"/>
                <p:cNvSpPr>
                  <a:spLocks noChangeArrowheads="1"/>
                </p:cNvSpPr>
                <p:nvPr/>
              </p:nvSpPr>
              <p:spPr bwMode="auto">
                <a:xfrm rot="10800000">
                  <a:off x="888359" y="1516293"/>
                  <a:ext cx="337447" cy="3414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66" name="椭圆 199"/>
                <p:cNvSpPr>
                  <a:spLocks noChangeArrowheads="1"/>
                </p:cNvSpPr>
                <p:nvPr/>
              </p:nvSpPr>
              <p:spPr bwMode="auto">
                <a:xfrm rot="10800000">
                  <a:off x="911902" y="778409"/>
                  <a:ext cx="337447" cy="33754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67" name="椭圆 200"/>
                <p:cNvSpPr>
                  <a:spLocks noChangeArrowheads="1"/>
                </p:cNvSpPr>
                <p:nvPr/>
              </p:nvSpPr>
              <p:spPr bwMode="auto">
                <a:xfrm rot="10800000">
                  <a:off x="1006073" y="837284"/>
                  <a:ext cx="482629" cy="4788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68" name="椭圆 201"/>
                <p:cNvSpPr>
                  <a:spLocks noChangeArrowheads="1"/>
                </p:cNvSpPr>
                <p:nvPr/>
              </p:nvSpPr>
              <p:spPr bwMode="auto">
                <a:xfrm rot="10800000">
                  <a:off x="346874" y="1112028"/>
                  <a:ext cx="482629" cy="48276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35" name="椭圆 202"/>
                <p:cNvSpPr/>
                <p:nvPr/>
              </p:nvSpPr>
              <p:spPr>
                <a:xfrm rot="10800000">
                  <a:off x="688246" y="715610"/>
                  <a:ext cx="337447" cy="33754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670" name="椭圆 203"/>
                <p:cNvSpPr>
                  <a:spLocks noChangeArrowheads="1"/>
                </p:cNvSpPr>
                <p:nvPr/>
              </p:nvSpPr>
              <p:spPr bwMode="auto">
                <a:xfrm rot="10800000">
                  <a:off x="550912" y="805885"/>
                  <a:ext cx="576800" cy="57696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71" name="椭圆 204"/>
                <p:cNvSpPr>
                  <a:spLocks noChangeArrowheads="1"/>
                </p:cNvSpPr>
                <p:nvPr/>
              </p:nvSpPr>
              <p:spPr bwMode="auto">
                <a:xfrm rot="10800000">
                  <a:off x="856968" y="350595"/>
                  <a:ext cx="733752" cy="733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3642" name="椭圆 205"/>
                <p:cNvGrpSpPr/>
                <p:nvPr/>
              </p:nvGrpSpPr>
              <p:grpSpPr>
                <a:xfrm>
                  <a:off x="718537" y="423911"/>
                  <a:ext cx="1205392" cy="1205734"/>
                  <a:chOff x="0" y="0"/>
                  <a:chExt cx="487680" cy="487680"/>
                </a:xfrm>
              </p:grpSpPr>
              <p:pic>
                <p:nvPicPr>
                  <p:cNvPr id="3717" name="椭圆 205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18" name="Text Box 98"/>
                  <p:cNvSpPr txBox="1"/>
                  <p:nvPr/>
                </p:nvSpPr>
                <p:spPr>
                  <a:xfrm rot="6658391">
                    <a:off x="71634" y="73979"/>
                    <a:ext cx="339633" cy="3397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675" name="椭圆 206"/>
                <p:cNvSpPr>
                  <a:spLocks noChangeArrowheads="1"/>
                </p:cNvSpPr>
                <p:nvPr/>
              </p:nvSpPr>
              <p:spPr bwMode="auto">
                <a:xfrm rot="10800000">
                  <a:off x="342952" y="1606568"/>
                  <a:ext cx="200113" cy="2040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46" name="椭圆 207"/>
                <p:cNvSpPr/>
                <p:nvPr/>
              </p:nvSpPr>
              <p:spPr>
                <a:xfrm rot="3028440" flipV="1">
                  <a:off x="978538" y="955098"/>
                  <a:ext cx="474914" cy="4747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3647" name="椭圆 208"/>
                <p:cNvGrpSpPr/>
                <p:nvPr/>
              </p:nvGrpSpPr>
              <p:grpSpPr>
                <a:xfrm>
                  <a:off x="1155491" y="514341"/>
                  <a:ext cx="632831" cy="648082"/>
                  <a:chOff x="0" y="0"/>
                  <a:chExt cx="256032" cy="262128"/>
                </a:xfrm>
              </p:grpSpPr>
              <p:pic>
                <p:nvPicPr>
                  <p:cNvPr id="3715" name="椭圆 208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256032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16" name="Text Box 103"/>
                  <p:cNvSpPr txBox="1"/>
                  <p:nvPr/>
                </p:nvSpPr>
                <p:spPr>
                  <a:xfrm rot="-7771559">
                    <a:off x="38147" y="42799"/>
                    <a:ext cx="177360" cy="1774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48" name="椭圆 209"/>
                <p:cNvGrpSpPr/>
                <p:nvPr/>
              </p:nvGrpSpPr>
              <p:grpSpPr>
                <a:xfrm>
                  <a:off x="959615" y="559556"/>
                  <a:ext cx="497224" cy="482294"/>
                  <a:chOff x="0" y="0"/>
                  <a:chExt cx="201168" cy="195072"/>
                </a:xfrm>
              </p:grpSpPr>
              <p:pic>
                <p:nvPicPr>
                  <p:cNvPr id="3713" name="椭圆 209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201168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14" name="Text Box 106"/>
                  <p:cNvSpPr txBox="1"/>
                  <p:nvPr/>
                </p:nvSpPr>
                <p:spPr>
                  <a:xfrm rot="-7771559">
                    <a:off x="32622" y="28895"/>
                    <a:ext cx="136791" cy="1368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49" name="椭圆 210"/>
                <p:cNvGrpSpPr/>
                <p:nvPr/>
              </p:nvGrpSpPr>
              <p:grpSpPr>
                <a:xfrm>
                  <a:off x="778806" y="725344"/>
                  <a:ext cx="376685" cy="361720"/>
                  <a:chOff x="0" y="0"/>
                  <a:chExt cx="152400" cy="146304"/>
                </a:xfrm>
              </p:grpSpPr>
              <p:pic>
                <p:nvPicPr>
                  <p:cNvPr id="3711" name="椭圆 210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152400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12" name="Text Box 109"/>
                  <p:cNvSpPr txBox="1"/>
                  <p:nvPr/>
                </p:nvSpPr>
                <p:spPr>
                  <a:xfrm rot="-7771559">
                    <a:off x="23375" y="22152"/>
                    <a:ext cx="102221" cy="1022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50" name="椭圆 211"/>
                <p:cNvGrpSpPr/>
                <p:nvPr/>
              </p:nvGrpSpPr>
              <p:grpSpPr>
                <a:xfrm>
                  <a:off x="462391" y="1192566"/>
                  <a:ext cx="226011" cy="211003"/>
                  <a:chOff x="0" y="0"/>
                  <a:chExt cx="91440" cy="85344"/>
                </a:xfrm>
              </p:grpSpPr>
              <p:pic>
                <p:nvPicPr>
                  <p:cNvPr id="3709" name="椭圆 211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91440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10" name="Text Box 112"/>
                  <p:cNvSpPr txBox="1"/>
                  <p:nvPr/>
                </p:nvSpPr>
                <p:spPr>
                  <a:xfrm rot="-7771559">
                    <a:off x="17921" y="13419"/>
                    <a:ext cx="58133" cy="58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51" name="椭圆 212"/>
                <p:cNvGrpSpPr/>
                <p:nvPr/>
              </p:nvGrpSpPr>
              <p:grpSpPr>
                <a:xfrm>
                  <a:off x="959615" y="936348"/>
                  <a:ext cx="421887" cy="406935"/>
                  <a:chOff x="0" y="0"/>
                  <a:chExt cx="170688" cy="164592"/>
                </a:xfrm>
              </p:grpSpPr>
              <p:pic>
                <p:nvPicPr>
                  <p:cNvPr id="3707" name="椭圆 212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170688" cy="164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08" name="Text Box 115"/>
                  <p:cNvSpPr txBox="1"/>
                  <p:nvPr/>
                </p:nvSpPr>
                <p:spPr>
                  <a:xfrm rot="-7771559">
                    <a:off x="29027" y="25792"/>
                    <a:ext cx="114476" cy="1145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52" name="椭圆 213"/>
                <p:cNvGrpSpPr/>
                <p:nvPr/>
              </p:nvGrpSpPr>
              <p:grpSpPr>
                <a:xfrm>
                  <a:off x="854143" y="423911"/>
                  <a:ext cx="210944" cy="226075"/>
                  <a:chOff x="0" y="0"/>
                  <a:chExt cx="85344" cy="91440"/>
                </a:xfrm>
              </p:grpSpPr>
              <p:pic>
                <p:nvPicPr>
                  <p:cNvPr id="3705" name="椭圆 213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85344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06" name="Text Box 118"/>
                  <p:cNvSpPr txBox="1"/>
                  <p:nvPr/>
                </p:nvSpPr>
                <p:spPr>
                  <a:xfrm rot="9141287">
                    <a:off x="14895" y="17729"/>
                    <a:ext cx="58149" cy="581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53" name="椭圆 214"/>
                <p:cNvGrpSpPr/>
                <p:nvPr/>
              </p:nvGrpSpPr>
              <p:grpSpPr>
                <a:xfrm>
                  <a:off x="628132" y="845918"/>
                  <a:ext cx="542427" cy="542580"/>
                  <a:chOff x="0" y="0"/>
                  <a:chExt cx="219456" cy="219456"/>
                </a:xfrm>
              </p:grpSpPr>
              <p:pic>
                <p:nvPicPr>
                  <p:cNvPr id="3703" name="椭圆 214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04" name="Text Box 121"/>
                  <p:cNvSpPr txBox="1"/>
                  <p:nvPr/>
                </p:nvSpPr>
                <p:spPr>
                  <a:xfrm rot="6462645">
                    <a:off x="36340" y="37231"/>
                    <a:ext cx="150603" cy="1506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54" name="椭圆 215"/>
                <p:cNvGrpSpPr/>
                <p:nvPr/>
              </p:nvGrpSpPr>
              <p:grpSpPr>
                <a:xfrm>
                  <a:off x="296649" y="589699"/>
                  <a:ext cx="406820" cy="391864"/>
                  <a:chOff x="0" y="0"/>
                  <a:chExt cx="164592" cy="158496"/>
                </a:xfrm>
              </p:grpSpPr>
              <p:pic>
                <p:nvPicPr>
                  <p:cNvPr id="3701" name="椭圆 215"/>
                  <p:cNvPicPr/>
                  <p:nvPr/>
                </p:nvPicPr>
                <p:blipFill>
                  <a:blip r:embed="rId37"/>
                  <a:stretch>
                    <a:fillRect/>
                  </a:stretch>
                </p:blipFill>
                <p:spPr>
                  <a:xfrm>
                    <a:off x="0" y="0"/>
                    <a:ext cx="164592" cy="1584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02" name="Text Box 124"/>
                  <p:cNvSpPr txBox="1"/>
                  <p:nvPr/>
                </p:nvSpPr>
                <p:spPr>
                  <a:xfrm rot="-2106846">
                    <a:off x="26783" y="25113"/>
                    <a:ext cx="110396" cy="1103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3655" name="图片 216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3028440" flipV="1">
                  <a:off x="922853" y="667719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656" name="图片 217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3" name="椭圆 218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423" y="1131681"/>
                  <a:ext cx="200172" cy="20011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704" name="椭圆 219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701" y="370258"/>
                  <a:ext cx="282594" cy="28251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705" name="椭圆 220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4740" y="682289"/>
                  <a:ext cx="282594" cy="2864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66" name="椭圆 221"/>
                <p:cNvSpPr/>
                <p:nvPr/>
              </p:nvSpPr>
              <p:spPr>
                <a:xfrm rot="3028440" flipV="1">
                  <a:off x="764730" y="1196441"/>
                  <a:ext cx="196246" cy="20011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707" name="椭圆 222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7784" y="1249459"/>
                  <a:ext cx="427817" cy="42769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3670" name="椭圆 223"/>
                <p:cNvGrpSpPr/>
                <p:nvPr/>
              </p:nvGrpSpPr>
              <p:grpSpPr>
                <a:xfrm>
                  <a:off x="989750" y="755488"/>
                  <a:ext cx="708168" cy="708369"/>
                  <a:chOff x="0" y="0"/>
                  <a:chExt cx="286512" cy="286512"/>
                </a:xfrm>
              </p:grpSpPr>
              <p:pic>
                <p:nvPicPr>
                  <p:cNvPr id="3699" name="椭圆 223"/>
                  <p:cNvPicPr/>
                  <p:nvPr/>
                </p:nvPicPr>
                <p:blipFill>
                  <a:blip r:embed="rId40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00" name="Text Box 134"/>
                  <p:cNvSpPr txBox="1"/>
                  <p:nvPr/>
                </p:nvSpPr>
                <p:spPr>
                  <a:xfrm rot="-3629951">
                    <a:off x="42631" y="42880"/>
                    <a:ext cx="199025" cy="1990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71" name="椭圆 224"/>
                <p:cNvGrpSpPr/>
                <p:nvPr/>
              </p:nvGrpSpPr>
              <p:grpSpPr>
                <a:xfrm>
                  <a:off x="191178" y="333481"/>
                  <a:ext cx="632831" cy="633010"/>
                  <a:chOff x="0" y="0"/>
                  <a:chExt cx="256032" cy="256032"/>
                </a:xfrm>
              </p:grpSpPr>
              <p:pic>
                <p:nvPicPr>
                  <p:cNvPr id="3697" name="椭圆 224"/>
                  <p:cNvPicPr/>
                  <p:nvPr/>
                </p:nvPicPr>
                <p:blipFill>
                  <a:blip r:embed="rId41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698" name="Text Box 137"/>
                  <p:cNvSpPr txBox="1"/>
                  <p:nvPr/>
                </p:nvSpPr>
                <p:spPr>
                  <a:xfrm rot="-7771559">
                    <a:off x="40171" y="38926"/>
                    <a:ext cx="177360" cy="1774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3672" name="图片 225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3673" name="椭圆 226"/>
                <p:cNvGrpSpPr/>
                <p:nvPr/>
              </p:nvGrpSpPr>
              <p:grpSpPr>
                <a:xfrm>
                  <a:off x="1140424" y="454054"/>
                  <a:ext cx="919112" cy="919372"/>
                  <a:chOff x="0" y="0"/>
                  <a:chExt cx="371856" cy="371856"/>
                </a:xfrm>
              </p:grpSpPr>
              <p:pic>
                <p:nvPicPr>
                  <p:cNvPr id="3695" name="椭圆 226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696" name="Text Box 141"/>
                  <p:cNvSpPr txBox="1"/>
                  <p:nvPr/>
                </p:nvSpPr>
                <p:spPr>
                  <a:xfrm rot="2191815">
                    <a:off x="56211" y="56300"/>
                    <a:ext cx="257074" cy="257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74" name="椭圆 227"/>
                <p:cNvGrpSpPr/>
                <p:nvPr/>
              </p:nvGrpSpPr>
              <p:grpSpPr>
                <a:xfrm>
                  <a:off x="1306165" y="695201"/>
                  <a:ext cx="678033" cy="663154"/>
                  <a:chOff x="0" y="0"/>
                  <a:chExt cx="274320" cy="268224"/>
                </a:xfrm>
              </p:grpSpPr>
              <p:pic>
                <p:nvPicPr>
                  <p:cNvPr id="3693" name="椭圆 227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274320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694" name="Text Box 144"/>
                  <p:cNvSpPr txBox="1"/>
                  <p:nvPr/>
                </p:nvSpPr>
                <p:spPr>
                  <a:xfrm rot="5135286">
                    <a:off x="40876" y="40418"/>
                    <a:ext cx="188335" cy="1883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75" name="椭圆 228"/>
                <p:cNvGrpSpPr/>
                <p:nvPr/>
              </p:nvGrpSpPr>
              <p:grpSpPr>
                <a:xfrm>
                  <a:off x="1245896" y="1132280"/>
                  <a:ext cx="497224" cy="512437"/>
                  <a:chOff x="0" y="0"/>
                  <a:chExt cx="201168" cy="207264"/>
                </a:xfrm>
              </p:grpSpPr>
              <p:pic>
                <p:nvPicPr>
                  <p:cNvPr id="3691" name="椭圆 228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201168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692" name="Text Box 147"/>
                  <p:cNvSpPr txBox="1"/>
                  <p:nvPr/>
                </p:nvSpPr>
                <p:spPr>
                  <a:xfrm rot="5135286">
                    <a:off x="30994" y="31841"/>
                    <a:ext cx="140736" cy="1407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76" name="椭圆 229"/>
                <p:cNvGrpSpPr/>
                <p:nvPr/>
              </p:nvGrpSpPr>
              <p:grpSpPr>
                <a:xfrm>
                  <a:off x="1034952" y="860989"/>
                  <a:ext cx="723235" cy="723441"/>
                  <a:chOff x="0" y="0"/>
                  <a:chExt cx="292608" cy="292608"/>
                </a:xfrm>
              </p:grpSpPr>
              <p:pic>
                <p:nvPicPr>
                  <p:cNvPr id="3689" name="椭圆 229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690" name="Text Box 150"/>
                  <p:cNvSpPr txBox="1"/>
                  <p:nvPr/>
                </p:nvSpPr>
                <p:spPr>
                  <a:xfrm rot="-3629951">
                    <a:off x="46945" y="47306"/>
                    <a:ext cx="199025" cy="1990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77" name="椭圆 230"/>
                <p:cNvGrpSpPr/>
                <p:nvPr/>
              </p:nvGrpSpPr>
              <p:grpSpPr>
                <a:xfrm>
                  <a:off x="1230828" y="755488"/>
                  <a:ext cx="708168" cy="708369"/>
                  <a:chOff x="0" y="0"/>
                  <a:chExt cx="286512" cy="286512"/>
                </a:xfrm>
              </p:grpSpPr>
              <p:pic>
                <p:nvPicPr>
                  <p:cNvPr id="3687" name="椭圆 230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688" name="Text Box 153"/>
                  <p:cNvSpPr txBox="1"/>
                  <p:nvPr/>
                </p:nvSpPr>
                <p:spPr>
                  <a:xfrm rot="-3629951">
                    <a:off x="44468" y="42658"/>
                    <a:ext cx="199025" cy="1990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78" name="椭圆 231"/>
                <p:cNvGrpSpPr/>
                <p:nvPr/>
              </p:nvGrpSpPr>
              <p:grpSpPr>
                <a:xfrm>
                  <a:off x="1291098" y="860989"/>
                  <a:ext cx="708168" cy="723441"/>
                  <a:chOff x="0" y="0"/>
                  <a:chExt cx="286512" cy="292608"/>
                </a:xfrm>
              </p:grpSpPr>
              <p:pic>
                <p:nvPicPr>
                  <p:cNvPr id="3685" name="椭圆 231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286512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686" name="Text Box 156"/>
                  <p:cNvSpPr txBox="1"/>
                  <p:nvPr/>
                </p:nvSpPr>
                <p:spPr>
                  <a:xfrm rot="-3629951">
                    <a:off x="42687" y="47083"/>
                    <a:ext cx="199025" cy="1990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679" name="椭圆 232"/>
                <p:cNvGrpSpPr/>
                <p:nvPr/>
              </p:nvGrpSpPr>
              <p:grpSpPr>
                <a:xfrm>
                  <a:off x="1260963" y="393767"/>
                  <a:ext cx="226011" cy="211003"/>
                  <a:chOff x="0" y="0"/>
                  <a:chExt cx="91440" cy="85344"/>
                </a:xfrm>
              </p:grpSpPr>
              <p:pic>
                <p:nvPicPr>
                  <p:cNvPr id="3683" name="椭圆 232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91440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684" name="Text Box 159"/>
                  <p:cNvSpPr txBox="1"/>
                  <p:nvPr/>
                </p:nvSpPr>
                <p:spPr>
                  <a:xfrm rot="9141287">
                    <a:off x="15457" y="12641"/>
                    <a:ext cx="58149" cy="581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736" name="椭圆 233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777" y="327085"/>
                  <a:ext cx="282594" cy="28251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593" name="文本框 27"/>
              <p:cNvSpPr txBox="1"/>
              <p:nvPr/>
            </p:nvSpPr>
            <p:spPr>
              <a:xfrm>
                <a:off x="1850064" y="262865"/>
                <a:ext cx="1210588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r" eaLnBrk="1" hangingPunct="1"/>
                <a:r>
                  <a:rPr lang="zh-CN" altLang="zh-CN" sz="2000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文字内容</a:t>
                </a:r>
                <a:endPara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  <p:sp>
            <p:nvSpPr>
              <p:cNvPr id="3594" name="矩形 28"/>
              <p:cNvSpPr/>
              <p:nvPr/>
            </p:nvSpPr>
            <p:spPr>
              <a:xfrm>
                <a:off x="0" y="713093"/>
                <a:ext cx="3058950" cy="9541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r" eaLnBrk="1" hangingPunct="1"/>
                <a:r>
                  <a:rPr lang="zh-CN" altLang="zh-CN" sz="14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通常会根据行业特点、企业人员构成、企业文化、季节特点以及成本预算等，来设置不同类型的企业年会，以达到举办年会的目的。</a:t>
                </a:r>
                <a:endPara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  <p:sp>
            <p:nvSpPr>
              <p:cNvPr id="3595" name="Freeform 16"/>
              <p:cNvSpPr/>
              <p:nvPr/>
            </p:nvSpPr>
            <p:spPr>
              <a:xfrm>
                <a:off x="1314517" y="185617"/>
                <a:ext cx="436217" cy="443427"/>
              </a:xfrm>
              <a:custGeom>
                <a:avLst/>
                <a:gdLst>
                  <a:gd name="txL" fmla="*/ 0 w 242"/>
                  <a:gd name="txT" fmla="*/ 0 h 246"/>
                  <a:gd name="txR" fmla="*/ 242 w 242"/>
                  <a:gd name="txB" fmla="*/ 246 h 246"/>
                </a:gdLst>
                <a:ahLst/>
                <a:cxnLst>
                  <a:cxn ang="0">
                    <a:pos x="107222861" y="328166655"/>
                  </a:cxn>
                  <a:cxn ang="0">
                    <a:pos x="123469264" y="292425726"/>
                  </a:cxn>
                  <a:cxn ang="0">
                    <a:pos x="139715640" y="253436606"/>
                  </a:cxn>
                  <a:cxn ang="0">
                    <a:pos x="146213829" y="191701072"/>
                  </a:cxn>
                  <a:cxn ang="0">
                    <a:pos x="168958394" y="146213764"/>
                  </a:cxn>
                  <a:cxn ang="0">
                    <a:pos x="191701157" y="107222813"/>
                  </a:cxn>
                  <a:cxn ang="0">
                    <a:pos x="246938528" y="51987311"/>
                  </a:cxn>
                  <a:cxn ang="0">
                    <a:pos x="302174042" y="22744562"/>
                  </a:cxn>
                  <a:cxn ang="0">
                    <a:pos x="363909547" y="6498189"/>
                  </a:cxn>
                  <a:cxn ang="0">
                    <a:pos x="432141439" y="0"/>
                  </a:cxn>
                  <a:cxn ang="0">
                    <a:pos x="510121630" y="12996377"/>
                  </a:cxn>
                  <a:cxn ang="0">
                    <a:pos x="578355325" y="45489124"/>
                  </a:cxn>
                  <a:cxn ang="0">
                    <a:pos x="623844454" y="84478258"/>
                  </a:cxn>
                  <a:cxn ang="0">
                    <a:pos x="653085406" y="129967396"/>
                  </a:cxn>
                  <a:cxn ang="0">
                    <a:pos x="679079968" y="181954693"/>
                  </a:cxn>
                  <a:cxn ang="0">
                    <a:pos x="692076347" y="243688424"/>
                  </a:cxn>
                  <a:cxn ang="0">
                    <a:pos x="714820912" y="298923913"/>
                  </a:cxn>
                  <a:cxn ang="0">
                    <a:pos x="714820912" y="354161204"/>
                  </a:cxn>
                  <a:cxn ang="0">
                    <a:pos x="740813670" y="399650314"/>
                  </a:cxn>
                  <a:cxn ang="0">
                    <a:pos x="770056425" y="461383989"/>
                  </a:cxn>
                  <a:cxn ang="0">
                    <a:pos x="786302800" y="513371398"/>
                  </a:cxn>
                  <a:cxn ang="0">
                    <a:pos x="786302800" y="575105074"/>
                  </a:cxn>
                  <a:cxn ang="0">
                    <a:pos x="763558235" y="620594183"/>
                  </a:cxn>
                  <a:cxn ang="0">
                    <a:pos x="731067287" y="614095997"/>
                  </a:cxn>
                  <a:cxn ang="0">
                    <a:pos x="708322722" y="575105074"/>
                  </a:cxn>
                  <a:cxn ang="0">
                    <a:pos x="679079968" y="636840551"/>
                  </a:cxn>
                  <a:cxn ang="0">
                    <a:pos x="653085406" y="675829672"/>
                  </a:cxn>
                  <a:cxn ang="0">
                    <a:pos x="708322722" y="714820595"/>
                  </a:cxn>
                  <a:cxn ang="0">
                    <a:pos x="714820912" y="744063337"/>
                  </a:cxn>
                  <a:cxn ang="0">
                    <a:pos x="692076347" y="776554270"/>
                  </a:cxn>
                  <a:cxn ang="0">
                    <a:pos x="646587217" y="789550644"/>
                  </a:cxn>
                  <a:cxn ang="0">
                    <a:pos x="578355325" y="799298825"/>
                  </a:cxn>
                  <a:cxn ang="0">
                    <a:pos x="510121630" y="789550644"/>
                  </a:cxn>
                  <a:cxn ang="0">
                    <a:pos x="438639629" y="766807891"/>
                  </a:cxn>
                  <a:cxn ang="0">
                    <a:pos x="393152301" y="760307902"/>
                  </a:cxn>
                  <a:cxn ang="0">
                    <a:pos x="347663171" y="789550644"/>
                  </a:cxn>
                  <a:cxn ang="0">
                    <a:pos x="292425856" y="799298825"/>
                  </a:cxn>
                  <a:cxn ang="0">
                    <a:pos x="224193907" y="799298825"/>
                  </a:cxn>
                  <a:cxn ang="0">
                    <a:pos x="155960212" y="789550644"/>
                  </a:cxn>
                  <a:cxn ang="0">
                    <a:pos x="107222861" y="766807891"/>
                  </a:cxn>
                  <a:cxn ang="0">
                    <a:pos x="100724671" y="721318782"/>
                  </a:cxn>
                  <a:cxn ang="0">
                    <a:pos x="116971046" y="692076040"/>
                  </a:cxn>
                  <a:cxn ang="0">
                    <a:pos x="155960212" y="682327859"/>
                  </a:cxn>
                  <a:cxn ang="0">
                    <a:pos x="133217450" y="653085117"/>
                  </a:cxn>
                  <a:cxn ang="0">
                    <a:pos x="100724671" y="597849628"/>
                  </a:cxn>
                  <a:cxn ang="0">
                    <a:pos x="77980106" y="558858705"/>
                  </a:cxn>
                  <a:cxn ang="0">
                    <a:pos x="48737338" y="607597810"/>
                  </a:cxn>
                  <a:cxn ang="0">
                    <a:pos x="9748189" y="614095997"/>
                  </a:cxn>
                  <a:cxn ang="0">
                    <a:pos x="0" y="568606887"/>
                  </a:cxn>
                  <a:cxn ang="0">
                    <a:pos x="9748189" y="506873212"/>
                  </a:cxn>
                  <a:cxn ang="0">
                    <a:pos x="32490962" y="451635808"/>
                  </a:cxn>
                  <a:cxn ang="0">
                    <a:pos x="71481917" y="406148501"/>
                  </a:cxn>
                  <a:cxn ang="0">
                    <a:pos x="100724671" y="367157578"/>
                  </a:cxn>
                </a:cxnLst>
                <a:rect l="txL" t="txT" r="txR" b="txB"/>
                <a:pathLst>
                  <a:path w="242" h="246">
                    <a:moveTo>
                      <a:pt x="36" y="111"/>
                    </a:moveTo>
                    <a:lnTo>
                      <a:pt x="36" y="111"/>
                    </a:lnTo>
                    <a:lnTo>
                      <a:pt x="33" y="109"/>
                    </a:lnTo>
                    <a:lnTo>
                      <a:pt x="33" y="106"/>
                    </a:lnTo>
                    <a:lnTo>
                      <a:pt x="33" y="104"/>
                    </a:lnTo>
                    <a:lnTo>
                      <a:pt x="33" y="101"/>
                    </a:lnTo>
                    <a:lnTo>
                      <a:pt x="36" y="99"/>
                    </a:lnTo>
                    <a:lnTo>
                      <a:pt x="36" y="97"/>
                    </a:lnTo>
                    <a:lnTo>
                      <a:pt x="36" y="94"/>
                    </a:lnTo>
                    <a:lnTo>
                      <a:pt x="38" y="94"/>
                    </a:lnTo>
                    <a:lnTo>
                      <a:pt x="38" y="92"/>
                    </a:lnTo>
                    <a:lnTo>
                      <a:pt x="38" y="90"/>
                    </a:lnTo>
                    <a:lnTo>
                      <a:pt x="38" y="87"/>
                    </a:lnTo>
                    <a:lnTo>
                      <a:pt x="41" y="87"/>
                    </a:lnTo>
                    <a:lnTo>
                      <a:pt x="41" y="85"/>
                    </a:lnTo>
                    <a:lnTo>
                      <a:pt x="41" y="82"/>
                    </a:lnTo>
                    <a:lnTo>
                      <a:pt x="41" y="80"/>
                    </a:lnTo>
                    <a:lnTo>
                      <a:pt x="43" y="78"/>
                    </a:lnTo>
                    <a:lnTo>
                      <a:pt x="43" y="75"/>
                    </a:lnTo>
                    <a:lnTo>
                      <a:pt x="43" y="73"/>
                    </a:lnTo>
                    <a:lnTo>
                      <a:pt x="43" y="71"/>
                    </a:lnTo>
                    <a:lnTo>
                      <a:pt x="43" y="66"/>
                    </a:lnTo>
                    <a:lnTo>
                      <a:pt x="45" y="64"/>
                    </a:lnTo>
                    <a:lnTo>
                      <a:pt x="45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50" y="49"/>
                    </a:lnTo>
                    <a:lnTo>
                      <a:pt x="50" y="47"/>
                    </a:lnTo>
                    <a:lnTo>
                      <a:pt x="52" y="45"/>
                    </a:lnTo>
                    <a:lnTo>
                      <a:pt x="52" y="42"/>
                    </a:lnTo>
                    <a:lnTo>
                      <a:pt x="55" y="40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9" y="35"/>
                    </a:lnTo>
                    <a:lnTo>
                      <a:pt x="59" y="33"/>
                    </a:lnTo>
                    <a:lnTo>
                      <a:pt x="62" y="28"/>
                    </a:lnTo>
                    <a:lnTo>
                      <a:pt x="64" y="26"/>
                    </a:lnTo>
                    <a:lnTo>
                      <a:pt x="67" y="23"/>
                    </a:lnTo>
                    <a:lnTo>
                      <a:pt x="69" y="21"/>
                    </a:lnTo>
                    <a:lnTo>
                      <a:pt x="74" y="19"/>
                    </a:lnTo>
                    <a:lnTo>
                      <a:pt x="76" y="16"/>
                    </a:lnTo>
                    <a:lnTo>
                      <a:pt x="78" y="14"/>
                    </a:lnTo>
                    <a:lnTo>
                      <a:pt x="81" y="14"/>
                    </a:lnTo>
                    <a:lnTo>
                      <a:pt x="83" y="12"/>
                    </a:lnTo>
                    <a:lnTo>
                      <a:pt x="86" y="9"/>
                    </a:lnTo>
                    <a:lnTo>
                      <a:pt x="88" y="9"/>
                    </a:lnTo>
                    <a:lnTo>
                      <a:pt x="93" y="7"/>
                    </a:lnTo>
                    <a:lnTo>
                      <a:pt x="95" y="7"/>
                    </a:lnTo>
                    <a:lnTo>
                      <a:pt x="97" y="4"/>
                    </a:lnTo>
                    <a:lnTo>
                      <a:pt x="102" y="4"/>
                    </a:lnTo>
                    <a:lnTo>
                      <a:pt x="104" y="2"/>
                    </a:lnTo>
                    <a:lnTo>
                      <a:pt x="109" y="2"/>
                    </a:lnTo>
                    <a:lnTo>
                      <a:pt x="112" y="2"/>
                    </a:lnTo>
                    <a:lnTo>
                      <a:pt x="116" y="2"/>
                    </a:lnTo>
                    <a:lnTo>
                      <a:pt x="119" y="0"/>
                    </a:lnTo>
                    <a:lnTo>
                      <a:pt x="123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3" y="0"/>
                    </a:lnTo>
                    <a:lnTo>
                      <a:pt x="138" y="2"/>
                    </a:lnTo>
                    <a:lnTo>
                      <a:pt x="142" y="2"/>
                    </a:lnTo>
                    <a:lnTo>
                      <a:pt x="145" y="2"/>
                    </a:lnTo>
                    <a:lnTo>
                      <a:pt x="149" y="2"/>
                    </a:lnTo>
                    <a:lnTo>
                      <a:pt x="152" y="4"/>
                    </a:lnTo>
                    <a:lnTo>
                      <a:pt x="157" y="4"/>
                    </a:lnTo>
                    <a:lnTo>
                      <a:pt x="159" y="4"/>
                    </a:lnTo>
                    <a:lnTo>
                      <a:pt x="164" y="7"/>
                    </a:lnTo>
                    <a:lnTo>
                      <a:pt x="166" y="9"/>
                    </a:lnTo>
                    <a:lnTo>
                      <a:pt x="171" y="9"/>
                    </a:lnTo>
                    <a:lnTo>
                      <a:pt x="173" y="12"/>
                    </a:lnTo>
                    <a:lnTo>
                      <a:pt x="178" y="14"/>
                    </a:lnTo>
                    <a:lnTo>
                      <a:pt x="180" y="16"/>
                    </a:lnTo>
                    <a:lnTo>
                      <a:pt x="183" y="16"/>
                    </a:lnTo>
                    <a:lnTo>
                      <a:pt x="185" y="19"/>
                    </a:lnTo>
                    <a:lnTo>
                      <a:pt x="187" y="21"/>
                    </a:lnTo>
                    <a:lnTo>
                      <a:pt x="190" y="23"/>
                    </a:lnTo>
                    <a:lnTo>
                      <a:pt x="192" y="26"/>
                    </a:lnTo>
                    <a:lnTo>
                      <a:pt x="194" y="28"/>
                    </a:lnTo>
                    <a:lnTo>
                      <a:pt x="197" y="30"/>
                    </a:lnTo>
                    <a:lnTo>
                      <a:pt x="197" y="33"/>
                    </a:lnTo>
                    <a:lnTo>
                      <a:pt x="199" y="35"/>
                    </a:lnTo>
                    <a:lnTo>
                      <a:pt x="201" y="38"/>
                    </a:lnTo>
                    <a:lnTo>
                      <a:pt x="201" y="40"/>
                    </a:lnTo>
                    <a:lnTo>
                      <a:pt x="204" y="42"/>
                    </a:lnTo>
                    <a:lnTo>
                      <a:pt x="206" y="47"/>
                    </a:lnTo>
                    <a:lnTo>
                      <a:pt x="206" y="49"/>
                    </a:lnTo>
                    <a:lnTo>
                      <a:pt x="206" y="52"/>
                    </a:lnTo>
                    <a:lnTo>
                      <a:pt x="209" y="54"/>
                    </a:lnTo>
                    <a:lnTo>
                      <a:pt x="209" y="56"/>
                    </a:lnTo>
                    <a:lnTo>
                      <a:pt x="209" y="59"/>
                    </a:lnTo>
                    <a:lnTo>
                      <a:pt x="211" y="61"/>
                    </a:lnTo>
                    <a:lnTo>
                      <a:pt x="211" y="64"/>
                    </a:lnTo>
                    <a:lnTo>
                      <a:pt x="211" y="68"/>
                    </a:lnTo>
                    <a:lnTo>
                      <a:pt x="211" y="73"/>
                    </a:lnTo>
                    <a:lnTo>
                      <a:pt x="213" y="75"/>
                    </a:lnTo>
                    <a:lnTo>
                      <a:pt x="213" y="80"/>
                    </a:lnTo>
                    <a:lnTo>
                      <a:pt x="216" y="82"/>
                    </a:lnTo>
                    <a:lnTo>
                      <a:pt x="216" y="85"/>
                    </a:lnTo>
                    <a:lnTo>
                      <a:pt x="218" y="87"/>
                    </a:lnTo>
                    <a:lnTo>
                      <a:pt x="218" y="90"/>
                    </a:lnTo>
                    <a:lnTo>
                      <a:pt x="220" y="92"/>
                    </a:lnTo>
                    <a:lnTo>
                      <a:pt x="220" y="94"/>
                    </a:lnTo>
                    <a:lnTo>
                      <a:pt x="220" y="97"/>
                    </a:lnTo>
                    <a:lnTo>
                      <a:pt x="220" y="99"/>
                    </a:lnTo>
                    <a:lnTo>
                      <a:pt x="220" y="101"/>
                    </a:lnTo>
                    <a:lnTo>
                      <a:pt x="220" y="104"/>
                    </a:lnTo>
                    <a:lnTo>
                      <a:pt x="220" y="109"/>
                    </a:lnTo>
                    <a:lnTo>
                      <a:pt x="218" y="109"/>
                    </a:lnTo>
                    <a:lnTo>
                      <a:pt x="218" y="111"/>
                    </a:lnTo>
                    <a:lnTo>
                      <a:pt x="220" y="113"/>
                    </a:lnTo>
                    <a:lnTo>
                      <a:pt x="223" y="118"/>
                    </a:lnTo>
                    <a:lnTo>
                      <a:pt x="225" y="120"/>
                    </a:lnTo>
                    <a:lnTo>
                      <a:pt x="228" y="123"/>
                    </a:lnTo>
                    <a:lnTo>
                      <a:pt x="228" y="127"/>
                    </a:lnTo>
                    <a:lnTo>
                      <a:pt x="230" y="130"/>
                    </a:lnTo>
                    <a:lnTo>
                      <a:pt x="232" y="132"/>
                    </a:lnTo>
                    <a:lnTo>
                      <a:pt x="232" y="137"/>
                    </a:lnTo>
                    <a:lnTo>
                      <a:pt x="235" y="139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7" y="146"/>
                    </a:lnTo>
                    <a:lnTo>
                      <a:pt x="239" y="149"/>
                    </a:lnTo>
                    <a:lnTo>
                      <a:pt x="239" y="151"/>
                    </a:lnTo>
                    <a:lnTo>
                      <a:pt x="239" y="153"/>
                    </a:lnTo>
                    <a:lnTo>
                      <a:pt x="242" y="158"/>
                    </a:lnTo>
                    <a:lnTo>
                      <a:pt x="242" y="163"/>
                    </a:lnTo>
                    <a:lnTo>
                      <a:pt x="242" y="168"/>
                    </a:lnTo>
                    <a:lnTo>
                      <a:pt x="242" y="170"/>
                    </a:lnTo>
                    <a:lnTo>
                      <a:pt x="242" y="172"/>
                    </a:lnTo>
                    <a:lnTo>
                      <a:pt x="242" y="175"/>
                    </a:lnTo>
                    <a:lnTo>
                      <a:pt x="242" y="177"/>
                    </a:lnTo>
                    <a:lnTo>
                      <a:pt x="239" y="182"/>
                    </a:lnTo>
                    <a:lnTo>
                      <a:pt x="239" y="184"/>
                    </a:lnTo>
                    <a:lnTo>
                      <a:pt x="239" y="187"/>
                    </a:lnTo>
                    <a:lnTo>
                      <a:pt x="237" y="187"/>
                    </a:lnTo>
                    <a:lnTo>
                      <a:pt x="237" y="189"/>
                    </a:lnTo>
                    <a:lnTo>
                      <a:pt x="235" y="191"/>
                    </a:lnTo>
                    <a:lnTo>
                      <a:pt x="232" y="191"/>
                    </a:lnTo>
                    <a:lnTo>
                      <a:pt x="232" y="194"/>
                    </a:lnTo>
                    <a:lnTo>
                      <a:pt x="230" y="191"/>
                    </a:lnTo>
                    <a:lnTo>
                      <a:pt x="228" y="191"/>
                    </a:lnTo>
                    <a:lnTo>
                      <a:pt x="228" y="189"/>
                    </a:lnTo>
                    <a:lnTo>
                      <a:pt x="225" y="189"/>
                    </a:lnTo>
                    <a:lnTo>
                      <a:pt x="225" y="187"/>
                    </a:lnTo>
                    <a:lnTo>
                      <a:pt x="223" y="184"/>
                    </a:lnTo>
                    <a:lnTo>
                      <a:pt x="220" y="182"/>
                    </a:lnTo>
                    <a:lnTo>
                      <a:pt x="220" y="180"/>
                    </a:lnTo>
                    <a:lnTo>
                      <a:pt x="218" y="175"/>
                    </a:lnTo>
                    <a:lnTo>
                      <a:pt x="218" y="177"/>
                    </a:lnTo>
                    <a:lnTo>
                      <a:pt x="216" y="177"/>
                    </a:lnTo>
                    <a:lnTo>
                      <a:pt x="216" y="182"/>
                    </a:lnTo>
                    <a:lnTo>
                      <a:pt x="213" y="184"/>
                    </a:lnTo>
                    <a:lnTo>
                      <a:pt x="211" y="191"/>
                    </a:lnTo>
                    <a:lnTo>
                      <a:pt x="211" y="194"/>
                    </a:lnTo>
                    <a:lnTo>
                      <a:pt x="209" y="196"/>
                    </a:lnTo>
                    <a:lnTo>
                      <a:pt x="206" y="198"/>
                    </a:lnTo>
                    <a:lnTo>
                      <a:pt x="204" y="201"/>
                    </a:lnTo>
                    <a:lnTo>
                      <a:pt x="204" y="203"/>
                    </a:lnTo>
                    <a:lnTo>
                      <a:pt x="201" y="203"/>
                    </a:lnTo>
                    <a:lnTo>
                      <a:pt x="199" y="208"/>
                    </a:lnTo>
                    <a:lnTo>
                      <a:pt x="201" y="208"/>
                    </a:lnTo>
                    <a:lnTo>
                      <a:pt x="206" y="210"/>
                    </a:lnTo>
                    <a:lnTo>
                      <a:pt x="211" y="213"/>
                    </a:lnTo>
                    <a:lnTo>
                      <a:pt x="213" y="215"/>
                    </a:lnTo>
                    <a:lnTo>
                      <a:pt x="216" y="215"/>
                    </a:lnTo>
                    <a:lnTo>
                      <a:pt x="218" y="217"/>
                    </a:lnTo>
                    <a:lnTo>
                      <a:pt x="218" y="220"/>
                    </a:lnTo>
                    <a:lnTo>
                      <a:pt x="220" y="222"/>
                    </a:lnTo>
                    <a:lnTo>
                      <a:pt x="220" y="224"/>
                    </a:lnTo>
                    <a:lnTo>
                      <a:pt x="223" y="224"/>
                    </a:lnTo>
                    <a:lnTo>
                      <a:pt x="223" y="227"/>
                    </a:lnTo>
                    <a:lnTo>
                      <a:pt x="223" y="229"/>
                    </a:lnTo>
                    <a:lnTo>
                      <a:pt x="220" y="229"/>
                    </a:lnTo>
                    <a:lnTo>
                      <a:pt x="220" y="232"/>
                    </a:lnTo>
                    <a:lnTo>
                      <a:pt x="220" y="234"/>
                    </a:lnTo>
                    <a:lnTo>
                      <a:pt x="218" y="234"/>
                    </a:lnTo>
                    <a:lnTo>
                      <a:pt x="218" y="236"/>
                    </a:lnTo>
                    <a:lnTo>
                      <a:pt x="216" y="236"/>
                    </a:lnTo>
                    <a:lnTo>
                      <a:pt x="213" y="239"/>
                    </a:lnTo>
                    <a:lnTo>
                      <a:pt x="211" y="239"/>
                    </a:lnTo>
                    <a:lnTo>
                      <a:pt x="209" y="241"/>
                    </a:lnTo>
                    <a:lnTo>
                      <a:pt x="206" y="241"/>
                    </a:lnTo>
                    <a:lnTo>
                      <a:pt x="204" y="241"/>
                    </a:lnTo>
                    <a:lnTo>
                      <a:pt x="201" y="243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2" y="243"/>
                    </a:lnTo>
                    <a:lnTo>
                      <a:pt x="190" y="243"/>
                    </a:lnTo>
                    <a:lnTo>
                      <a:pt x="185" y="246"/>
                    </a:lnTo>
                    <a:lnTo>
                      <a:pt x="183" y="246"/>
                    </a:lnTo>
                    <a:lnTo>
                      <a:pt x="178" y="246"/>
                    </a:lnTo>
                    <a:lnTo>
                      <a:pt x="175" y="246"/>
                    </a:lnTo>
                    <a:lnTo>
                      <a:pt x="171" y="246"/>
                    </a:lnTo>
                    <a:lnTo>
                      <a:pt x="168" y="243"/>
                    </a:lnTo>
                    <a:lnTo>
                      <a:pt x="164" y="243"/>
                    </a:lnTo>
                    <a:lnTo>
                      <a:pt x="161" y="243"/>
                    </a:lnTo>
                    <a:lnTo>
                      <a:pt x="157" y="243"/>
                    </a:lnTo>
                    <a:lnTo>
                      <a:pt x="152" y="241"/>
                    </a:lnTo>
                    <a:lnTo>
                      <a:pt x="149" y="241"/>
                    </a:lnTo>
                    <a:lnTo>
                      <a:pt x="145" y="241"/>
                    </a:lnTo>
                    <a:lnTo>
                      <a:pt x="142" y="239"/>
                    </a:lnTo>
                    <a:lnTo>
                      <a:pt x="138" y="239"/>
                    </a:lnTo>
                    <a:lnTo>
                      <a:pt x="135" y="236"/>
                    </a:lnTo>
                    <a:lnTo>
                      <a:pt x="133" y="236"/>
                    </a:lnTo>
                    <a:lnTo>
                      <a:pt x="130" y="236"/>
                    </a:lnTo>
                    <a:lnTo>
                      <a:pt x="128" y="236"/>
                    </a:lnTo>
                    <a:lnTo>
                      <a:pt x="126" y="236"/>
                    </a:lnTo>
                    <a:lnTo>
                      <a:pt x="123" y="236"/>
                    </a:lnTo>
                    <a:lnTo>
                      <a:pt x="121" y="234"/>
                    </a:lnTo>
                    <a:lnTo>
                      <a:pt x="119" y="236"/>
                    </a:lnTo>
                    <a:lnTo>
                      <a:pt x="116" y="239"/>
                    </a:lnTo>
                    <a:lnTo>
                      <a:pt x="114" y="239"/>
                    </a:lnTo>
                    <a:lnTo>
                      <a:pt x="112" y="241"/>
                    </a:lnTo>
                    <a:lnTo>
                      <a:pt x="109" y="241"/>
                    </a:lnTo>
                    <a:lnTo>
                      <a:pt x="107" y="243"/>
                    </a:lnTo>
                    <a:lnTo>
                      <a:pt x="104" y="243"/>
                    </a:lnTo>
                    <a:lnTo>
                      <a:pt x="102" y="246"/>
                    </a:lnTo>
                    <a:lnTo>
                      <a:pt x="100" y="246"/>
                    </a:lnTo>
                    <a:lnTo>
                      <a:pt x="95" y="246"/>
                    </a:lnTo>
                    <a:lnTo>
                      <a:pt x="93" y="246"/>
                    </a:lnTo>
                    <a:lnTo>
                      <a:pt x="90" y="246"/>
                    </a:lnTo>
                    <a:lnTo>
                      <a:pt x="88" y="246"/>
                    </a:lnTo>
                    <a:lnTo>
                      <a:pt x="86" y="246"/>
                    </a:lnTo>
                    <a:lnTo>
                      <a:pt x="83" y="246"/>
                    </a:lnTo>
                    <a:lnTo>
                      <a:pt x="81" y="246"/>
                    </a:lnTo>
                    <a:lnTo>
                      <a:pt x="74" y="246"/>
                    </a:lnTo>
                    <a:lnTo>
                      <a:pt x="69" y="246"/>
                    </a:lnTo>
                    <a:lnTo>
                      <a:pt x="62" y="246"/>
                    </a:lnTo>
                    <a:lnTo>
                      <a:pt x="59" y="246"/>
                    </a:lnTo>
                    <a:lnTo>
                      <a:pt x="57" y="246"/>
                    </a:lnTo>
                    <a:lnTo>
                      <a:pt x="52" y="246"/>
                    </a:lnTo>
                    <a:lnTo>
                      <a:pt x="50" y="243"/>
                    </a:lnTo>
                    <a:lnTo>
                      <a:pt x="48" y="243"/>
                    </a:lnTo>
                    <a:lnTo>
                      <a:pt x="45" y="243"/>
                    </a:lnTo>
                    <a:lnTo>
                      <a:pt x="43" y="241"/>
                    </a:lnTo>
                    <a:lnTo>
                      <a:pt x="41" y="241"/>
                    </a:lnTo>
                    <a:lnTo>
                      <a:pt x="38" y="239"/>
                    </a:lnTo>
                    <a:lnTo>
                      <a:pt x="36" y="239"/>
                    </a:lnTo>
                    <a:lnTo>
                      <a:pt x="33" y="236"/>
                    </a:lnTo>
                    <a:lnTo>
                      <a:pt x="31" y="234"/>
                    </a:lnTo>
                    <a:lnTo>
                      <a:pt x="31" y="232"/>
                    </a:lnTo>
                    <a:lnTo>
                      <a:pt x="29" y="229"/>
                    </a:lnTo>
                    <a:lnTo>
                      <a:pt x="29" y="227"/>
                    </a:lnTo>
                    <a:lnTo>
                      <a:pt x="31" y="224"/>
                    </a:lnTo>
                    <a:lnTo>
                      <a:pt x="31" y="222"/>
                    </a:lnTo>
                    <a:lnTo>
                      <a:pt x="31" y="220"/>
                    </a:lnTo>
                    <a:lnTo>
                      <a:pt x="31" y="217"/>
                    </a:lnTo>
                    <a:lnTo>
                      <a:pt x="33" y="217"/>
                    </a:lnTo>
                    <a:lnTo>
                      <a:pt x="33" y="215"/>
                    </a:lnTo>
                    <a:lnTo>
                      <a:pt x="36" y="215"/>
                    </a:lnTo>
                    <a:lnTo>
                      <a:pt x="36" y="213"/>
                    </a:lnTo>
                    <a:lnTo>
                      <a:pt x="38" y="213"/>
                    </a:lnTo>
                    <a:lnTo>
                      <a:pt x="41" y="213"/>
                    </a:lnTo>
                    <a:lnTo>
                      <a:pt x="41" y="210"/>
                    </a:lnTo>
                    <a:lnTo>
                      <a:pt x="43" y="210"/>
                    </a:lnTo>
                    <a:lnTo>
                      <a:pt x="45" y="210"/>
                    </a:lnTo>
                    <a:lnTo>
                      <a:pt x="48" y="210"/>
                    </a:lnTo>
                    <a:lnTo>
                      <a:pt x="50" y="210"/>
                    </a:lnTo>
                    <a:lnTo>
                      <a:pt x="50" y="208"/>
                    </a:lnTo>
                    <a:lnTo>
                      <a:pt x="48" y="206"/>
                    </a:lnTo>
                    <a:lnTo>
                      <a:pt x="45" y="203"/>
                    </a:lnTo>
                    <a:lnTo>
                      <a:pt x="43" y="203"/>
                    </a:lnTo>
                    <a:lnTo>
                      <a:pt x="41" y="201"/>
                    </a:lnTo>
                    <a:lnTo>
                      <a:pt x="38" y="198"/>
                    </a:lnTo>
                    <a:lnTo>
                      <a:pt x="36" y="194"/>
                    </a:lnTo>
                    <a:lnTo>
                      <a:pt x="33" y="191"/>
                    </a:lnTo>
                    <a:lnTo>
                      <a:pt x="33" y="189"/>
                    </a:lnTo>
                    <a:lnTo>
                      <a:pt x="31" y="187"/>
                    </a:lnTo>
                    <a:lnTo>
                      <a:pt x="31" y="184"/>
                    </a:lnTo>
                    <a:lnTo>
                      <a:pt x="29" y="182"/>
                    </a:lnTo>
                    <a:lnTo>
                      <a:pt x="29" y="180"/>
                    </a:lnTo>
                    <a:lnTo>
                      <a:pt x="26" y="177"/>
                    </a:lnTo>
                    <a:lnTo>
                      <a:pt x="26" y="175"/>
                    </a:lnTo>
                    <a:lnTo>
                      <a:pt x="26" y="172"/>
                    </a:lnTo>
                    <a:lnTo>
                      <a:pt x="24" y="172"/>
                    </a:lnTo>
                    <a:lnTo>
                      <a:pt x="24" y="175"/>
                    </a:lnTo>
                    <a:lnTo>
                      <a:pt x="22" y="177"/>
                    </a:lnTo>
                    <a:lnTo>
                      <a:pt x="22" y="180"/>
                    </a:lnTo>
                    <a:lnTo>
                      <a:pt x="19" y="182"/>
                    </a:lnTo>
                    <a:lnTo>
                      <a:pt x="17" y="184"/>
                    </a:lnTo>
                    <a:lnTo>
                      <a:pt x="15" y="187"/>
                    </a:lnTo>
                    <a:lnTo>
                      <a:pt x="12" y="189"/>
                    </a:lnTo>
                    <a:lnTo>
                      <a:pt x="10" y="189"/>
                    </a:lnTo>
                    <a:lnTo>
                      <a:pt x="7" y="189"/>
                    </a:lnTo>
                    <a:lnTo>
                      <a:pt x="5" y="191"/>
                    </a:lnTo>
                    <a:lnTo>
                      <a:pt x="5" y="189"/>
                    </a:lnTo>
                    <a:lnTo>
                      <a:pt x="3" y="189"/>
                    </a:lnTo>
                    <a:lnTo>
                      <a:pt x="3" y="187"/>
                    </a:lnTo>
                    <a:lnTo>
                      <a:pt x="3" y="184"/>
                    </a:lnTo>
                    <a:lnTo>
                      <a:pt x="3" y="182"/>
                    </a:lnTo>
                    <a:lnTo>
                      <a:pt x="0" y="180"/>
                    </a:lnTo>
                    <a:lnTo>
                      <a:pt x="0" y="177"/>
                    </a:lnTo>
                    <a:lnTo>
                      <a:pt x="0" y="175"/>
                    </a:lnTo>
                    <a:lnTo>
                      <a:pt x="0" y="170"/>
                    </a:lnTo>
                    <a:lnTo>
                      <a:pt x="0" y="165"/>
                    </a:lnTo>
                    <a:lnTo>
                      <a:pt x="0" y="163"/>
                    </a:lnTo>
                    <a:lnTo>
                      <a:pt x="3" y="161"/>
                    </a:lnTo>
                    <a:lnTo>
                      <a:pt x="3" y="158"/>
                    </a:lnTo>
                    <a:lnTo>
                      <a:pt x="3" y="156"/>
                    </a:lnTo>
                    <a:lnTo>
                      <a:pt x="3" y="153"/>
                    </a:lnTo>
                    <a:lnTo>
                      <a:pt x="5" y="151"/>
                    </a:lnTo>
                    <a:lnTo>
                      <a:pt x="5" y="149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0" y="139"/>
                    </a:lnTo>
                    <a:lnTo>
                      <a:pt x="10" y="137"/>
                    </a:lnTo>
                    <a:lnTo>
                      <a:pt x="12" y="135"/>
                    </a:lnTo>
                    <a:lnTo>
                      <a:pt x="15" y="132"/>
                    </a:lnTo>
                    <a:lnTo>
                      <a:pt x="17" y="130"/>
                    </a:lnTo>
                    <a:lnTo>
                      <a:pt x="19" y="127"/>
                    </a:lnTo>
                    <a:lnTo>
                      <a:pt x="22" y="125"/>
                    </a:lnTo>
                    <a:lnTo>
                      <a:pt x="24" y="123"/>
                    </a:lnTo>
                    <a:lnTo>
                      <a:pt x="24" y="120"/>
                    </a:lnTo>
                    <a:lnTo>
                      <a:pt x="26" y="120"/>
                    </a:lnTo>
                    <a:lnTo>
                      <a:pt x="26" y="118"/>
                    </a:lnTo>
                    <a:lnTo>
                      <a:pt x="29" y="116"/>
                    </a:lnTo>
                    <a:lnTo>
                      <a:pt x="31" y="113"/>
                    </a:lnTo>
                    <a:lnTo>
                      <a:pt x="33" y="111"/>
                    </a:lnTo>
                    <a:lnTo>
                      <a:pt x="36" y="11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3636" name="组合 2"/>
          <p:cNvGrpSpPr/>
          <p:nvPr/>
        </p:nvGrpSpPr>
        <p:grpSpPr>
          <a:xfrm>
            <a:off x="7034213" y="3551238"/>
            <a:ext cx="4478337" cy="1789112"/>
            <a:chOff x="0" y="0"/>
            <a:chExt cx="4478093" cy="1789715"/>
          </a:xfrm>
        </p:grpSpPr>
        <p:grpSp>
          <p:nvGrpSpPr>
            <p:cNvPr id="3415" name="组合 234"/>
            <p:cNvGrpSpPr/>
            <p:nvPr/>
          </p:nvGrpSpPr>
          <p:grpSpPr>
            <a:xfrm>
              <a:off x="2372541" y="130579"/>
              <a:ext cx="764544" cy="736524"/>
              <a:chOff x="0" y="0"/>
              <a:chExt cx="2046364" cy="1971366"/>
            </a:xfrm>
          </p:grpSpPr>
          <p:pic>
            <p:nvPicPr>
              <p:cNvPr id="3421" name="图片 235"/>
              <p:cNvPicPr>
                <a:picLocks noChangeAspect="1"/>
              </p:cNvPicPr>
              <p:nvPr/>
            </p:nvPicPr>
            <p:blipFill>
              <a:blip r:embed="rId49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22" name="椭圆 236"/>
              <p:cNvSpPr/>
              <p:nvPr/>
            </p:nvSpPr>
            <p:spPr>
              <a:xfrm rot="10800000">
                <a:off x="804750" y="577105"/>
                <a:ext cx="811527" cy="81184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423" name="椭圆 237"/>
              <p:cNvGrpSpPr/>
              <p:nvPr/>
            </p:nvGrpSpPr>
            <p:grpSpPr>
              <a:xfrm>
                <a:off x="927965" y="816662"/>
                <a:ext cx="1060510" cy="1044604"/>
                <a:chOff x="0" y="0"/>
                <a:chExt cx="396240" cy="390144"/>
              </a:xfrm>
            </p:grpSpPr>
            <p:pic>
              <p:nvPicPr>
                <p:cNvPr id="3588" name="椭圆 237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39624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89" name="Text Box 170"/>
                <p:cNvSpPr txBox="1"/>
                <p:nvPr/>
              </p:nvSpPr>
              <p:spPr>
                <a:xfrm rot="10800000">
                  <a:off x="59693" y="55179"/>
                  <a:ext cx="279587" cy="2794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24" name="椭圆 238"/>
              <p:cNvGrpSpPr/>
              <p:nvPr/>
            </p:nvGrpSpPr>
            <p:grpSpPr>
              <a:xfrm>
                <a:off x="944281" y="702408"/>
                <a:ext cx="195787" cy="212185"/>
                <a:chOff x="0" y="0"/>
                <a:chExt cx="73152" cy="79248"/>
              </a:xfrm>
            </p:grpSpPr>
            <p:pic>
              <p:nvPicPr>
                <p:cNvPr id="3586" name="椭圆 238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73152" cy="792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87" name="Text Box 173"/>
                <p:cNvSpPr txBox="1"/>
                <p:nvPr/>
              </p:nvSpPr>
              <p:spPr>
                <a:xfrm rot="10800000">
                  <a:off x="11072" y="13778"/>
                  <a:ext cx="52289" cy="522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25" name="椭圆 239"/>
              <p:cNvGrpSpPr/>
              <p:nvPr/>
            </p:nvGrpSpPr>
            <p:grpSpPr>
              <a:xfrm>
                <a:off x="520077" y="1061491"/>
                <a:ext cx="913670" cy="914028"/>
                <a:chOff x="0" y="0"/>
                <a:chExt cx="341376" cy="341376"/>
              </a:xfrm>
            </p:grpSpPr>
            <p:pic>
              <p:nvPicPr>
                <p:cNvPr id="3584" name="椭圆 239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85" name="Text Box 176"/>
                <p:cNvSpPr txBox="1"/>
                <p:nvPr/>
              </p:nvSpPr>
              <p:spPr>
                <a:xfrm rot="-3434205">
                  <a:off x="53379" y="53314"/>
                  <a:ext cx="237314" cy="23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26" name="椭圆 240"/>
              <p:cNvGrpSpPr/>
              <p:nvPr/>
            </p:nvGrpSpPr>
            <p:grpSpPr>
              <a:xfrm>
                <a:off x="63241" y="914593"/>
                <a:ext cx="130524" cy="146897"/>
                <a:chOff x="0" y="0"/>
                <a:chExt cx="48768" cy="54864"/>
              </a:xfrm>
            </p:grpSpPr>
            <p:pic>
              <p:nvPicPr>
                <p:cNvPr id="3582" name="椭圆 240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48768" cy="548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83" name="Text Box 179"/>
                <p:cNvSpPr txBox="1"/>
                <p:nvPr/>
              </p:nvSpPr>
              <p:spPr>
                <a:xfrm rot="10800000">
                  <a:off x="5992" y="8153"/>
                  <a:ext cx="37094" cy="370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27" name="椭圆 241"/>
              <p:cNvGrpSpPr/>
              <p:nvPr/>
            </p:nvGrpSpPr>
            <p:grpSpPr>
              <a:xfrm>
                <a:off x="487446" y="816662"/>
                <a:ext cx="212102" cy="212185"/>
                <a:chOff x="0" y="0"/>
                <a:chExt cx="79248" cy="79248"/>
              </a:xfrm>
            </p:grpSpPr>
            <p:pic>
              <p:nvPicPr>
                <p:cNvPr id="3580" name="椭圆 241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79248" cy="792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81" name="Text Box 182"/>
                <p:cNvSpPr txBox="1"/>
                <p:nvPr/>
              </p:nvSpPr>
              <p:spPr>
                <a:xfrm rot="891223">
                  <a:off x="14644" y="11290"/>
                  <a:ext cx="52289" cy="522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28" name="椭圆 242"/>
              <p:cNvGrpSpPr/>
              <p:nvPr/>
            </p:nvGrpSpPr>
            <p:grpSpPr>
              <a:xfrm>
                <a:off x="748494" y="1355285"/>
                <a:ext cx="146840" cy="163219"/>
                <a:chOff x="0" y="0"/>
                <a:chExt cx="54864" cy="60960"/>
              </a:xfrm>
            </p:grpSpPr>
            <p:pic>
              <p:nvPicPr>
                <p:cNvPr id="3578" name="椭圆 242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54864" cy="609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79" name="Text Box 185"/>
                <p:cNvSpPr txBox="1"/>
                <p:nvPr/>
              </p:nvSpPr>
              <p:spPr>
                <a:xfrm rot="891223">
                  <a:off x="9993" y="11289"/>
                  <a:ext cx="37094" cy="370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29" name="椭圆 243"/>
              <p:cNvGrpSpPr/>
              <p:nvPr/>
            </p:nvGrpSpPr>
            <p:grpSpPr>
              <a:xfrm>
                <a:off x="422183" y="539189"/>
                <a:ext cx="358942" cy="359083"/>
                <a:chOff x="0" y="0"/>
                <a:chExt cx="134112" cy="134112"/>
              </a:xfrm>
            </p:grpSpPr>
            <p:pic>
              <p:nvPicPr>
                <p:cNvPr id="3576" name="椭圆 243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134112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77" name="Text Box 188"/>
                <p:cNvSpPr txBox="1"/>
                <p:nvPr/>
              </p:nvSpPr>
              <p:spPr>
                <a:xfrm rot="-3434205">
                  <a:off x="24297" y="21268"/>
                  <a:ext cx="88474" cy="885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30" name="椭圆 244"/>
              <p:cNvGrpSpPr/>
              <p:nvPr/>
            </p:nvGrpSpPr>
            <p:grpSpPr>
              <a:xfrm>
                <a:off x="552708" y="1192066"/>
                <a:ext cx="505782" cy="505980"/>
                <a:chOff x="0" y="0"/>
                <a:chExt cx="188976" cy="188976"/>
              </a:xfrm>
            </p:grpSpPr>
            <p:pic>
              <p:nvPicPr>
                <p:cNvPr id="3574" name="椭圆 244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188976" cy="188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75" name="Text Box 191"/>
                <p:cNvSpPr txBox="1"/>
                <p:nvPr/>
              </p:nvSpPr>
              <p:spPr>
                <a:xfrm rot="10800000">
                  <a:off x="27544" y="28710"/>
                  <a:ext cx="133939" cy="13388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31" name="椭圆 245"/>
              <p:cNvGrpSpPr/>
              <p:nvPr/>
            </p:nvGrpSpPr>
            <p:grpSpPr>
              <a:xfrm>
                <a:off x="879019" y="1257354"/>
                <a:ext cx="293680" cy="293795"/>
                <a:chOff x="0" y="0"/>
                <a:chExt cx="109728" cy="109728"/>
              </a:xfrm>
            </p:grpSpPr>
            <p:pic>
              <p:nvPicPr>
                <p:cNvPr id="3572" name="椭圆 245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109728" cy="1097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73" name="Text Box 194"/>
                <p:cNvSpPr txBox="1"/>
                <p:nvPr/>
              </p:nvSpPr>
              <p:spPr>
                <a:xfrm rot="9822440">
                  <a:off x="19996" y="17998"/>
                  <a:ext cx="73936" cy="739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32" name="椭圆 246"/>
              <p:cNvGrpSpPr/>
              <p:nvPr/>
            </p:nvGrpSpPr>
            <p:grpSpPr>
              <a:xfrm>
                <a:off x="797441" y="963559"/>
                <a:ext cx="815777" cy="816097"/>
                <a:chOff x="0" y="0"/>
                <a:chExt cx="304800" cy="304800"/>
              </a:xfrm>
            </p:grpSpPr>
            <p:pic>
              <p:nvPicPr>
                <p:cNvPr id="3570" name="椭圆 246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71" name="Text Box 197"/>
                <p:cNvSpPr txBox="1"/>
                <p:nvPr/>
              </p:nvSpPr>
              <p:spPr>
                <a:xfrm rot="10800000">
                  <a:off x="43417" y="46962"/>
                  <a:ext cx="215637" cy="2155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33" name="椭圆 247"/>
              <p:cNvGrpSpPr/>
              <p:nvPr/>
            </p:nvGrpSpPr>
            <p:grpSpPr>
              <a:xfrm>
                <a:off x="650601" y="963559"/>
                <a:ext cx="603675" cy="620233"/>
                <a:chOff x="0" y="0"/>
                <a:chExt cx="225552" cy="231648"/>
              </a:xfrm>
            </p:grpSpPr>
            <p:pic>
              <p:nvPicPr>
                <p:cNvPr id="3568" name="椭圆 247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225552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69" name="Text Box 200"/>
                <p:cNvSpPr txBox="1"/>
                <p:nvPr/>
              </p:nvSpPr>
              <p:spPr>
                <a:xfrm rot="10800000">
                  <a:off x="33471" y="34473"/>
                  <a:ext cx="161140" cy="1610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34" name="椭圆 248"/>
              <p:cNvGrpSpPr/>
              <p:nvPr/>
            </p:nvGrpSpPr>
            <p:grpSpPr>
              <a:xfrm>
                <a:off x="405868" y="702408"/>
                <a:ext cx="342626" cy="359083"/>
                <a:chOff x="0" y="0"/>
                <a:chExt cx="128016" cy="134112"/>
              </a:xfrm>
            </p:grpSpPr>
            <p:pic>
              <p:nvPicPr>
                <p:cNvPr id="3566" name="椭圆 248"/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0" y="0"/>
                  <a:ext cx="128016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67" name="Text Box 203"/>
                <p:cNvSpPr txBox="1"/>
                <p:nvPr/>
              </p:nvSpPr>
              <p:spPr>
                <a:xfrm rot="10800000">
                  <a:off x="16044" y="20672"/>
                  <a:ext cx="91639" cy="916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35" name="椭圆 249"/>
              <p:cNvGrpSpPr/>
              <p:nvPr/>
            </p:nvGrpSpPr>
            <p:grpSpPr>
              <a:xfrm>
                <a:off x="830072" y="702408"/>
                <a:ext cx="685253" cy="669199"/>
                <a:chOff x="0" y="0"/>
                <a:chExt cx="256032" cy="249936"/>
              </a:xfrm>
            </p:grpSpPr>
            <p:pic>
              <p:nvPicPr>
                <p:cNvPr id="3564" name="椭圆 249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0" y="0"/>
                  <a:ext cx="25603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65" name="Text Box 206"/>
                <p:cNvSpPr txBox="1"/>
                <p:nvPr/>
              </p:nvSpPr>
              <p:spPr>
                <a:xfrm rot="10800000">
                  <a:off x="35189" y="34528"/>
                  <a:ext cx="180458" cy="1803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36" name="椭圆 250"/>
              <p:cNvGrpSpPr/>
              <p:nvPr/>
            </p:nvGrpSpPr>
            <p:grpSpPr>
              <a:xfrm>
                <a:off x="781125" y="180106"/>
                <a:ext cx="358942" cy="359083"/>
                <a:chOff x="0" y="0"/>
                <a:chExt cx="134112" cy="134112"/>
              </a:xfrm>
            </p:grpSpPr>
            <p:pic>
              <p:nvPicPr>
                <p:cNvPr id="3562" name="椭圆 250"/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0" y="0"/>
                  <a:ext cx="134112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63" name="Text Box 209"/>
                <p:cNvSpPr txBox="1"/>
                <p:nvPr/>
              </p:nvSpPr>
              <p:spPr>
                <a:xfrm rot="-6112846">
                  <a:off x="19342" y="22021"/>
                  <a:ext cx="91603" cy="916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37" name="椭圆 251"/>
              <p:cNvGrpSpPr/>
              <p:nvPr/>
            </p:nvGrpSpPr>
            <p:grpSpPr>
              <a:xfrm>
                <a:off x="438499" y="588155"/>
                <a:ext cx="913670" cy="930350"/>
                <a:chOff x="0" y="0"/>
                <a:chExt cx="341376" cy="347472"/>
              </a:xfrm>
            </p:grpSpPr>
            <p:pic>
              <p:nvPicPr>
                <p:cNvPr id="3560" name="椭圆 251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0" y="0"/>
                  <a:ext cx="341376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61" name="Text Box 212"/>
                <p:cNvSpPr txBox="1"/>
                <p:nvPr/>
              </p:nvSpPr>
              <p:spPr>
                <a:xfrm rot="-3434205">
                  <a:off x="52648" y="55215"/>
                  <a:ext cx="237314" cy="23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38" name="椭圆 252"/>
              <p:cNvGrpSpPr/>
              <p:nvPr/>
            </p:nvGrpSpPr>
            <p:grpSpPr>
              <a:xfrm>
                <a:off x="-2021" y="816662"/>
                <a:ext cx="913670" cy="914028"/>
                <a:chOff x="0" y="0"/>
                <a:chExt cx="341376" cy="341376"/>
              </a:xfrm>
            </p:grpSpPr>
            <p:pic>
              <p:nvPicPr>
                <p:cNvPr id="3558" name="椭圆 252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59" name="Text Box 215"/>
                <p:cNvSpPr txBox="1"/>
                <p:nvPr/>
              </p:nvSpPr>
              <p:spPr>
                <a:xfrm rot="2191815">
                  <a:off x="49924" y="51678"/>
                  <a:ext cx="237408" cy="2373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39" name="椭圆 253"/>
              <p:cNvGrpSpPr/>
              <p:nvPr/>
            </p:nvGrpSpPr>
            <p:grpSpPr>
              <a:xfrm>
                <a:off x="487446" y="229072"/>
                <a:ext cx="358942" cy="359083"/>
                <a:chOff x="0" y="0"/>
                <a:chExt cx="134112" cy="134112"/>
              </a:xfrm>
            </p:grpSpPr>
            <p:pic>
              <p:nvPicPr>
                <p:cNvPr id="3556" name="椭圆 253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0" y="0"/>
                  <a:ext cx="134112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57" name="Text Box 218"/>
                <p:cNvSpPr txBox="1"/>
                <p:nvPr/>
              </p:nvSpPr>
              <p:spPr>
                <a:xfrm rot="-3434205">
                  <a:off x="22898" y="22733"/>
                  <a:ext cx="88474" cy="885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40" name="椭圆 254"/>
              <p:cNvGrpSpPr/>
              <p:nvPr/>
            </p:nvGrpSpPr>
            <p:grpSpPr>
              <a:xfrm>
                <a:off x="520077" y="163784"/>
                <a:ext cx="440520" cy="440692"/>
                <a:chOff x="0" y="0"/>
                <a:chExt cx="164592" cy="164592"/>
              </a:xfrm>
            </p:grpSpPr>
            <p:pic>
              <p:nvPicPr>
                <p:cNvPr id="3554" name="椭圆 254"/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0" y="0"/>
                  <a:ext cx="164592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55" name="Text Box 221"/>
                <p:cNvSpPr txBox="1"/>
                <p:nvPr/>
              </p:nvSpPr>
              <p:spPr>
                <a:xfrm rot="-3434205">
                  <a:off x="28506" y="24928"/>
                  <a:ext cx="112650" cy="1126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41" name="椭圆 255"/>
              <p:cNvGrpSpPr/>
              <p:nvPr/>
            </p:nvGrpSpPr>
            <p:grpSpPr>
              <a:xfrm>
                <a:off x="161135" y="1045169"/>
                <a:ext cx="668937" cy="685521"/>
                <a:chOff x="0" y="0"/>
                <a:chExt cx="249936" cy="256032"/>
              </a:xfrm>
            </p:grpSpPr>
            <p:pic>
              <p:nvPicPr>
                <p:cNvPr id="3552" name="椭圆 255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0" y="0"/>
                  <a:ext cx="249936" cy="2560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53" name="Text Box 224"/>
                <p:cNvSpPr txBox="1"/>
                <p:nvPr/>
              </p:nvSpPr>
              <p:spPr>
                <a:xfrm rot="5135286">
                  <a:off x="36739" y="41723"/>
                  <a:ext cx="173907" cy="173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42" name="椭圆 256"/>
              <p:cNvGrpSpPr/>
              <p:nvPr/>
            </p:nvGrpSpPr>
            <p:grpSpPr>
              <a:xfrm>
                <a:off x="1074805" y="1404251"/>
                <a:ext cx="505782" cy="505980"/>
                <a:chOff x="0" y="0"/>
                <a:chExt cx="188976" cy="188976"/>
              </a:xfrm>
            </p:grpSpPr>
            <p:pic>
              <p:nvPicPr>
                <p:cNvPr id="3550" name="椭圆 256"/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0" y="0"/>
                  <a:ext cx="188976" cy="188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51" name="Text Box 227"/>
                <p:cNvSpPr txBox="1"/>
                <p:nvPr/>
              </p:nvSpPr>
              <p:spPr>
                <a:xfrm rot="5135286">
                  <a:off x="27744" y="30359"/>
                  <a:ext cx="129956" cy="1300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43" name="椭圆 257"/>
              <p:cNvGrpSpPr/>
              <p:nvPr/>
            </p:nvGrpSpPr>
            <p:grpSpPr>
              <a:xfrm>
                <a:off x="552708" y="702408"/>
                <a:ext cx="407889" cy="408048"/>
                <a:chOff x="0" y="0"/>
                <a:chExt cx="152400" cy="152400"/>
              </a:xfrm>
            </p:grpSpPr>
            <p:pic>
              <p:nvPicPr>
                <p:cNvPr id="3548" name="椭圆 257"/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0" y="0"/>
                  <a:ext cx="152400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49" name="Text Box 230"/>
                <p:cNvSpPr txBox="1"/>
                <p:nvPr/>
              </p:nvSpPr>
              <p:spPr>
                <a:xfrm rot="10471189">
                  <a:off x="26288" y="25380"/>
                  <a:ext cx="100758" cy="1007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44" name="椭圆 258"/>
              <p:cNvGrpSpPr/>
              <p:nvPr/>
            </p:nvGrpSpPr>
            <p:grpSpPr>
              <a:xfrm>
                <a:off x="389552" y="98497"/>
                <a:ext cx="571044" cy="571268"/>
                <a:chOff x="0" y="0"/>
                <a:chExt cx="213360" cy="213360"/>
              </a:xfrm>
            </p:grpSpPr>
            <p:pic>
              <p:nvPicPr>
                <p:cNvPr id="3546" name="椭圆 258"/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47" name="Text Box 233"/>
                <p:cNvSpPr txBox="1"/>
                <p:nvPr/>
              </p:nvSpPr>
              <p:spPr>
                <a:xfrm rot="5135286">
                  <a:off x="34600" y="35445"/>
                  <a:ext cx="145536" cy="1455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45" name="椭圆 259"/>
              <p:cNvGrpSpPr/>
              <p:nvPr/>
            </p:nvGrpSpPr>
            <p:grpSpPr>
              <a:xfrm>
                <a:off x="422183" y="539189"/>
                <a:ext cx="946301" cy="930350"/>
                <a:chOff x="0" y="0"/>
                <a:chExt cx="353568" cy="347472"/>
              </a:xfrm>
            </p:grpSpPr>
            <p:pic>
              <p:nvPicPr>
                <p:cNvPr id="3544" name="椭圆 259"/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0" y="0"/>
                  <a:ext cx="353568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45" name="Text Box 236"/>
                <p:cNvSpPr txBox="1"/>
                <p:nvPr/>
              </p:nvSpPr>
              <p:spPr>
                <a:xfrm rot="1966024">
                  <a:off x="53309" y="51528"/>
                  <a:ext cx="244979" cy="2448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3446" name="图片 260"/>
              <p:cNvPicPr>
                <a:picLocks noChangeAspect="1"/>
              </p:cNvPicPr>
              <p:nvPr/>
            </p:nvPicPr>
            <p:blipFill>
              <a:blip r:embed="rId73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47" name="图片 261"/>
              <p:cNvPicPr>
                <a:picLocks noChangeAspect="1"/>
              </p:cNvPicPr>
              <p:nvPr/>
            </p:nvPicPr>
            <p:blipFill>
              <a:blip r:embed="rId74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815" name="椭圆 262"/>
              <p:cNvSpPr>
                <a:spLocks noChangeArrowheads="1"/>
              </p:cNvSpPr>
              <p:nvPr/>
            </p:nvSpPr>
            <p:spPr bwMode="auto">
              <a:xfrm rot="10800000">
                <a:off x="885477" y="1516464"/>
                <a:ext cx="339907" cy="34004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816" name="椭圆 263"/>
              <p:cNvSpPr>
                <a:spLocks noChangeArrowheads="1"/>
              </p:cNvSpPr>
              <p:nvPr/>
            </p:nvSpPr>
            <p:spPr bwMode="auto">
              <a:xfrm rot="10800000">
                <a:off x="910970" y="776877"/>
                <a:ext cx="335660" cy="34004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817" name="椭圆 264"/>
              <p:cNvSpPr>
                <a:spLocks noChangeArrowheads="1"/>
              </p:cNvSpPr>
              <p:nvPr/>
            </p:nvSpPr>
            <p:spPr bwMode="auto">
              <a:xfrm rot="10800000">
                <a:off x="1008694" y="832135"/>
                <a:ext cx="480117" cy="48455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818" name="椭圆 265"/>
              <p:cNvSpPr>
                <a:spLocks noChangeArrowheads="1"/>
              </p:cNvSpPr>
              <p:nvPr/>
            </p:nvSpPr>
            <p:spPr bwMode="auto">
              <a:xfrm rot="10800000">
                <a:off x="345876" y="1108416"/>
                <a:ext cx="484368" cy="48455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60" name="椭圆 266"/>
              <p:cNvSpPr/>
              <p:nvPr/>
            </p:nvSpPr>
            <p:spPr>
              <a:xfrm rot="10800000">
                <a:off x="685783" y="713121"/>
                <a:ext cx="339907" cy="33578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820" name="椭圆 267"/>
              <p:cNvSpPr>
                <a:spLocks noChangeArrowheads="1"/>
              </p:cNvSpPr>
              <p:nvPr/>
            </p:nvSpPr>
            <p:spPr bwMode="auto">
              <a:xfrm rot="10800000">
                <a:off x="554067" y="802380"/>
                <a:ext cx="573595" cy="57806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821" name="椭圆 268"/>
              <p:cNvSpPr>
                <a:spLocks noChangeArrowheads="1"/>
              </p:cNvSpPr>
              <p:nvPr/>
            </p:nvSpPr>
            <p:spPr bwMode="auto">
              <a:xfrm rot="10800000">
                <a:off x="859984" y="347577"/>
                <a:ext cx="730800" cy="7353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467" name="椭圆 269"/>
              <p:cNvGrpSpPr/>
              <p:nvPr/>
            </p:nvGrpSpPr>
            <p:grpSpPr>
              <a:xfrm>
                <a:off x="715863" y="424935"/>
                <a:ext cx="1207350" cy="1207823"/>
                <a:chOff x="0" y="0"/>
                <a:chExt cx="451104" cy="451104"/>
              </a:xfrm>
            </p:grpSpPr>
            <p:pic>
              <p:nvPicPr>
                <p:cNvPr id="3542" name="椭圆 269"/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43" name="Text Box 248"/>
                <p:cNvSpPr txBox="1"/>
                <p:nvPr/>
              </p:nvSpPr>
              <p:spPr>
                <a:xfrm rot="6658391">
                  <a:off x="67169" y="67914"/>
                  <a:ext cx="313617" cy="3137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4825" name="椭圆 270"/>
              <p:cNvSpPr>
                <a:spLocks noChangeArrowheads="1"/>
              </p:cNvSpPr>
              <p:nvPr/>
            </p:nvSpPr>
            <p:spPr bwMode="auto">
              <a:xfrm rot="10800000">
                <a:off x="341625" y="1605726"/>
                <a:ext cx="203944" cy="2040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71" name="椭圆 271"/>
              <p:cNvSpPr/>
              <p:nvPr/>
            </p:nvSpPr>
            <p:spPr>
              <a:xfrm rot="3028440" flipV="1">
                <a:off x="978858" y="955491"/>
                <a:ext cx="476056" cy="47587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472" name="椭圆 272"/>
              <p:cNvGrpSpPr/>
              <p:nvPr/>
            </p:nvGrpSpPr>
            <p:grpSpPr>
              <a:xfrm>
                <a:off x="1156383" y="522867"/>
                <a:ext cx="636306" cy="636555"/>
                <a:chOff x="0" y="0"/>
                <a:chExt cx="237744" cy="237744"/>
              </a:xfrm>
            </p:grpSpPr>
            <p:pic>
              <p:nvPicPr>
                <p:cNvPr id="3540" name="椭圆 272"/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0" y="0"/>
                  <a:ext cx="237744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41" name="Text Box 253"/>
                <p:cNvSpPr txBox="1"/>
                <p:nvPr/>
              </p:nvSpPr>
              <p:spPr>
                <a:xfrm rot="-7771559">
                  <a:off x="34904" y="36325"/>
                  <a:ext cx="163773" cy="1638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73" name="椭圆 273"/>
              <p:cNvGrpSpPr/>
              <p:nvPr/>
            </p:nvGrpSpPr>
            <p:grpSpPr>
              <a:xfrm>
                <a:off x="960596" y="555511"/>
                <a:ext cx="489466" cy="489658"/>
                <a:chOff x="0" y="0"/>
                <a:chExt cx="182880" cy="182880"/>
              </a:xfrm>
            </p:grpSpPr>
            <p:pic>
              <p:nvPicPr>
                <p:cNvPr id="3538" name="椭圆 273"/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0" y="0"/>
                  <a:ext cx="182880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39" name="Text Box 256"/>
                <p:cNvSpPr txBox="1"/>
                <p:nvPr/>
              </p:nvSpPr>
              <p:spPr>
                <a:xfrm rot="-7771559">
                  <a:off x="29766" y="28185"/>
                  <a:ext cx="126315" cy="126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74" name="椭圆 274"/>
              <p:cNvGrpSpPr/>
              <p:nvPr/>
            </p:nvGrpSpPr>
            <p:grpSpPr>
              <a:xfrm>
                <a:off x="781125" y="718730"/>
                <a:ext cx="375257" cy="375404"/>
                <a:chOff x="0" y="0"/>
                <a:chExt cx="140208" cy="140208"/>
              </a:xfrm>
            </p:grpSpPr>
            <p:pic>
              <p:nvPicPr>
                <p:cNvPr id="3536" name="椭圆 274"/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0" y="0"/>
                  <a:ext cx="140208" cy="140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37" name="Text Box 259"/>
                <p:cNvSpPr txBox="1"/>
                <p:nvPr/>
              </p:nvSpPr>
              <p:spPr>
                <a:xfrm rot="-7771559">
                  <a:off x="20725" y="22920"/>
                  <a:ext cx="94391" cy="944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75" name="椭圆 275"/>
              <p:cNvGrpSpPr/>
              <p:nvPr/>
            </p:nvGrpSpPr>
            <p:grpSpPr>
              <a:xfrm>
                <a:off x="471130" y="1192066"/>
                <a:ext cx="212102" cy="212185"/>
                <a:chOff x="0" y="0"/>
                <a:chExt cx="79248" cy="79248"/>
              </a:xfrm>
            </p:grpSpPr>
            <p:pic>
              <p:nvPicPr>
                <p:cNvPr id="3534" name="椭圆 275"/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0" y="0"/>
                  <a:ext cx="79248" cy="792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35" name="Text Box 262"/>
                <p:cNvSpPr txBox="1"/>
                <p:nvPr/>
              </p:nvSpPr>
              <p:spPr>
                <a:xfrm rot="-7771559">
                  <a:off x="13287" y="12574"/>
                  <a:ext cx="53681" cy="537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76" name="椭圆 276"/>
              <p:cNvGrpSpPr/>
              <p:nvPr/>
            </p:nvGrpSpPr>
            <p:grpSpPr>
              <a:xfrm>
                <a:off x="960596" y="930915"/>
                <a:ext cx="424204" cy="424370"/>
                <a:chOff x="0" y="0"/>
                <a:chExt cx="158496" cy="158496"/>
              </a:xfrm>
            </p:grpSpPr>
            <p:pic>
              <p:nvPicPr>
                <p:cNvPr id="3532" name="椭圆 276"/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0" y="0"/>
                  <a:ext cx="158496" cy="1584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33" name="Text Box 265"/>
                <p:cNvSpPr txBox="1"/>
                <p:nvPr/>
              </p:nvSpPr>
              <p:spPr>
                <a:xfrm rot="-7771559">
                  <a:off x="26445" y="25837"/>
                  <a:ext cx="105707" cy="1057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77" name="椭圆 277"/>
              <p:cNvGrpSpPr/>
              <p:nvPr/>
            </p:nvGrpSpPr>
            <p:grpSpPr>
              <a:xfrm>
                <a:off x="846387" y="424935"/>
                <a:ext cx="228418" cy="228507"/>
                <a:chOff x="0" y="0"/>
                <a:chExt cx="85344" cy="85344"/>
              </a:xfrm>
            </p:grpSpPr>
            <p:pic>
              <p:nvPicPr>
                <p:cNvPr id="3530" name="椭圆 277"/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31" name="Text Box 268"/>
                <p:cNvSpPr txBox="1"/>
                <p:nvPr/>
              </p:nvSpPr>
              <p:spPr>
                <a:xfrm rot="9141287">
                  <a:off x="16654" y="15988"/>
                  <a:ext cx="53700" cy="536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78" name="椭圆 278"/>
              <p:cNvGrpSpPr/>
              <p:nvPr/>
            </p:nvGrpSpPr>
            <p:grpSpPr>
              <a:xfrm>
                <a:off x="634285" y="849305"/>
                <a:ext cx="538413" cy="538624"/>
                <a:chOff x="0" y="0"/>
                <a:chExt cx="201168" cy="201168"/>
              </a:xfrm>
            </p:grpSpPr>
            <p:pic>
              <p:nvPicPr>
                <p:cNvPr id="3528" name="椭圆 278"/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0" y="0"/>
                  <a:ext cx="201168" cy="2011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29" name="Text Box 271"/>
                <p:cNvSpPr txBox="1"/>
                <p:nvPr/>
              </p:nvSpPr>
              <p:spPr>
                <a:xfrm rot="6462645">
                  <a:off x="31269" y="33108"/>
                  <a:ext cx="139066" cy="1391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79" name="椭圆 279"/>
              <p:cNvGrpSpPr/>
              <p:nvPr/>
            </p:nvGrpSpPr>
            <p:grpSpPr>
              <a:xfrm>
                <a:off x="291659" y="588155"/>
                <a:ext cx="407889" cy="408048"/>
                <a:chOff x="0" y="0"/>
                <a:chExt cx="152400" cy="152400"/>
              </a:xfrm>
            </p:grpSpPr>
            <p:pic>
              <p:nvPicPr>
                <p:cNvPr id="3526" name="椭圆 279"/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0" y="0"/>
                  <a:ext cx="152400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27" name="Text Box 274"/>
                <p:cNvSpPr txBox="1"/>
                <p:nvPr/>
              </p:nvSpPr>
              <p:spPr>
                <a:xfrm rot="-2106846">
                  <a:off x="26599" y="23767"/>
                  <a:ext cx="101950" cy="1019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3480" name="图片 280"/>
              <p:cNvPicPr>
                <a:picLocks noChangeAspect="1"/>
              </p:cNvPicPr>
              <p:nvPr/>
            </p:nvPicPr>
            <p:blipFill>
              <a:blip r:embed="rId84"/>
              <a:stretch>
                <a:fillRect/>
              </a:stretch>
            </p:blipFill>
            <p:spPr>
              <a:xfrm rot="3028440" flipV="1">
                <a:off x="922853" y="667719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1" name="图片 281"/>
              <p:cNvPicPr>
                <a:picLocks noChangeAspect="1"/>
              </p:cNvPicPr>
              <p:nvPr/>
            </p:nvPicPr>
            <p:blipFill>
              <a:blip r:embed="rId85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853" name="椭圆 282"/>
              <p:cNvSpPr>
                <a:spLocks noChangeArrowheads="1"/>
              </p:cNvSpPr>
              <p:nvPr/>
            </p:nvSpPr>
            <p:spPr bwMode="auto">
              <a:xfrm rot="3028440" flipV="1">
                <a:off x="987411" y="1129705"/>
                <a:ext cx="199772" cy="19969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854" name="椭圆 283"/>
              <p:cNvSpPr>
                <a:spLocks noChangeArrowheads="1"/>
              </p:cNvSpPr>
              <p:nvPr/>
            </p:nvSpPr>
            <p:spPr bwMode="auto">
              <a:xfrm rot="3028440" flipV="1">
                <a:off x="868426" y="368882"/>
                <a:ext cx="280533" cy="28042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855" name="椭圆 284"/>
              <p:cNvSpPr>
                <a:spLocks noChangeArrowheads="1"/>
              </p:cNvSpPr>
              <p:nvPr/>
            </p:nvSpPr>
            <p:spPr bwMode="auto">
              <a:xfrm rot="3028440" flipV="1">
                <a:off x="454164" y="685546"/>
                <a:ext cx="284785" cy="28042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91" name="椭圆 285"/>
              <p:cNvSpPr/>
              <p:nvPr/>
            </p:nvSpPr>
            <p:spPr>
              <a:xfrm rot="3028440" flipV="1">
                <a:off x="766470" y="1197715"/>
                <a:ext cx="195523" cy="19544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857" name="椭圆 286"/>
              <p:cNvSpPr>
                <a:spLocks noChangeArrowheads="1"/>
              </p:cNvSpPr>
              <p:nvPr/>
            </p:nvSpPr>
            <p:spPr bwMode="auto">
              <a:xfrm rot="3028440" flipV="1">
                <a:off x="1017107" y="1248767"/>
                <a:ext cx="429299" cy="4291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495" name="椭圆 287"/>
              <p:cNvGrpSpPr/>
              <p:nvPr/>
            </p:nvGrpSpPr>
            <p:grpSpPr>
              <a:xfrm>
                <a:off x="976912" y="751374"/>
                <a:ext cx="717884" cy="718165"/>
                <a:chOff x="0" y="0"/>
                <a:chExt cx="268224" cy="268224"/>
              </a:xfrm>
            </p:grpSpPr>
            <p:pic>
              <p:nvPicPr>
                <p:cNvPr id="3524" name="椭圆 287"/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0" y="0"/>
                  <a:ext cx="268224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25" name="Text Box 284"/>
                <p:cNvSpPr txBox="1"/>
                <p:nvPr/>
              </p:nvSpPr>
              <p:spPr>
                <a:xfrm rot="-3629951">
                  <a:off x="44176" y="41121"/>
                  <a:ext cx="183781" cy="1838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96" name="椭圆 288"/>
              <p:cNvGrpSpPr/>
              <p:nvPr/>
            </p:nvGrpSpPr>
            <p:grpSpPr>
              <a:xfrm>
                <a:off x="193766" y="327004"/>
                <a:ext cx="636306" cy="636555"/>
                <a:chOff x="0" y="0"/>
                <a:chExt cx="237744" cy="237744"/>
              </a:xfrm>
            </p:grpSpPr>
            <p:pic>
              <p:nvPicPr>
                <p:cNvPr id="3522" name="椭圆 288"/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0" y="0"/>
                  <a:ext cx="237744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23" name="Text Box 287"/>
                <p:cNvSpPr txBox="1"/>
                <p:nvPr/>
              </p:nvSpPr>
              <p:spPr>
                <a:xfrm rot="-7771559">
                  <a:off x="36139" y="38352"/>
                  <a:ext cx="163773" cy="1638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3497" name="图片 289"/>
              <p:cNvPicPr>
                <a:picLocks noChangeAspect="1"/>
              </p:cNvPicPr>
              <p:nvPr/>
            </p:nvPicPr>
            <p:blipFill>
              <a:blip r:embed="rId74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498" name="椭圆 290"/>
              <p:cNvGrpSpPr/>
              <p:nvPr/>
            </p:nvGrpSpPr>
            <p:grpSpPr>
              <a:xfrm>
                <a:off x="1140067" y="457579"/>
                <a:ext cx="913670" cy="914028"/>
                <a:chOff x="0" y="0"/>
                <a:chExt cx="341376" cy="341376"/>
              </a:xfrm>
            </p:grpSpPr>
            <p:pic>
              <p:nvPicPr>
                <p:cNvPr id="3520" name="椭圆 290"/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21" name="Text Box 291"/>
                <p:cNvSpPr txBox="1"/>
                <p:nvPr/>
              </p:nvSpPr>
              <p:spPr>
                <a:xfrm rot="2191815">
                  <a:off x="52044" y="50671"/>
                  <a:ext cx="237408" cy="2373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499" name="椭圆 291"/>
              <p:cNvGrpSpPr/>
              <p:nvPr/>
            </p:nvGrpSpPr>
            <p:grpSpPr>
              <a:xfrm>
                <a:off x="1303223" y="686086"/>
                <a:ext cx="668937" cy="685521"/>
                <a:chOff x="0" y="0"/>
                <a:chExt cx="249936" cy="256032"/>
              </a:xfrm>
            </p:grpSpPr>
            <p:pic>
              <p:nvPicPr>
                <p:cNvPr id="3518" name="椭圆 291"/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0" y="0"/>
                  <a:ext cx="249936" cy="2560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19" name="Text Box 294"/>
                <p:cNvSpPr txBox="1"/>
                <p:nvPr/>
              </p:nvSpPr>
              <p:spPr>
                <a:xfrm rot="5135286">
                  <a:off x="38859" y="40717"/>
                  <a:ext cx="173907" cy="173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00" name="椭圆 292"/>
              <p:cNvGrpSpPr/>
              <p:nvPr/>
            </p:nvGrpSpPr>
            <p:grpSpPr>
              <a:xfrm>
                <a:off x="1237960" y="1126778"/>
                <a:ext cx="505782" cy="505980"/>
                <a:chOff x="0" y="0"/>
                <a:chExt cx="188976" cy="188976"/>
              </a:xfrm>
            </p:grpSpPr>
            <p:pic>
              <p:nvPicPr>
                <p:cNvPr id="3516" name="椭圆 292"/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0" y="0"/>
                  <a:ext cx="188976" cy="188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17" name="Text Box 297"/>
                <p:cNvSpPr txBox="1"/>
                <p:nvPr/>
              </p:nvSpPr>
              <p:spPr>
                <a:xfrm rot="5135286">
                  <a:off x="31595" y="31450"/>
                  <a:ext cx="129956" cy="1300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01" name="椭圆 293"/>
              <p:cNvGrpSpPr/>
              <p:nvPr/>
            </p:nvGrpSpPr>
            <p:grpSpPr>
              <a:xfrm>
                <a:off x="1042174" y="865627"/>
                <a:ext cx="717884" cy="718165"/>
                <a:chOff x="0" y="0"/>
                <a:chExt cx="268224" cy="268224"/>
              </a:xfrm>
            </p:grpSpPr>
            <p:pic>
              <p:nvPicPr>
                <p:cNvPr id="3514" name="椭圆 293"/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0" y="0"/>
                  <a:ext cx="268224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15" name="Text Box 300"/>
                <p:cNvSpPr txBox="1"/>
                <p:nvPr/>
              </p:nvSpPr>
              <p:spPr>
                <a:xfrm rot="-3629951">
                  <a:off x="40665" y="41939"/>
                  <a:ext cx="183781" cy="1838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02" name="椭圆 294"/>
              <p:cNvGrpSpPr/>
              <p:nvPr/>
            </p:nvGrpSpPr>
            <p:grpSpPr>
              <a:xfrm>
                <a:off x="1237960" y="751374"/>
                <a:ext cx="701568" cy="718165"/>
                <a:chOff x="0" y="0"/>
                <a:chExt cx="262128" cy="268224"/>
              </a:xfrm>
            </p:grpSpPr>
            <p:pic>
              <p:nvPicPr>
                <p:cNvPr id="3512" name="椭圆 294"/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0" y="0"/>
                  <a:ext cx="262128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13" name="Text Box 303"/>
                <p:cNvSpPr txBox="1"/>
                <p:nvPr/>
              </p:nvSpPr>
              <p:spPr>
                <a:xfrm rot="-3629951">
                  <a:off x="38411" y="40916"/>
                  <a:ext cx="183781" cy="1838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03" name="椭圆 295"/>
              <p:cNvGrpSpPr/>
              <p:nvPr/>
            </p:nvGrpSpPr>
            <p:grpSpPr>
              <a:xfrm>
                <a:off x="1286907" y="865627"/>
                <a:ext cx="717884" cy="718165"/>
                <a:chOff x="0" y="0"/>
                <a:chExt cx="268224" cy="268224"/>
              </a:xfrm>
            </p:grpSpPr>
            <p:pic>
              <p:nvPicPr>
                <p:cNvPr id="3510" name="椭圆 295"/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0" y="0"/>
                  <a:ext cx="268224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11" name="Text Box 306"/>
                <p:cNvSpPr txBox="1"/>
                <p:nvPr/>
              </p:nvSpPr>
              <p:spPr>
                <a:xfrm rot="-3629951">
                  <a:off x="40996" y="41734"/>
                  <a:ext cx="183781" cy="1838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504" name="椭圆 296"/>
              <p:cNvGrpSpPr/>
              <p:nvPr/>
            </p:nvGrpSpPr>
            <p:grpSpPr>
              <a:xfrm>
                <a:off x="1254276" y="392291"/>
                <a:ext cx="228418" cy="212185"/>
                <a:chOff x="0" y="0"/>
                <a:chExt cx="85344" cy="79248"/>
              </a:xfrm>
            </p:grpSpPr>
            <p:pic>
              <p:nvPicPr>
                <p:cNvPr id="3508" name="椭圆 296"/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0" y="0"/>
                  <a:ext cx="85344" cy="792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09" name="Text Box 309"/>
                <p:cNvSpPr txBox="1"/>
                <p:nvPr/>
              </p:nvSpPr>
              <p:spPr>
                <a:xfrm rot="9141287">
                  <a:off x="16774" y="12223"/>
                  <a:ext cx="53700" cy="536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4886" name="椭圆 297"/>
              <p:cNvSpPr>
                <a:spLocks noChangeArrowheads="1"/>
              </p:cNvSpPr>
              <p:nvPr/>
            </p:nvSpPr>
            <p:spPr bwMode="auto">
              <a:xfrm rot="3028440" flipV="1">
                <a:off x="1276314" y="326377"/>
                <a:ext cx="280533" cy="28042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416" name="文本框 20"/>
            <p:cNvSpPr txBox="1"/>
            <p:nvPr/>
          </p:nvSpPr>
          <p:spPr>
            <a:xfrm>
              <a:off x="1358260" y="362395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文字内容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3417" name="矩形 21"/>
            <p:cNvSpPr/>
            <p:nvPr/>
          </p:nvSpPr>
          <p:spPr>
            <a:xfrm>
              <a:off x="1360643" y="812623"/>
              <a:ext cx="3117450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grpSp>
          <p:nvGrpSpPr>
            <p:cNvPr id="3418" name="组合 37"/>
            <p:cNvGrpSpPr/>
            <p:nvPr/>
          </p:nvGrpSpPr>
          <p:grpSpPr>
            <a:xfrm>
              <a:off x="0" y="0"/>
              <a:ext cx="1432757" cy="1789715"/>
              <a:chOff x="0" y="0"/>
              <a:chExt cx="1432757" cy="1789715"/>
            </a:xfrm>
          </p:grpSpPr>
          <p:graphicFrame>
            <p:nvGraphicFramePr>
              <p:cNvPr id="3075" name="Object 346"/>
              <p:cNvGraphicFramePr/>
              <p:nvPr/>
            </p:nvGraphicFramePr>
            <p:xfrm>
              <a:off x="-50800" y="-50800"/>
              <a:ext cx="1534357" cy="18913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1" name="" r:id="rId95" imgW="1542415" imgH="1896110" progId="Excel.Chart.8">
                      <p:embed/>
                    </p:oleObj>
                  </mc:Choice>
                  <mc:Fallback>
                    <p:oleObj name="" r:id="rId95" imgW="1542415" imgH="1896110" progId="Excel.Chart.8">
                      <p:embed/>
                      <p:pic>
                        <p:nvPicPr>
                          <p:cNvPr id="0" name="图片 3080"/>
                          <p:cNvPicPr/>
                          <p:nvPr/>
                        </p:nvPicPr>
                        <p:blipFill>
                          <a:blip r:embed="rId96"/>
                          <a:stretch>
                            <a:fillRect/>
                          </a:stretch>
                        </p:blipFill>
                        <p:spPr>
                          <a:xfrm>
                            <a:off x="-50800" y="-50800"/>
                            <a:ext cx="1534357" cy="189131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420" name="文本框 39"/>
              <p:cNvSpPr txBox="1"/>
              <p:nvPr/>
            </p:nvSpPr>
            <p:spPr>
              <a:xfrm>
                <a:off x="307452" y="633247"/>
                <a:ext cx="817853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28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80%</a:t>
                </a:r>
                <a:endParaRPr lang="zh-CN" altLang="en-US" sz="28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pic>
          <p:nvPicPr>
            <p:cNvPr id="3419" name="组合 299"/>
            <p:cNvPicPr/>
            <p:nvPr/>
          </p:nvPicPr>
          <p:blipFill>
            <a:blip r:embed="rId97"/>
            <a:stretch>
              <a:fillRect/>
            </a:stretch>
          </p:blipFill>
          <p:spPr>
            <a:xfrm>
              <a:off x="2536369" y="301536"/>
              <a:ext cx="548610" cy="44515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5004" name="组合 1"/>
          <p:cNvGrpSpPr/>
          <p:nvPr/>
        </p:nvGrpSpPr>
        <p:grpSpPr>
          <a:xfrm>
            <a:off x="3484563" y="1044575"/>
            <a:ext cx="6996112" cy="1790700"/>
            <a:chOff x="0" y="0"/>
            <a:chExt cx="6996555" cy="1789715"/>
          </a:xfrm>
        </p:grpSpPr>
        <p:grpSp>
          <p:nvGrpSpPr>
            <p:cNvPr id="3240" name="组合 42"/>
            <p:cNvGrpSpPr/>
            <p:nvPr/>
          </p:nvGrpSpPr>
          <p:grpSpPr>
            <a:xfrm>
              <a:off x="0" y="513401"/>
              <a:ext cx="779978" cy="751392"/>
              <a:chOff x="0" y="0"/>
              <a:chExt cx="2046364" cy="1971366"/>
            </a:xfrm>
          </p:grpSpPr>
          <p:pic>
            <p:nvPicPr>
              <p:cNvPr id="3246" name="图片 43"/>
              <p:cNvPicPr>
                <a:picLocks noChangeAspect="1"/>
              </p:cNvPicPr>
              <p:nvPr/>
            </p:nvPicPr>
            <p:blipFill>
              <a:blip r:embed="rId98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247" name="椭圆 44"/>
              <p:cNvSpPr/>
              <p:nvPr/>
            </p:nvSpPr>
            <p:spPr>
              <a:xfrm rot="10800000">
                <a:off x="803893" y="580363"/>
                <a:ext cx="808059" cy="807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248" name="椭圆 45"/>
              <p:cNvGrpSpPr/>
              <p:nvPr/>
            </p:nvGrpSpPr>
            <p:grpSpPr>
              <a:xfrm>
                <a:off x="933849" y="805314"/>
                <a:ext cx="1055642" cy="1054995"/>
                <a:chOff x="0" y="0"/>
                <a:chExt cx="402336" cy="402336"/>
              </a:xfrm>
            </p:grpSpPr>
            <p:pic>
              <p:nvPicPr>
                <p:cNvPr id="3413" name="椭圆 45"/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0" y="0"/>
                  <a:ext cx="402336" cy="4023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4" name="Text Box 323"/>
                <p:cNvSpPr txBox="1"/>
                <p:nvPr/>
              </p:nvSpPr>
              <p:spPr>
                <a:xfrm rot="10800000">
                  <a:off x="58649" y="60670"/>
                  <a:ext cx="285197" cy="2853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49" name="椭圆 46"/>
              <p:cNvGrpSpPr/>
              <p:nvPr/>
            </p:nvGrpSpPr>
            <p:grpSpPr>
              <a:xfrm>
                <a:off x="949843" y="709406"/>
                <a:ext cx="191935" cy="191817"/>
                <a:chOff x="0" y="0"/>
                <a:chExt cx="73152" cy="73152"/>
              </a:xfrm>
            </p:grpSpPr>
            <p:pic>
              <p:nvPicPr>
                <p:cNvPr id="3411" name="椭圆 46"/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0" y="0"/>
                  <a:ext cx="73152" cy="731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2" name="Text Box 326"/>
                <p:cNvSpPr txBox="1"/>
                <p:nvPr/>
              </p:nvSpPr>
              <p:spPr>
                <a:xfrm rot="10800000">
                  <a:off x="9174" y="11400"/>
                  <a:ext cx="53339" cy="53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50" name="椭圆 47"/>
              <p:cNvGrpSpPr/>
              <p:nvPr/>
            </p:nvGrpSpPr>
            <p:grpSpPr>
              <a:xfrm>
                <a:off x="517990" y="1061070"/>
                <a:ext cx="927686" cy="911132"/>
                <a:chOff x="0" y="0"/>
                <a:chExt cx="353568" cy="347472"/>
              </a:xfrm>
            </p:grpSpPr>
            <p:pic>
              <p:nvPicPr>
                <p:cNvPr id="3409" name="椭圆 47"/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0" y="0"/>
                  <a:ext cx="353568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0" name="Text Box 329"/>
                <p:cNvSpPr txBox="1"/>
                <p:nvPr/>
              </p:nvSpPr>
              <p:spPr>
                <a:xfrm rot="-3434205">
                  <a:off x="55122" y="54719"/>
                  <a:ext cx="242321" cy="2421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51" name="椭圆 48"/>
              <p:cNvGrpSpPr/>
              <p:nvPr/>
            </p:nvGrpSpPr>
            <p:grpSpPr>
              <a:xfrm>
                <a:off x="54147" y="917208"/>
                <a:ext cx="143951" cy="143863"/>
                <a:chOff x="0" y="0"/>
                <a:chExt cx="54864" cy="54864"/>
              </a:xfrm>
            </p:grpSpPr>
            <p:pic>
              <p:nvPicPr>
                <p:cNvPr id="3407" name="椭圆 48"/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0" y="0"/>
                  <a:ext cx="54864" cy="548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8" name="Text Box 332"/>
                <p:cNvSpPr txBox="1"/>
                <p:nvPr/>
              </p:nvSpPr>
              <p:spPr>
                <a:xfrm rot="10800000">
                  <a:off x="9579" y="7328"/>
                  <a:ext cx="37837" cy="378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52" name="椭圆 49"/>
              <p:cNvGrpSpPr/>
              <p:nvPr/>
            </p:nvGrpSpPr>
            <p:grpSpPr>
              <a:xfrm>
                <a:off x="486001" y="805314"/>
                <a:ext cx="223924" cy="223787"/>
                <a:chOff x="0" y="0"/>
                <a:chExt cx="85344" cy="85344"/>
              </a:xfrm>
            </p:grpSpPr>
            <p:pic>
              <p:nvPicPr>
                <p:cNvPr id="3405" name="椭圆 49"/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6" name="Text Box 335"/>
                <p:cNvSpPr txBox="1"/>
                <p:nvPr/>
              </p:nvSpPr>
              <p:spPr>
                <a:xfrm rot="891223">
                  <a:off x="15488" y="15856"/>
                  <a:ext cx="53339" cy="53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53" name="椭圆 50"/>
              <p:cNvGrpSpPr/>
              <p:nvPr/>
            </p:nvGrpSpPr>
            <p:grpSpPr>
              <a:xfrm>
                <a:off x="741914" y="1364781"/>
                <a:ext cx="159946" cy="143863"/>
                <a:chOff x="0" y="0"/>
                <a:chExt cx="60960" cy="54864"/>
              </a:xfrm>
            </p:grpSpPr>
            <p:pic>
              <p:nvPicPr>
                <p:cNvPr id="3403" name="椭圆 50"/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0" y="0"/>
                  <a:ext cx="60960" cy="548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4" name="Text Box 338"/>
                <p:cNvSpPr txBox="1"/>
                <p:nvPr/>
              </p:nvSpPr>
              <p:spPr>
                <a:xfrm rot="891223">
                  <a:off x="12702" y="7906"/>
                  <a:ext cx="37837" cy="378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54" name="椭圆 51"/>
              <p:cNvGrpSpPr/>
              <p:nvPr/>
            </p:nvGrpSpPr>
            <p:grpSpPr>
              <a:xfrm>
                <a:off x="438017" y="533573"/>
                <a:ext cx="335886" cy="351665"/>
                <a:chOff x="0" y="0"/>
                <a:chExt cx="128016" cy="134112"/>
              </a:xfrm>
            </p:grpSpPr>
            <p:pic>
              <p:nvPicPr>
                <p:cNvPr id="3401" name="椭圆 51"/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0" y="0"/>
                  <a:ext cx="128016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2" name="Text Box 341"/>
                <p:cNvSpPr txBox="1"/>
                <p:nvPr/>
              </p:nvSpPr>
              <p:spPr>
                <a:xfrm rot="-3434205">
                  <a:off x="18704" y="23902"/>
                  <a:ext cx="90339" cy="902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55" name="椭圆 52"/>
              <p:cNvGrpSpPr/>
              <p:nvPr/>
            </p:nvGrpSpPr>
            <p:grpSpPr>
              <a:xfrm>
                <a:off x="549979" y="1188949"/>
                <a:ext cx="511826" cy="511513"/>
                <a:chOff x="0" y="0"/>
                <a:chExt cx="195072" cy="195072"/>
              </a:xfrm>
            </p:grpSpPr>
            <p:pic>
              <p:nvPicPr>
                <p:cNvPr id="3399" name="椭圆 52"/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0" y="0"/>
                  <a:ext cx="195072" cy="1950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0" name="Text Box 344"/>
                <p:cNvSpPr txBox="1"/>
                <p:nvPr/>
              </p:nvSpPr>
              <p:spPr>
                <a:xfrm rot="10800000">
                  <a:off x="29138" y="30504"/>
                  <a:ext cx="136626" cy="1367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56" name="椭圆 53"/>
              <p:cNvGrpSpPr/>
              <p:nvPr/>
            </p:nvGrpSpPr>
            <p:grpSpPr>
              <a:xfrm>
                <a:off x="885865" y="1252888"/>
                <a:ext cx="287902" cy="303711"/>
                <a:chOff x="0" y="0"/>
                <a:chExt cx="109728" cy="115824"/>
              </a:xfrm>
            </p:grpSpPr>
            <p:pic>
              <p:nvPicPr>
                <p:cNvPr id="3397" name="椭圆 53"/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0" y="0"/>
                  <a:ext cx="109728" cy="115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8" name="Text Box 347"/>
                <p:cNvSpPr txBox="1"/>
                <p:nvPr/>
              </p:nvSpPr>
              <p:spPr>
                <a:xfrm rot="9822440">
                  <a:off x="17789" y="20081"/>
                  <a:ext cx="75418" cy="75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57" name="椭圆 54"/>
              <p:cNvGrpSpPr/>
              <p:nvPr/>
            </p:nvGrpSpPr>
            <p:grpSpPr>
              <a:xfrm>
                <a:off x="789898" y="965162"/>
                <a:ext cx="815723" cy="815223"/>
                <a:chOff x="0" y="0"/>
                <a:chExt cx="310896" cy="310896"/>
              </a:xfrm>
            </p:grpSpPr>
            <p:pic>
              <p:nvPicPr>
                <p:cNvPr id="3395" name="椭圆 54"/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0" y="0"/>
                  <a:ext cx="310896" cy="3108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6" name="Text Box 350"/>
                <p:cNvSpPr txBox="1"/>
                <p:nvPr/>
              </p:nvSpPr>
              <p:spPr>
                <a:xfrm rot="10800000">
                  <a:off x="47163" y="47342"/>
                  <a:ext cx="219964" cy="2200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58" name="椭圆 55"/>
              <p:cNvGrpSpPr/>
              <p:nvPr/>
            </p:nvGrpSpPr>
            <p:grpSpPr>
              <a:xfrm>
                <a:off x="645946" y="965162"/>
                <a:ext cx="607794" cy="607421"/>
                <a:chOff x="0" y="0"/>
                <a:chExt cx="231648" cy="231648"/>
              </a:xfrm>
            </p:grpSpPr>
            <p:pic>
              <p:nvPicPr>
                <p:cNvPr id="3393" name="椭圆 55"/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0" y="0"/>
                  <a:ext cx="231648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4" name="Text Box 353"/>
                <p:cNvSpPr txBox="1"/>
                <p:nvPr/>
              </p:nvSpPr>
              <p:spPr>
                <a:xfrm rot="10800000">
                  <a:off x="35917" y="34589"/>
                  <a:ext cx="164373" cy="1644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59" name="椭圆 56"/>
              <p:cNvGrpSpPr/>
              <p:nvPr/>
            </p:nvGrpSpPr>
            <p:grpSpPr>
              <a:xfrm>
                <a:off x="390033" y="709406"/>
                <a:ext cx="351881" cy="351665"/>
                <a:chOff x="0" y="0"/>
                <a:chExt cx="134112" cy="134112"/>
              </a:xfrm>
            </p:grpSpPr>
            <p:pic>
              <p:nvPicPr>
                <p:cNvPr id="3391" name="椭圆 56"/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0" y="0"/>
                  <a:ext cx="134112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2" name="Text Box 356"/>
                <p:cNvSpPr txBox="1"/>
                <p:nvPr/>
              </p:nvSpPr>
              <p:spPr>
                <a:xfrm rot="10800000">
                  <a:off x="22401" y="18439"/>
                  <a:ext cx="93478" cy="935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60" name="椭圆 57"/>
              <p:cNvGrpSpPr/>
              <p:nvPr/>
            </p:nvGrpSpPr>
            <p:grpSpPr>
              <a:xfrm>
                <a:off x="821887" y="693421"/>
                <a:ext cx="687767" cy="687345"/>
                <a:chOff x="0" y="0"/>
                <a:chExt cx="262128" cy="262128"/>
              </a:xfrm>
            </p:grpSpPr>
            <p:pic>
              <p:nvPicPr>
                <p:cNvPr id="3389" name="椭圆 57"/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0" y="0"/>
                  <a:ext cx="262128" cy="262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0" name="Text Box 359"/>
                <p:cNvSpPr txBox="1"/>
                <p:nvPr/>
              </p:nvSpPr>
              <p:spPr>
                <a:xfrm rot="10800000">
                  <a:off x="39015" y="38684"/>
                  <a:ext cx="184080" cy="184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61" name="椭圆 58"/>
              <p:cNvGrpSpPr/>
              <p:nvPr/>
            </p:nvGrpSpPr>
            <p:grpSpPr>
              <a:xfrm>
                <a:off x="773903" y="181908"/>
                <a:ext cx="367875" cy="367650"/>
                <a:chOff x="0" y="0"/>
                <a:chExt cx="140208" cy="140208"/>
              </a:xfrm>
            </p:grpSpPr>
            <p:pic>
              <p:nvPicPr>
                <p:cNvPr id="3387" name="椭圆 58"/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0" y="0"/>
                  <a:ext cx="140208" cy="140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8" name="Text Box 362"/>
                <p:cNvSpPr txBox="1"/>
                <p:nvPr/>
              </p:nvSpPr>
              <p:spPr>
                <a:xfrm rot="-6112846">
                  <a:off x="22436" y="21845"/>
                  <a:ext cx="93535" cy="934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62" name="椭圆 59"/>
              <p:cNvGrpSpPr/>
              <p:nvPr/>
            </p:nvGrpSpPr>
            <p:grpSpPr>
              <a:xfrm>
                <a:off x="438017" y="597512"/>
                <a:ext cx="911691" cy="911132"/>
                <a:chOff x="0" y="0"/>
                <a:chExt cx="347472" cy="347472"/>
              </a:xfrm>
            </p:grpSpPr>
            <p:pic>
              <p:nvPicPr>
                <p:cNvPr id="3385" name="椭圆 59"/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6" name="Text Box 365"/>
                <p:cNvSpPr txBox="1"/>
                <p:nvPr/>
              </p:nvSpPr>
              <p:spPr>
                <a:xfrm rot="-3434205">
                  <a:off x="53765" y="52931"/>
                  <a:ext cx="242321" cy="2421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63" name="椭圆 60"/>
              <p:cNvGrpSpPr/>
              <p:nvPr/>
            </p:nvGrpSpPr>
            <p:grpSpPr>
              <a:xfrm>
                <a:off x="-9831" y="821299"/>
                <a:ext cx="911691" cy="911132"/>
                <a:chOff x="0" y="0"/>
                <a:chExt cx="347472" cy="347472"/>
              </a:xfrm>
            </p:grpSpPr>
            <p:pic>
              <p:nvPicPr>
                <p:cNvPr id="3383" name="椭圆 60"/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4" name="Text Box 368"/>
                <p:cNvSpPr txBox="1"/>
                <p:nvPr/>
              </p:nvSpPr>
              <p:spPr>
                <a:xfrm rot="2191815">
                  <a:off x="53902" y="50998"/>
                  <a:ext cx="242173" cy="2423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64" name="椭圆 61"/>
              <p:cNvGrpSpPr/>
              <p:nvPr/>
            </p:nvGrpSpPr>
            <p:grpSpPr>
              <a:xfrm>
                <a:off x="486001" y="229862"/>
                <a:ext cx="351881" cy="351665"/>
                <a:chOff x="0" y="0"/>
                <a:chExt cx="134112" cy="134112"/>
              </a:xfrm>
            </p:grpSpPr>
            <p:pic>
              <p:nvPicPr>
                <p:cNvPr id="3381" name="椭圆 61"/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0" y="0"/>
                  <a:ext cx="134112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2" name="Text Box 371"/>
                <p:cNvSpPr txBox="1"/>
                <p:nvPr/>
              </p:nvSpPr>
              <p:spPr>
                <a:xfrm rot="-3434205">
                  <a:off x="23862" y="22955"/>
                  <a:ext cx="90339" cy="902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65" name="椭圆 62"/>
              <p:cNvGrpSpPr/>
              <p:nvPr/>
            </p:nvGrpSpPr>
            <p:grpSpPr>
              <a:xfrm>
                <a:off x="517990" y="165923"/>
                <a:ext cx="447848" cy="431589"/>
                <a:chOff x="0" y="0"/>
                <a:chExt cx="170688" cy="164592"/>
              </a:xfrm>
            </p:grpSpPr>
            <p:pic>
              <p:nvPicPr>
                <p:cNvPr id="3379" name="椭圆 62"/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0" y="0"/>
                  <a:ext cx="170688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0" name="Text Box 374"/>
                <p:cNvSpPr txBox="1"/>
                <p:nvPr/>
              </p:nvSpPr>
              <p:spPr>
                <a:xfrm rot="-3434205">
                  <a:off x="29815" y="24697"/>
                  <a:ext cx="115026" cy="1149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66" name="椭圆 63"/>
              <p:cNvGrpSpPr/>
              <p:nvPr/>
            </p:nvGrpSpPr>
            <p:grpSpPr>
              <a:xfrm>
                <a:off x="150114" y="1045086"/>
                <a:ext cx="671772" cy="687345"/>
                <a:chOff x="0" y="0"/>
                <a:chExt cx="256032" cy="262128"/>
              </a:xfrm>
            </p:grpSpPr>
            <p:pic>
              <p:nvPicPr>
                <p:cNvPr id="3377" name="椭圆 63"/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0" y="0"/>
                  <a:ext cx="256032" cy="262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78" name="Text Box 377"/>
                <p:cNvSpPr txBox="1"/>
                <p:nvPr/>
              </p:nvSpPr>
              <p:spPr>
                <a:xfrm rot="5135286">
                  <a:off x="41586" y="42725"/>
                  <a:ext cx="177577" cy="1774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67" name="椭圆 64"/>
              <p:cNvGrpSpPr/>
              <p:nvPr/>
            </p:nvGrpSpPr>
            <p:grpSpPr>
              <a:xfrm>
                <a:off x="1061805" y="1412735"/>
                <a:ext cx="511826" cy="495528"/>
                <a:chOff x="0" y="0"/>
                <a:chExt cx="195072" cy="188976"/>
              </a:xfrm>
            </p:grpSpPr>
            <p:pic>
              <p:nvPicPr>
                <p:cNvPr id="3375" name="椭圆 64"/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0" y="0"/>
                  <a:ext cx="195072" cy="188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76" name="Text Box 380"/>
                <p:cNvSpPr txBox="1"/>
                <p:nvPr/>
              </p:nvSpPr>
              <p:spPr>
                <a:xfrm rot="5135286">
                  <a:off x="33190" y="27829"/>
                  <a:ext cx="132697" cy="1326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68" name="椭圆 65"/>
              <p:cNvGrpSpPr/>
              <p:nvPr/>
            </p:nvGrpSpPr>
            <p:grpSpPr>
              <a:xfrm>
                <a:off x="565973" y="709406"/>
                <a:ext cx="383870" cy="399619"/>
                <a:chOff x="0" y="0"/>
                <a:chExt cx="146304" cy="152400"/>
              </a:xfrm>
            </p:grpSpPr>
            <p:pic>
              <p:nvPicPr>
                <p:cNvPr id="3373" name="椭圆 65"/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0" y="0"/>
                  <a:ext cx="146304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74" name="Text Box 383"/>
                <p:cNvSpPr txBox="1"/>
                <p:nvPr/>
              </p:nvSpPr>
              <p:spPr>
                <a:xfrm rot="10471189">
                  <a:off x="21760" y="23247"/>
                  <a:ext cx="102780" cy="1028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69" name="椭圆 66"/>
              <p:cNvGrpSpPr/>
              <p:nvPr/>
            </p:nvGrpSpPr>
            <p:grpSpPr>
              <a:xfrm>
                <a:off x="390033" y="101984"/>
                <a:ext cx="575805" cy="575452"/>
                <a:chOff x="0" y="0"/>
                <a:chExt cx="219456" cy="219456"/>
              </a:xfrm>
            </p:grpSpPr>
            <p:pic>
              <p:nvPicPr>
                <p:cNvPr id="3371" name="椭圆 66"/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72" name="Text Box 386"/>
                <p:cNvSpPr txBox="1"/>
                <p:nvPr/>
              </p:nvSpPr>
              <p:spPr>
                <a:xfrm rot="5135286">
                  <a:off x="35036" y="34938"/>
                  <a:ext cx="148606" cy="1485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70" name="椭圆 67"/>
              <p:cNvGrpSpPr/>
              <p:nvPr/>
            </p:nvGrpSpPr>
            <p:grpSpPr>
              <a:xfrm>
                <a:off x="422022" y="533573"/>
                <a:ext cx="943680" cy="943102"/>
                <a:chOff x="0" y="0"/>
                <a:chExt cx="359664" cy="359664"/>
              </a:xfrm>
            </p:grpSpPr>
            <p:pic>
              <p:nvPicPr>
                <p:cNvPr id="3369" name="椭圆 67"/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0" y="0"/>
                  <a:ext cx="359664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70" name="Text Box 389"/>
                <p:cNvSpPr txBox="1"/>
                <p:nvPr/>
              </p:nvSpPr>
              <p:spPr>
                <a:xfrm rot="1966024">
                  <a:off x="54440" y="54756"/>
                  <a:ext cx="249895" cy="2500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3271" name="图片 68"/>
              <p:cNvPicPr>
                <a:picLocks noChangeAspect="1"/>
              </p:cNvPicPr>
              <p:nvPr/>
            </p:nvPicPr>
            <p:blipFill>
              <a:blip r:embed="rId122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72" name="图片 69"/>
              <p:cNvPicPr>
                <a:picLocks noChangeAspect="1"/>
              </p:cNvPicPr>
              <p:nvPr/>
            </p:nvPicPr>
            <p:blipFill>
              <a:blip r:embed="rId123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968" name="椭圆 70"/>
              <p:cNvSpPr>
                <a:spLocks noChangeArrowheads="1"/>
              </p:cNvSpPr>
              <p:nvPr/>
            </p:nvSpPr>
            <p:spPr bwMode="auto">
              <a:xfrm rot="10800000">
                <a:off x="887198" y="1516970"/>
                <a:ext cx="337387" cy="33718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969" name="椭圆 71"/>
              <p:cNvSpPr>
                <a:spLocks noChangeArrowheads="1"/>
              </p:cNvSpPr>
              <p:nvPr/>
            </p:nvSpPr>
            <p:spPr bwMode="auto">
              <a:xfrm rot="10800000">
                <a:off x="908026" y="780173"/>
                <a:ext cx="337384" cy="33717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970" name="椭圆 72"/>
              <p:cNvSpPr>
                <a:spLocks noChangeArrowheads="1"/>
              </p:cNvSpPr>
              <p:nvPr/>
            </p:nvSpPr>
            <p:spPr bwMode="auto">
              <a:xfrm rot="10800000">
                <a:off x="1007992" y="834287"/>
                <a:ext cx="479003" cy="4828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971" name="椭圆 73"/>
              <p:cNvSpPr>
                <a:spLocks noChangeArrowheads="1"/>
              </p:cNvSpPr>
              <p:nvPr/>
            </p:nvSpPr>
            <p:spPr bwMode="auto">
              <a:xfrm rot="10800000">
                <a:off x="345715" y="1113189"/>
                <a:ext cx="483170" cy="47870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85" name="椭圆 74"/>
              <p:cNvSpPr/>
              <p:nvPr/>
            </p:nvSpPr>
            <p:spPr>
              <a:xfrm rot="10800000">
                <a:off x="687266" y="713570"/>
                <a:ext cx="337387" cy="33717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973" name="椭圆 75"/>
              <p:cNvSpPr>
                <a:spLocks noChangeArrowheads="1"/>
              </p:cNvSpPr>
              <p:nvPr/>
            </p:nvSpPr>
            <p:spPr bwMode="auto">
              <a:xfrm rot="10800000">
                <a:off x="549814" y="805149"/>
                <a:ext cx="578969" cy="5786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974" name="椭圆 76"/>
              <p:cNvSpPr>
                <a:spLocks noChangeArrowheads="1"/>
              </p:cNvSpPr>
              <p:nvPr/>
            </p:nvSpPr>
            <p:spPr bwMode="auto">
              <a:xfrm rot="10800000">
                <a:off x="858042" y="351413"/>
                <a:ext cx="728918" cy="7326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292" name="椭圆 77"/>
              <p:cNvGrpSpPr/>
              <p:nvPr/>
            </p:nvGrpSpPr>
            <p:grpSpPr>
              <a:xfrm>
                <a:off x="709925" y="421680"/>
                <a:ext cx="1199593" cy="1214843"/>
                <a:chOff x="0" y="0"/>
                <a:chExt cx="457200" cy="463296"/>
              </a:xfrm>
            </p:grpSpPr>
            <p:pic>
              <p:nvPicPr>
                <p:cNvPr id="3367" name="椭圆 77"/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0" y="0"/>
                  <a:ext cx="457200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68" name="Text Box 401"/>
                <p:cNvSpPr txBox="1"/>
                <p:nvPr/>
              </p:nvSpPr>
              <p:spPr>
                <a:xfrm rot="6658391">
                  <a:off x="70619" y="70749"/>
                  <a:ext cx="320232" cy="3200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4978" name="椭圆 78"/>
              <p:cNvSpPr>
                <a:spLocks noChangeArrowheads="1"/>
              </p:cNvSpPr>
              <p:nvPr/>
            </p:nvSpPr>
            <p:spPr bwMode="auto">
              <a:xfrm rot="10800000">
                <a:off x="341551" y="1608549"/>
                <a:ext cx="199932" cy="19981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96" name="椭圆 79"/>
              <p:cNvSpPr/>
              <p:nvPr/>
            </p:nvSpPr>
            <p:spPr>
              <a:xfrm rot="3028440" flipV="1">
                <a:off x="978977" y="954860"/>
                <a:ext cx="474548" cy="47483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297" name="椭圆 80"/>
              <p:cNvGrpSpPr/>
              <p:nvPr/>
            </p:nvGrpSpPr>
            <p:grpSpPr>
              <a:xfrm>
                <a:off x="1157773" y="517588"/>
                <a:ext cx="623789" cy="639391"/>
                <a:chOff x="0" y="0"/>
                <a:chExt cx="237744" cy="243840"/>
              </a:xfrm>
            </p:grpSpPr>
            <p:pic>
              <p:nvPicPr>
                <p:cNvPr id="3365" name="椭圆 80"/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0" y="0"/>
                  <a:ext cx="237744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66" name="Text Box 406"/>
                <p:cNvSpPr txBox="1"/>
                <p:nvPr/>
              </p:nvSpPr>
              <p:spPr>
                <a:xfrm rot="-7771559">
                  <a:off x="34990" y="39188"/>
                  <a:ext cx="167229" cy="1671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98" name="椭圆 81"/>
              <p:cNvGrpSpPr/>
              <p:nvPr/>
            </p:nvGrpSpPr>
            <p:grpSpPr>
              <a:xfrm>
                <a:off x="965838" y="549558"/>
                <a:ext cx="495832" cy="495528"/>
                <a:chOff x="0" y="0"/>
                <a:chExt cx="188976" cy="188976"/>
              </a:xfrm>
            </p:grpSpPr>
            <p:pic>
              <p:nvPicPr>
                <p:cNvPr id="3363" name="椭圆 81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188976" cy="188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64" name="Text Box 409"/>
                <p:cNvSpPr txBox="1"/>
                <p:nvPr/>
              </p:nvSpPr>
              <p:spPr>
                <a:xfrm rot="-7771559">
                  <a:off x="28301" y="31114"/>
                  <a:ext cx="128979" cy="1289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99" name="椭圆 82"/>
              <p:cNvGrpSpPr/>
              <p:nvPr/>
            </p:nvGrpSpPr>
            <p:grpSpPr>
              <a:xfrm>
                <a:off x="773903" y="725390"/>
                <a:ext cx="367875" cy="367650"/>
                <a:chOff x="0" y="0"/>
                <a:chExt cx="140208" cy="140208"/>
              </a:xfrm>
            </p:grpSpPr>
            <p:pic>
              <p:nvPicPr>
                <p:cNvPr id="3361" name="椭圆 82"/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0" y="0"/>
                  <a:ext cx="140208" cy="140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62" name="Text Box 412"/>
                <p:cNvSpPr txBox="1"/>
                <p:nvPr/>
              </p:nvSpPr>
              <p:spPr>
                <a:xfrm rot="-7771559">
                  <a:off x="23845" y="20912"/>
                  <a:ext cx="96383" cy="963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00" name="椭圆 83"/>
              <p:cNvGrpSpPr/>
              <p:nvPr/>
            </p:nvGrpSpPr>
            <p:grpSpPr>
              <a:xfrm>
                <a:off x="470006" y="1188949"/>
                <a:ext cx="223924" cy="223787"/>
                <a:chOff x="0" y="0"/>
                <a:chExt cx="85344" cy="85344"/>
              </a:xfrm>
            </p:grpSpPr>
            <p:pic>
              <p:nvPicPr>
                <p:cNvPr id="3359" name="椭圆 83"/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60" name="Text Box 415"/>
                <p:cNvSpPr txBox="1"/>
                <p:nvPr/>
              </p:nvSpPr>
              <p:spPr>
                <a:xfrm rot="-7771559">
                  <a:off x="13955" y="14055"/>
                  <a:ext cx="54813" cy="547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01" name="椭圆 84"/>
              <p:cNvGrpSpPr/>
              <p:nvPr/>
            </p:nvGrpSpPr>
            <p:grpSpPr>
              <a:xfrm>
                <a:off x="965838" y="933192"/>
                <a:ext cx="415859" cy="415604"/>
                <a:chOff x="0" y="0"/>
                <a:chExt cx="158496" cy="158496"/>
              </a:xfrm>
            </p:grpSpPr>
            <p:pic>
              <p:nvPicPr>
                <p:cNvPr id="3357" name="椭圆 84"/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0" y="0"/>
                  <a:ext cx="158496" cy="1584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58" name="Text Box 418"/>
                <p:cNvSpPr txBox="1"/>
                <p:nvPr/>
              </p:nvSpPr>
              <p:spPr>
                <a:xfrm rot="-7771559">
                  <a:off x="24922" y="25569"/>
                  <a:ext cx="107938" cy="107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02" name="椭圆 85"/>
              <p:cNvGrpSpPr/>
              <p:nvPr/>
            </p:nvGrpSpPr>
            <p:grpSpPr>
              <a:xfrm>
                <a:off x="853876" y="437664"/>
                <a:ext cx="223924" cy="207802"/>
                <a:chOff x="0" y="0"/>
                <a:chExt cx="85344" cy="79248"/>
              </a:xfrm>
            </p:grpSpPr>
            <p:pic>
              <p:nvPicPr>
                <p:cNvPr id="3355" name="椭圆 85"/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0" y="0"/>
                  <a:ext cx="85344" cy="792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56" name="Text Box 421"/>
                <p:cNvSpPr txBox="1"/>
                <p:nvPr/>
              </p:nvSpPr>
              <p:spPr>
                <a:xfrm rot="9141287">
                  <a:off x="14134" y="11471"/>
                  <a:ext cx="54778" cy="548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03" name="椭圆 86"/>
              <p:cNvGrpSpPr/>
              <p:nvPr/>
            </p:nvGrpSpPr>
            <p:grpSpPr>
              <a:xfrm>
                <a:off x="629952" y="853268"/>
                <a:ext cx="543816" cy="543482"/>
                <a:chOff x="0" y="0"/>
                <a:chExt cx="207264" cy="207264"/>
              </a:xfrm>
            </p:grpSpPr>
            <p:pic>
              <p:nvPicPr>
                <p:cNvPr id="3353" name="椭圆 86"/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0" y="0"/>
                  <a:ext cx="207264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54" name="Text Box 424"/>
                <p:cNvSpPr txBox="1"/>
                <p:nvPr/>
              </p:nvSpPr>
              <p:spPr>
                <a:xfrm rot="6462645">
                  <a:off x="33477" y="32366"/>
                  <a:ext cx="142000" cy="1419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04" name="椭圆 87"/>
              <p:cNvGrpSpPr/>
              <p:nvPr/>
            </p:nvGrpSpPr>
            <p:grpSpPr>
              <a:xfrm>
                <a:off x="294066" y="581527"/>
                <a:ext cx="399864" cy="399619"/>
                <a:chOff x="0" y="0"/>
                <a:chExt cx="152400" cy="152400"/>
              </a:xfrm>
            </p:grpSpPr>
            <p:pic>
              <p:nvPicPr>
                <p:cNvPr id="3351" name="椭圆 87"/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0" y="0"/>
                  <a:ext cx="152400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52" name="Text Box 427"/>
                <p:cNvSpPr txBox="1"/>
                <p:nvPr/>
              </p:nvSpPr>
              <p:spPr>
                <a:xfrm rot="-2106846">
                  <a:off x="26215" y="26796"/>
                  <a:ext cx="103998" cy="1040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3305" name="图片 88"/>
              <p:cNvPicPr>
                <a:picLocks noChangeAspect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 rot="3028440" flipV="1">
                <a:off x="922853" y="667719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06" name="图片 89"/>
              <p:cNvPicPr>
                <a:picLocks noChangeAspect="1"/>
              </p:cNvPicPr>
              <p:nvPr/>
            </p:nvPicPr>
            <p:blipFill>
              <a:blip r:embed="rId131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006" name="椭圆 90"/>
              <p:cNvSpPr>
                <a:spLocks noChangeArrowheads="1"/>
              </p:cNvSpPr>
              <p:nvPr/>
            </p:nvSpPr>
            <p:spPr bwMode="auto">
              <a:xfrm rot="3028440" flipV="1">
                <a:off x="985145" y="1131859"/>
                <a:ext cx="199810" cy="19576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007" name="椭圆 91"/>
              <p:cNvSpPr>
                <a:spLocks noChangeArrowheads="1"/>
              </p:cNvSpPr>
              <p:nvPr/>
            </p:nvSpPr>
            <p:spPr bwMode="auto">
              <a:xfrm rot="3028440" flipV="1">
                <a:off x="868541" y="370058"/>
                <a:ext cx="278900" cy="2832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008" name="椭圆 92"/>
              <p:cNvSpPr>
                <a:spLocks noChangeArrowheads="1"/>
              </p:cNvSpPr>
              <p:nvPr/>
            </p:nvSpPr>
            <p:spPr bwMode="auto">
              <a:xfrm rot="3028440" flipV="1">
                <a:off x="454097" y="684341"/>
                <a:ext cx="283064" cy="2832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16" name="椭圆 93"/>
              <p:cNvSpPr/>
              <p:nvPr/>
            </p:nvSpPr>
            <p:spPr>
              <a:xfrm rot="3028440" flipV="1">
                <a:off x="762302" y="1196382"/>
                <a:ext cx="199810" cy="1999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010" name="椭圆 94"/>
              <p:cNvSpPr>
                <a:spLocks noChangeArrowheads="1"/>
              </p:cNvSpPr>
              <p:nvPr/>
            </p:nvSpPr>
            <p:spPr bwMode="auto">
              <a:xfrm rot="3028440" flipV="1">
                <a:off x="1016453" y="1246263"/>
                <a:ext cx="428757" cy="42902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320" name="椭圆 95"/>
              <p:cNvGrpSpPr/>
              <p:nvPr/>
            </p:nvGrpSpPr>
            <p:grpSpPr>
              <a:xfrm>
                <a:off x="981833" y="757360"/>
                <a:ext cx="719756" cy="703330"/>
                <a:chOff x="0" y="0"/>
                <a:chExt cx="274320" cy="268224"/>
              </a:xfrm>
            </p:grpSpPr>
            <p:pic>
              <p:nvPicPr>
                <p:cNvPr id="3349" name="椭圆 95"/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0" y="0"/>
                  <a:ext cx="274320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50" name="Text Box 437"/>
                <p:cNvSpPr txBox="1"/>
                <p:nvPr/>
              </p:nvSpPr>
              <p:spPr>
                <a:xfrm rot="-3629951">
                  <a:off x="43093" y="39800"/>
                  <a:ext cx="187657" cy="1875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21" name="椭圆 96"/>
              <p:cNvGrpSpPr/>
              <p:nvPr/>
            </p:nvGrpSpPr>
            <p:grpSpPr>
              <a:xfrm>
                <a:off x="198098" y="325771"/>
                <a:ext cx="623789" cy="639391"/>
                <a:chOff x="0" y="0"/>
                <a:chExt cx="237744" cy="243840"/>
              </a:xfrm>
            </p:grpSpPr>
            <p:pic>
              <p:nvPicPr>
                <p:cNvPr id="3347" name="椭圆 96"/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0" y="0"/>
                  <a:ext cx="237744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48" name="Text Box 440"/>
                <p:cNvSpPr txBox="1"/>
                <p:nvPr/>
              </p:nvSpPr>
              <p:spPr>
                <a:xfrm rot="-7771559">
                  <a:off x="35129" y="39715"/>
                  <a:ext cx="167229" cy="1671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3322" name="图片 97"/>
              <p:cNvPicPr>
                <a:picLocks noChangeAspect="1"/>
              </p:cNvPicPr>
              <p:nvPr/>
            </p:nvPicPr>
            <p:blipFill>
              <a:blip r:embed="rId123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323" name="椭圆 98"/>
              <p:cNvGrpSpPr/>
              <p:nvPr/>
            </p:nvGrpSpPr>
            <p:grpSpPr>
              <a:xfrm>
                <a:off x="1141778" y="453649"/>
                <a:ext cx="911691" cy="911132"/>
                <a:chOff x="0" y="0"/>
                <a:chExt cx="347472" cy="347472"/>
              </a:xfrm>
            </p:grpSpPr>
            <p:pic>
              <p:nvPicPr>
                <p:cNvPr id="3345" name="椭圆 98"/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46" name="Text Box 444"/>
                <p:cNvSpPr txBox="1"/>
                <p:nvPr/>
              </p:nvSpPr>
              <p:spPr>
                <a:xfrm rot="2191815">
                  <a:off x="52436" y="53238"/>
                  <a:ext cx="242173" cy="2423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24" name="椭圆 99"/>
              <p:cNvGrpSpPr/>
              <p:nvPr/>
            </p:nvGrpSpPr>
            <p:grpSpPr>
              <a:xfrm>
                <a:off x="1301724" y="693421"/>
                <a:ext cx="671772" cy="671360"/>
                <a:chOff x="0" y="0"/>
                <a:chExt cx="256032" cy="256032"/>
              </a:xfrm>
            </p:grpSpPr>
            <p:pic>
              <p:nvPicPr>
                <p:cNvPr id="3343" name="椭圆 99"/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0" y="0"/>
                  <a:ext cx="256032" cy="2560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44" name="Text Box 447"/>
                <p:cNvSpPr txBox="1"/>
                <p:nvPr/>
              </p:nvSpPr>
              <p:spPr>
                <a:xfrm rot="5135286">
                  <a:off x="40120" y="38869"/>
                  <a:ext cx="177577" cy="1774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25" name="椭圆 100"/>
              <p:cNvGrpSpPr/>
              <p:nvPr/>
            </p:nvGrpSpPr>
            <p:grpSpPr>
              <a:xfrm>
                <a:off x="1237746" y="1125010"/>
                <a:ext cx="511826" cy="511513"/>
                <a:chOff x="0" y="0"/>
                <a:chExt cx="195072" cy="195072"/>
              </a:xfrm>
            </p:grpSpPr>
            <p:pic>
              <p:nvPicPr>
                <p:cNvPr id="3341" name="椭圆 100"/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0" y="0"/>
                  <a:ext cx="195072" cy="1950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42" name="Text Box 450"/>
                <p:cNvSpPr txBox="1"/>
                <p:nvPr/>
              </p:nvSpPr>
              <p:spPr>
                <a:xfrm rot="5135286">
                  <a:off x="32245" y="32853"/>
                  <a:ext cx="132697" cy="1326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26" name="椭圆 101"/>
              <p:cNvGrpSpPr/>
              <p:nvPr/>
            </p:nvGrpSpPr>
            <p:grpSpPr>
              <a:xfrm>
                <a:off x="1045811" y="869253"/>
                <a:ext cx="703761" cy="703330"/>
                <a:chOff x="0" y="0"/>
                <a:chExt cx="268224" cy="268224"/>
              </a:xfrm>
            </p:grpSpPr>
            <p:pic>
              <p:nvPicPr>
                <p:cNvPr id="3339" name="椭圆 101"/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0" y="0"/>
                  <a:ext cx="268224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40" name="Text Box 453"/>
                <p:cNvSpPr txBox="1"/>
                <p:nvPr/>
              </p:nvSpPr>
              <p:spPr>
                <a:xfrm rot="-3629951">
                  <a:off x="40001" y="41535"/>
                  <a:ext cx="187657" cy="1875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27" name="椭圆 102"/>
              <p:cNvGrpSpPr/>
              <p:nvPr/>
            </p:nvGrpSpPr>
            <p:grpSpPr>
              <a:xfrm>
                <a:off x="1237746" y="757360"/>
                <a:ext cx="703761" cy="703330"/>
                <a:chOff x="0" y="0"/>
                <a:chExt cx="268224" cy="268224"/>
              </a:xfrm>
            </p:grpSpPr>
            <p:pic>
              <p:nvPicPr>
                <p:cNvPr id="3337" name="椭圆 102"/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0" y="0"/>
                  <a:ext cx="268224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38" name="Text Box 456"/>
                <p:cNvSpPr txBox="1"/>
                <p:nvPr/>
              </p:nvSpPr>
              <p:spPr>
                <a:xfrm rot="-3629951">
                  <a:off x="39170" y="39590"/>
                  <a:ext cx="187657" cy="1875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28" name="椭圆 103"/>
              <p:cNvGrpSpPr/>
              <p:nvPr/>
            </p:nvGrpSpPr>
            <p:grpSpPr>
              <a:xfrm>
                <a:off x="1285729" y="869253"/>
                <a:ext cx="719756" cy="703330"/>
                <a:chOff x="0" y="0"/>
                <a:chExt cx="274320" cy="268224"/>
              </a:xfrm>
            </p:grpSpPr>
            <p:pic>
              <p:nvPicPr>
                <p:cNvPr id="3335" name="椭圆 103"/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0" y="0"/>
                  <a:ext cx="274320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36" name="Text Box 459"/>
                <p:cNvSpPr txBox="1"/>
                <p:nvPr/>
              </p:nvSpPr>
              <p:spPr>
                <a:xfrm rot="-3629951">
                  <a:off x="42174" y="41326"/>
                  <a:ext cx="187657" cy="1875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329" name="椭圆 104"/>
              <p:cNvGrpSpPr/>
              <p:nvPr/>
            </p:nvGrpSpPr>
            <p:grpSpPr>
              <a:xfrm>
                <a:off x="1253740" y="389710"/>
                <a:ext cx="223924" cy="223787"/>
                <a:chOff x="0" y="0"/>
                <a:chExt cx="85344" cy="85344"/>
              </a:xfrm>
            </p:grpSpPr>
            <p:pic>
              <p:nvPicPr>
                <p:cNvPr id="3333" name="椭圆 104"/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34" name="Text Box 462"/>
                <p:cNvSpPr txBox="1"/>
                <p:nvPr/>
              </p:nvSpPr>
              <p:spPr>
                <a:xfrm rot="9141287">
                  <a:off x="17314" y="13466"/>
                  <a:ext cx="54778" cy="548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5039" name="椭圆 105"/>
              <p:cNvSpPr>
                <a:spLocks noChangeArrowheads="1"/>
              </p:cNvSpPr>
              <p:nvPr/>
            </p:nvSpPr>
            <p:spPr bwMode="auto">
              <a:xfrm rot="3028440" flipV="1">
                <a:off x="1274654" y="326349"/>
                <a:ext cx="283064" cy="2832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241" name="矩形 14"/>
            <p:cNvSpPr/>
            <p:nvPr/>
          </p:nvSpPr>
          <p:spPr>
            <a:xfrm>
              <a:off x="3259091" y="560434"/>
              <a:ext cx="3737464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3242" name="文本框 13"/>
            <p:cNvSpPr txBox="1"/>
            <p:nvPr/>
          </p:nvSpPr>
          <p:spPr>
            <a:xfrm>
              <a:off x="687914" y="707873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文字内容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grpSp>
          <p:nvGrpSpPr>
            <p:cNvPr id="3243" name="组合 33"/>
            <p:cNvGrpSpPr/>
            <p:nvPr/>
          </p:nvGrpSpPr>
          <p:grpSpPr>
            <a:xfrm>
              <a:off x="1733600" y="0"/>
              <a:ext cx="1432757" cy="1789715"/>
              <a:chOff x="0" y="0"/>
              <a:chExt cx="1432757" cy="1789715"/>
            </a:xfrm>
          </p:grpSpPr>
          <p:graphicFrame>
            <p:nvGraphicFramePr>
              <p:cNvPr id="3074" name="图表 51"/>
              <p:cNvGraphicFramePr/>
              <p:nvPr/>
            </p:nvGraphicFramePr>
            <p:xfrm>
              <a:off x="-50800" y="-50800"/>
              <a:ext cx="1534357" cy="18913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2" name="" r:id="rId141" imgW="1542415" imgH="1896110" progId="Excel.Chart.8">
                      <p:embed/>
                    </p:oleObj>
                  </mc:Choice>
                  <mc:Fallback>
                    <p:oleObj name="" r:id="rId141" imgW="1542415" imgH="1896110" progId="Excel.Chart.8">
                      <p:embed/>
                      <p:pic>
                        <p:nvPicPr>
                          <p:cNvPr id="0" name="图片 3081"/>
                          <p:cNvPicPr/>
                          <p:nvPr/>
                        </p:nvPicPr>
                        <p:blipFill>
                          <a:blip r:embed="rId142"/>
                          <a:stretch>
                            <a:fillRect/>
                          </a:stretch>
                        </p:blipFill>
                        <p:spPr>
                          <a:xfrm>
                            <a:off x="-50800" y="-50800"/>
                            <a:ext cx="1534357" cy="189131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245" name="文本框 32"/>
              <p:cNvSpPr txBox="1"/>
              <p:nvPr/>
            </p:nvSpPr>
            <p:spPr>
              <a:xfrm>
                <a:off x="313864" y="633247"/>
                <a:ext cx="805029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28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40%</a:t>
                </a:r>
                <a:endParaRPr lang="zh-CN" altLang="en-US" sz="28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pic>
          <p:nvPicPr>
            <p:cNvPr id="3244" name="组合 302"/>
            <p:cNvPicPr/>
            <p:nvPr/>
          </p:nvPicPr>
          <p:blipFill>
            <a:blip r:embed="rId143"/>
            <a:stretch>
              <a:fillRect/>
            </a:stretch>
          </p:blipFill>
          <p:spPr>
            <a:xfrm>
              <a:off x="173048" y="655848"/>
              <a:ext cx="560868" cy="45085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5053" name="组合 307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3227" name="组合 308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3231" name="任意多边形 310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3238" name="任意多边形 310"/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39" name="Text Box 474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32" name="任意多边形 311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3236" name="任意多边形 311"/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37" name="Text Box 477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33" name="任意多边形 312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3234" name="任意多边形 312"/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35" name="Text Box 480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3228" name="任意多边形 309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3229" name="任意多边形 309"/>
              <p:cNvPicPr/>
              <p:nvPr/>
            </p:nvPicPr>
            <p:blipFill>
              <a:blip r:embed="rId147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230" name="Text Box 483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3727" name="组合 313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3084" name="图片 314"/>
            <p:cNvPicPr>
              <a:picLocks noChangeAspect="1"/>
            </p:cNvPicPr>
            <p:nvPr/>
          </p:nvPicPr>
          <p:blipFill>
            <a:blip r:embed="rId148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85" name="组合 315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3086" name="椭圆 316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087" name="椭圆 317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3225" name="椭圆 317"/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26" name="Text Box 490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88" name="椭圆 318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3223" name="椭圆 318"/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24" name="Text Box 493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89" name="椭圆 319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3221" name="椭圆 319"/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22" name="Text Box 496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90" name="椭圆 320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3219" name="椭圆 320"/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20" name="Text Box 499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91" name="椭圆 321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3217" name="椭圆 321"/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18" name="Text Box 502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92" name="椭圆 322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3215" name="椭圆 322"/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16" name="Text Box 505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93" name="椭圆 323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3213" name="椭圆 323"/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14" name="Text Box 508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94" name="椭圆 324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3211" name="椭圆 324"/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12" name="Text Box 511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95" name="椭圆 325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3209" name="椭圆 325"/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10" name="Text Box 514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3096" name="图片 326"/>
              <p:cNvPicPr>
                <a:picLocks noChangeAspect="1"/>
              </p:cNvPicPr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97" name="椭圆 327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3207" name="椭圆 327"/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08" name="Text Box 518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98" name="椭圆 328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3205" name="椭圆 328"/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06" name="Text Box 521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99" name="椭圆 329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3203" name="椭圆 329"/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04" name="Text Box 524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00" name="椭圆 330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3201" name="椭圆 330"/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02" name="Text Box 527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01" name="椭圆 331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3199" name="椭圆 331"/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00" name="Text Box 530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02" name="椭圆 332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3197" name="椭圆 332"/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98" name="Text Box 533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03" name="椭圆 333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3195" name="椭圆 333"/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96" name="Text Box 536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04" name="椭圆 334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3193" name="椭圆 334"/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94" name="Text Box 539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05" name="椭圆 335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3191" name="椭圆 335"/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92" name="Text Box 542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06" name="椭圆 336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3189" name="椭圆 336"/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90" name="Text Box 545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07" name="椭圆 337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3187" name="椭圆 337"/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8" name="Text Box 548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08" name="椭圆 338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3185" name="椭圆 338"/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6" name="Text Box 551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09" name="椭圆 339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3183" name="椭圆 339"/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4" name="Text Box 554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10" name="椭圆 340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3181" name="椭圆 340"/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2" name="Text Box 557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3111" name="图片 341"/>
              <p:cNvPicPr>
                <a:picLocks noChangeAspect="1"/>
              </p:cNvPicPr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12" name="图片 342"/>
              <p:cNvPicPr>
                <a:picLocks noChangeAspect="1"/>
              </p:cNvPicPr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136" name="椭圆 343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137" name="椭圆 344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138" name="椭圆 345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139" name="椭圆 346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25" name="椭圆 347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141" name="椭圆 348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142" name="椭圆 349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132" name="椭圆 350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3179" name="椭圆 350"/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0" name="Text Box 569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5146" name="椭圆 351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36" name="椭圆 352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137" name="椭圆 353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3177" name="椭圆 353"/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78" name="Text Box 574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38" name="椭圆 354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3175" name="椭圆 354"/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76" name="Text Box 577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39" name="椭圆 355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3173" name="椭圆 355"/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74" name="Text Box 580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40" name="椭圆 356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3171" name="椭圆 356"/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72" name="Text Box 583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41" name="椭圆 357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3169" name="椭圆 357"/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70" name="Text Box 586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42" name="椭圆 358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3167" name="椭圆 358"/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68" name="Text Box 589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43" name="椭圆 359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3165" name="椭圆 359"/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66" name="Text Box 592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144" name="椭圆 360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3163" name="椭圆 360"/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64" name="Text Box 595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3145" name="图片 361"/>
              <p:cNvPicPr>
                <a:picLocks noChangeAspect="1"/>
              </p:cNvPicPr>
              <p:nvPr/>
            </p:nvPicPr>
            <p:blipFill>
              <a:blip r:embed="rId158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46" name="图片 362"/>
              <p:cNvPicPr>
                <a:picLocks noChangeAspect="1"/>
              </p:cNvPicPr>
              <p:nvPr/>
            </p:nvPicPr>
            <p:blipFill>
              <a:blip r:embed="rId182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174" name="椭圆 363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175" name="椭圆 364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176" name="椭圆 365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56" name="椭圆 366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178" name="椭圆 367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160" name="椭圆 368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3161" name="椭圆 368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62" name="Text Box 605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25182" name="文本框 369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Freeform 5"/>
          <p:cNvSpPr>
            <a:spLocks noEditPoints="1"/>
          </p:cNvSpPr>
          <p:nvPr/>
        </p:nvSpPr>
        <p:spPr bwMode="auto">
          <a:xfrm>
            <a:off x="741363" y="1793875"/>
            <a:ext cx="5030787" cy="4179888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gradFill rotWithShape="1">
            <a:gsLst>
              <a:gs pos="0">
                <a:srgbClr val="FDE7C6">
                  <a:alpha val="0"/>
                </a:srgbClr>
              </a:gs>
              <a:gs pos="37000">
                <a:srgbClr val="ED7D31">
                  <a:alpha val="15910"/>
                </a:srgbClr>
              </a:gs>
              <a:gs pos="100000">
                <a:srgbClr val="ED7D31">
                  <a:alpha val="42999"/>
                </a:srgbClr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chemeClr val="accent2">
                <a:alpha val="98000"/>
              </a:schemeClr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71"/>
          <p:cNvGrpSpPr/>
          <p:nvPr/>
        </p:nvGrpSpPr>
        <p:grpSpPr>
          <a:xfrm>
            <a:off x="4214813" y="3289300"/>
            <a:ext cx="693737" cy="755650"/>
            <a:chOff x="0" y="0"/>
            <a:chExt cx="1225980" cy="1334599"/>
          </a:xfrm>
        </p:grpSpPr>
        <p:grpSp>
          <p:nvGrpSpPr>
            <p:cNvPr id="26887" name="椭圆 28"/>
            <p:cNvGrpSpPr/>
            <p:nvPr/>
          </p:nvGrpSpPr>
          <p:grpSpPr>
            <a:xfrm>
              <a:off x="146444" y="165984"/>
              <a:ext cx="1023428" cy="1022819"/>
              <a:chOff x="0" y="0"/>
              <a:chExt cx="579120" cy="579120"/>
            </a:xfrm>
          </p:grpSpPr>
          <p:pic>
            <p:nvPicPr>
              <p:cNvPr id="26924" name="椭圆 28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579120" cy="5791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925" name="Text Box 6"/>
              <p:cNvSpPr txBox="1"/>
              <p:nvPr/>
            </p:nvSpPr>
            <p:spPr>
              <a:xfrm rot="5135286">
                <a:off x="89436" y="88230"/>
                <a:ext cx="403455" cy="4032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888" name="椭圆 13"/>
            <p:cNvGrpSpPr/>
            <p:nvPr/>
          </p:nvGrpSpPr>
          <p:grpSpPr>
            <a:xfrm>
              <a:off x="986731" y="4486"/>
              <a:ext cx="215458" cy="215330"/>
              <a:chOff x="0" y="0"/>
              <a:chExt cx="121920" cy="121920"/>
            </a:xfrm>
          </p:grpSpPr>
          <p:pic>
            <p:nvPicPr>
              <p:cNvPr id="26922" name="椭圆 13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121920" cy="12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923" name="Text Box 9"/>
              <p:cNvSpPr txBox="1"/>
              <p:nvPr/>
            </p:nvSpPr>
            <p:spPr>
              <a:xfrm rot="10800000">
                <a:off x="18106" y="15276"/>
                <a:ext cx="85970" cy="860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889" name="椭圆 15"/>
            <p:cNvGrpSpPr/>
            <p:nvPr/>
          </p:nvGrpSpPr>
          <p:grpSpPr>
            <a:xfrm>
              <a:off x="200308" y="865807"/>
              <a:ext cx="226231" cy="215330"/>
              <a:chOff x="0" y="0"/>
              <a:chExt cx="128016" cy="121920"/>
            </a:xfrm>
          </p:grpSpPr>
          <p:pic>
            <p:nvPicPr>
              <p:cNvPr id="26920" name="椭圆 1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28016" cy="12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921" name="Text Box 12"/>
              <p:cNvSpPr txBox="1"/>
              <p:nvPr/>
            </p:nvSpPr>
            <p:spPr>
              <a:xfrm rot="891223">
                <a:off x="22575" y="18051"/>
                <a:ext cx="85970" cy="860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890" name="椭圆 17"/>
            <p:cNvGrpSpPr/>
            <p:nvPr/>
          </p:nvGrpSpPr>
          <p:grpSpPr>
            <a:xfrm>
              <a:off x="146444" y="359781"/>
              <a:ext cx="775650" cy="775189"/>
              <a:chOff x="0" y="0"/>
              <a:chExt cx="438912" cy="438912"/>
            </a:xfrm>
          </p:grpSpPr>
          <p:pic>
            <p:nvPicPr>
              <p:cNvPr id="26918" name="椭圆 1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438912" cy="4389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919" name="Text Box 15"/>
              <p:cNvSpPr txBox="1"/>
              <p:nvPr/>
            </p:nvSpPr>
            <p:spPr>
              <a:xfrm rot="10800000">
                <a:off x="61931" y="65764"/>
                <a:ext cx="310421" cy="3106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26891" name="图片 3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800000">
              <a:off x="3941" y="6300"/>
              <a:ext cx="1222039" cy="13282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892" name="图片 3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25556" y="37864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8" name="椭圆 35"/>
            <p:cNvSpPr>
              <a:spLocks noChangeArrowheads="1"/>
            </p:cNvSpPr>
            <p:nvPr/>
          </p:nvSpPr>
          <p:spPr bwMode="auto">
            <a:xfrm rot="10800000">
              <a:off x="300182" y="378511"/>
              <a:ext cx="516202" cy="51869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FFFF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19" name="椭圆 38"/>
            <p:cNvSpPr>
              <a:spLocks noChangeArrowheads="1"/>
            </p:cNvSpPr>
            <p:nvPr/>
          </p:nvSpPr>
          <p:spPr bwMode="auto">
            <a:xfrm rot="10800000">
              <a:off x="0" y="370099"/>
              <a:ext cx="737832" cy="74019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20" name="椭圆 43"/>
            <p:cNvSpPr>
              <a:spLocks noChangeArrowheads="1"/>
            </p:cNvSpPr>
            <p:nvPr/>
          </p:nvSpPr>
          <p:spPr bwMode="auto">
            <a:xfrm rot="10800000">
              <a:off x="735027" y="628047"/>
              <a:ext cx="308599" cy="31122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6902" name="椭圆 48"/>
            <p:cNvGrpSpPr/>
            <p:nvPr/>
          </p:nvGrpSpPr>
          <p:grpSpPr>
            <a:xfrm>
              <a:off x="534269" y="758142"/>
              <a:ext cx="323188" cy="322995"/>
              <a:chOff x="0" y="0"/>
              <a:chExt cx="182880" cy="182880"/>
            </a:xfrm>
          </p:grpSpPr>
          <p:pic>
            <p:nvPicPr>
              <p:cNvPr id="26916" name="椭圆 48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182880" cy="1828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917" name="Text Box 23"/>
              <p:cNvSpPr txBox="1"/>
              <p:nvPr/>
            </p:nvSpPr>
            <p:spPr>
              <a:xfrm rot="-7771559">
                <a:off x="31027" y="26857"/>
                <a:ext cx="124534" cy="1244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5624" name="椭圆 59"/>
            <p:cNvSpPr>
              <a:spLocks noChangeArrowheads="1"/>
            </p:cNvSpPr>
            <p:nvPr/>
          </p:nvSpPr>
          <p:spPr bwMode="auto">
            <a:xfrm rot="3028440" flipV="1">
              <a:off x="245671" y="169432"/>
              <a:ext cx="656084" cy="6592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6906" name="图片 6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62348" y="20576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6907" name="椭圆 65"/>
            <p:cNvGrpSpPr/>
            <p:nvPr/>
          </p:nvGrpSpPr>
          <p:grpSpPr>
            <a:xfrm>
              <a:off x="81806" y="58319"/>
              <a:ext cx="764877" cy="764422"/>
              <a:chOff x="0" y="0"/>
              <a:chExt cx="432816" cy="432816"/>
            </a:xfrm>
          </p:grpSpPr>
          <p:pic>
            <p:nvPicPr>
              <p:cNvPr id="26914" name="椭圆 6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432816" cy="4328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915" name="Text Box 28"/>
              <p:cNvSpPr txBox="1"/>
              <p:nvPr/>
            </p:nvSpPr>
            <p:spPr>
              <a:xfrm rot="5135286">
                <a:off x="66175" y="63825"/>
                <a:ext cx="301490" cy="30131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908" name="椭圆 68"/>
            <p:cNvGrpSpPr/>
            <p:nvPr/>
          </p:nvGrpSpPr>
          <p:grpSpPr>
            <a:xfrm>
              <a:off x="49487" y="349014"/>
              <a:ext cx="657148" cy="656757"/>
              <a:chOff x="0" y="0"/>
              <a:chExt cx="371856" cy="371856"/>
            </a:xfrm>
          </p:grpSpPr>
          <p:pic>
            <p:nvPicPr>
              <p:cNvPr id="26912" name="椭圆 68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0" y="0"/>
                <a:ext cx="371856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913" name="Text Box 31"/>
              <p:cNvSpPr txBox="1"/>
              <p:nvPr/>
            </p:nvSpPr>
            <p:spPr>
              <a:xfrm rot="-3629951">
                <a:off x="55363" y="57144"/>
                <a:ext cx="259025" cy="2588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5632" name="椭圆 70"/>
            <p:cNvSpPr>
              <a:spLocks noChangeArrowheads="1"/>
            </p:cNvSpPr>
            <p:nvPr/>
          </p:nvSpPr>
          <p:spPr bwMode="auto">
            <a:xfrm rot="3028440" flipV="1">
              <a:off x="413931" y="343333"/>
              <a:ext cx="431782" cy="43484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88"/>
          <p:cNvGrpSpPr/>
          <p:nvPr/>
        </p:nvGrpSpPr>
        <p:grpSpPr>
          <a:xfrm>
            <a:off x="2982913" y="4124325"/>
            <a:ext cx="1028700" cy="1120775"/>
            <a:chOff x="0" y="0"/>
            <a:chExt cx="1225980" cy="1334599"/>
          </a:xfrm>
        </p:grpSpPr>
        <p:grpSp>
          <p:nvGrpSpPr>
            <p:cNvPr id="26848" name="椭圆 89"/>
            <p:cNvGrpSpPr/>
            <p:nvPr/>
          </p:nvGrpSpPr>
          <p:grpSpPr>
            <a:xfrm>
              <a:off x="150220" y="170133"/>
              <a:ext cx="1017109" cy="1016261"/>
              <a:chOff x="0" y="0"/>
              <a:chExt cx="853440" cy="853440"/>
            </a:xfrm>
          </p:grpSpPr>
          <p:pic>
            <p:nvPicPr>
              <p:cNvPr id="26885" name="椭圆 89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0" y="0"/>
                <a:ext cx="853440" cy="8534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86" name="Text Box 36"/>
              <p:cNvSpPr txBox="1"/>
              <p:nvPr/>
            </p:nvSpPr>
            <p:spPr>
              <a:xfrm rot="5135286">
                <a:off x="129379" y="127450"/>
                <a:ext cx="598401" cy="5979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849" name="椭圆 90"/>
            <p:cNvGrpSpPr/>
            <p:nvPr/>
          </p:nvGrpSpPr>
          <p:grpSpPr>
            <a:xfrm>
              <a:off x="985702" y="3176"/>
              <a:ext cx="217952" cy="210511"/>
              <a:chOff x="0" y="0"/>
              <a:chExt cx="182880" cy="176784"/>
            </a:xfrm>
          </p:grpSpPr>
          <p:pic>
            <p:nvPicPr>
              <p:cNvPr id="26883" name="椭圆 90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0" y="0"/>
                <a:ext cx="182880" cy="1767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84" name="Text Box 39"/>
              <p:cNvSpPr txBox="1"/>
              <p:nvPr/>
            </p:nvSpPr>
            <p:spPr>
              <a:xfrm rot="10800000">
                <a:off x="27711" y="23757"/>
                <a:ext cx="127479" cy="1275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850" name="椭圆 91"/>
            <p:cNvGrpSpPr/>
            <p:nvPr/>
          </p:nvGrpSpPr>
          <p:grpSpPr>
            <a:xfrm>
              <a:off x="208340" y="859739"/>
              <a:ext cx="217952" cy="225029"/>
              <a:chOff x="0" y="0"/>
              <a:chExt cx="182880" cy="188976"/>
            </a:xfrm>
          </p:grpSpPr>
          <p:pic>
            <p:nvPicPr>
              <p:cNvPr id="26881" name="椭圆 91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182880" cy="1889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82" name="Text Box 42"/>
              <p:cNvSpPr txBox="1"/>
              <p:nvPr/>
            </p:nvSpPr>
            <p:spPr>
              <a:xfrm rot="891223">
                <a:off x="26736" y="31869"/>
                <a:ext cx="127479" cy="1275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851" name="椭圆 92"/>
            <p:cNvGrpSpPr/>
            <p:nvPr/>
          </p:nvGrpSpPr>
          <p:grpSpPr>
            <a:xfrm>
              <a:off x="142955" y="358867"/>
              <a:ext cx="777362" cy="776714"/>
              <a:chOff x="0" y="0"/>
              <a:chExt cx="652272" cy="652272"/>
            </a:xfrm>
          </p:grpSpPr>
          <p:pic>
            <p:nvPicPr>
              <p:cNvPr id="26879" name="椭圆 92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0"/>
                <a:ext cx="652272" cy="6522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80" name="Text Box 45"/>
              <p:cNvSpPr txBox="1"/>
              <p:nvPr/>
            </p:nvSpPr>
            <p:spPr>
              <a:xfrm rot="10800000">
                <a:off x="94761" y="98309"/>
                <a:ext cx="460304" cy="4606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26852" name="图片 9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800000">
              <a:off x="3941" y="6300"/>
              <a:ext cx="1222039" cy="13282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853" name="图片 9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800000">
              <a:off x="25556" y="37864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48" name="椭圆 95"/>
            <p:cNvSpPr>
              <a:spLocks noChangeArrowheads="1"/>
            </p:cNvSpPr>
            <p:nvPr/>
          </p:nvSpPr>
          <p:spPr bwMode="auto">
            <a:xfrm rot="10800000">
              <a:off x="298927" y="378073"/>
              <a:ext cx="518393" cy="51796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FFFF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49" name="椭圆 96"/>
            <p:cNvSpPr>
              <a:spLocks noChangeArrowheads="1"/>
            </p:cNvSpPr>
            <p:nvPr/>
          </p:nvSpPr>
          <p:spPr bwMode="auto">
            <a:xfrm rot="10800000">
              <a:off x="0" y="370512"/>
              <a:ext cx="737858" cy="73913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50" name="椭圆 97"/>
            <p:cNvSpPr>
              <a:spLocks noChangeArrowheads="1"/>
            </p:cNvSpPr>
            <p:nvPr/>
          </p:nvSpPr>
          <p:spPr bwMode="auto">
            <a:xfrm rot="10800000">
              <a:off x="734074" y="627602"/>
              <a:ext cx="310279" cy="31002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6863" name="椭圆 98"/>
            <p:cNvGrpSpPr/>
            <p:nvPr/>
          </p:nvGrpSpPr>
          <p:grpSpPr>
            <a:xfrm>
              <a:off x="542533" y="758113"/>
              <a:ext cx="312398" cy="319396"/>
              <a:chOff x="0" y="0"/>
              <a:chExt cx="262128" cy="268224"/>
            </a:xfrm>
          </p:grpSpPr>
          <p:pic>
            <p:nvPicPr>
              <p:cNvPr id="26877" name="椭圆 9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0"/>
                <a:ext cx="26212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78" name="Text Box 53"/>
              <p:cNvSpPr txBox="1"/>
              <p:nvPr/>
            </p:nvSpPr>
            <p:spPr>
              <a:xfrm rot="-7771559">
                <a:off x="39049" y="39880"/>
                <a:ext cx="184709" cy="1845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5654" name="椭圆 99"/>
            <p:cNvSpPr>
              <a:spLocks noChangeArrowheads="1"/>
            </p:cNvSpPr>
            <p:nvPr/>
          </p:nvSpPr>
          <p:spPr bwMode="auto">
            <a:xfrm rot="3028440" flipV="1">
              <a:off x="244334" y="169858"/>
              <a:ext cx="657848" cy="65839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6867" name="图片 10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800000">
              <a:off x="362348" y="20576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6868" name="椭圆 101"/>
            <p:cNvGrpSpPr/>
            <p:nvPr/>
          </p:nvGrpSpPr>
          <p:grpSpPr>
            <a:xfrm>
              <a:off x="84834" y="53989"/>
              <a:ext cx="762832" cy="762196"/>
              <a:chOff x="0" y="0"/>
              <a:chExt cx="640080" cy="640080"/>
            </a:xfrm>
          </p:grpSpPr>
          <p:pic>
            <p:nvPicPr>
              <p:cNvPr id="26875" name="椭圆 101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0" y="0"/>
                <a:ext cx="640080" cy="6400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76" name="Text Box 58"/>
              <p:cNvSpPr txBox="1"/>
              <p:nvPr/>
            </p:nvSpPr>
            <p:spPr>
              <a:xfrm rot="5135286">
                <a:off x="95535" y="98356"/>
                <a:ext cx="447168" cy="4467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869" name="椭圆 102"/>
            <p:cNvGrpSpPr/>
            <p:nvPr/>
          </p:nvGrpSpPr>
          <p:grpSpPr>
            <a:xfrm>
              <a:off x="48509" y="351608"/>
              <a:ext cx="653856" cy="653311"/>
              <a:chOff x="0" y="0"/>
              <a:chExt cx="548640" cy="548640"/>
            </a:xfrm>
          </p:grpSpPr>
          <p:pic>
            <p:nvPicPr>
              <p:cNvPr id="26873" name="椭圆 102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0" y="0"/>
                <a:ext cx="548640" cy="5486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74" name="Text Box 61"/>
              <p:cNvSpPr txBox="1"/>
              <p:nvPr/>
            </p:nvSpPr>
            <p:spPr>
              <a:xfrm rot="-3629951">
                <a:off x="82870" y="82623"/>
                <a:ext cx="384185" cy="3838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5662" name="椭圆 103"/>
            <p:cNvSpPr>
              <a:spLocks noChangeArrowheads="1"/>
            </p:cNvSpPr>
            <p:nvPr/>
          </p:nvSpPr>
          <p:spPr bwMode="auto">
            <a:xfrm rot="3028440" flipV="1">
              <a:off x="413569" y="344811"/>
              <a:ext cx="432895" cy="43136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04"/>
          <p:cNvGrpSpPr/>
          <p:nvPr/>
        </p:nvGrpSpPr>
        <p:grpSpPr>
          <a:xfrm>
            <a:off x="4741863" y="4295775"/>
            <a:ext cx="509587" cy="555625"/>
            <a:chOff x="0" y="0"/>
            <a:chExt cx="1225980" cy="1334599"/>
          </a:xfrm>
        </p:grpSpPr>
        <p:grpSp>
          <p:nvGrpSpPr>
            <p:cNvPr id="26809" name="椭圆 105"/>
            <p:cNvGrpSpPr/>
            <p:nvPr/>
          </p:nvGrpSpPr>
          <p:grpSpPr>
            <a:xfrm>
              <a:off x="148644" y="165643"/>
              <a:ext cx="1026616" cy="1024972"/>
              <a:chOff x="0" y="0"/>
              <a:chExt cx="426720" cy="426720"/>
            </a:xfrm>
          </p:grpSpPr>
          <p:pic>
            <p:nvPicPr>
              <p:cNvPr id="26846" name="椭圆 105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0" y="0"/>
                <a:ext cx="426720" cy="4267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47" name="Text Box 66"/>
              <p:cNvSpPr txBox="1"/>
              <p:nvPr/>
            </p:nvSpPr>
            <p:spPr>
              <a:xfrm rot="5135286">
                <a:off x="64632" y="65168"/>
                <a:ext cx="296658" cy="2961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810" name="椭圆 106"/>
            <p:cNvGrpSpPr/>
            <p:nvPr/>
          </p:nvGrpSpPr>
          <p:grpSpPr>
            <a:xfrm>
              <a:off x="984603" y="4576"/>
              <a:ext cx="219989" cy="204994"/>
              <a:chOff x="0" y="0"/>
              <a:chExt cx="91440" cy="85344"/>
            </a:xfrm>
          </p:grpSpPr>
          <p:pic>
            <p:nvPicPr>
              <p:cNvPr id="26844" name="椭圆 106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0" y="0"/>
                <a:ext cx="91440" cy="853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45" name="Text Box 69"/>
              <p:cNvSpPr txBox="1"/>
              <p:nvPr/>
            </p:nvSpPr>
            <p:spPr>
              <a:xfrm rot="10800000">
                <a:off x="14185" y="11195"/>
                <a:ext cx="63149" cy="63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811" name="椭圆 107"/>
            <p:cNvGrpSpPr/>
            <p:nvPr/>
          </p:nvGrpSpPr>
          <p:grpSpPr>
            <a:xfrm>
              <a:off x="207308" y="853838"/>
              <a:ext cx="219989" cy="234279"/>
              <a:chOff x="0" y="0"/>
              <a:chExt cx="91440" cy="97536"/>
            </a:xfrm>
          </p:grpSpPr>
          <p:pic>
            <p:nvPicPr>
              <p:cNvPr id="26842" name="椭圆 107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0" y="0"/>
                <a:ext cx="91440" cy="975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43" name="Text Box 72"/>
              <p:cNvSpPr txBox="1"/>
              <p:nvPr/>
            </p:nvSpPr>
            <p:spPr>
              <a:xfrm rot="891223">
                <a:off x="13673" y="18256"/>
                <a:ext cx="63149" cy="63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812" name="椭圆 108"/>
            <p:cNvGrpSpPr/>
            <p:nvPr/>
          </p:nvGrpSpPr>
          <p:grpSpPr>
            <a:xfrm>
              <a:off x="148644" y="355995"/>
              <a:ext cx="762629" cy="776050"/>
              <a:chOff x="0" y="0"/>
              <a:chExt cx="316992" cy="323088"/>
            </a:xfrm>
          </p:grpSpPr>
          <p:pic>
            <p:nvPicPr>
              <p:cNvPr id="26840" name="椭圆 108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0" y="0"/>
                <a:ext cx="316992" cy="3230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41" name="Text Box 75"/>
              <p:cNvSpPr txBox="1"/>
              <p:nvPr/>
            </p:nvSpPr>
            <p:spPr>
              <a:xfrm rot="10800000">
                <a:off x="44577" y="49933"/>
                <a:ext cx="228020" cy="2283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26813" name="图片 10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800000">
              <a:off x="3941" y="6300"/>
              <a:ext cx="1222039" cy="13282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814" name="图片 110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 rot="10800000">
              <a:off x="25556" y="37864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78" name="椭圆 111"/>
            <p:cNvSpPr>
              <a:spLocks noChangeArrowheads="1"/>
            </p:cNvSpPr>
            <p:nvPr/>
          </p:nvSpPr>
          <p:spPr bwMode="auto">
            <a:xfrm rot="10800000">
              <a:off x="297902" y="377502"/>
              <a:ext cx="519419" cy="51858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FFFF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79" name="椭圆 112"/>
            <p:cNvSpPr>
              <a:spLocks noChangeArrowheads="1"/>
            </p:cNvSpPr>
            <p:nvPr/>
          </p:nvSpPr>
          <p:spPr bwMode="auto">
            <a:xfrm rot="10800000">
              <a:off x="0" y="369876"/>
              <a:ext cx="737115" cy="73974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80" name="椭圆 113"/>
            <p:cNvSpPr>
              <a:spLocks noChangeArrowheads="1"/>
            </p:cNvSpPr>
            <p:nvPr/>
          </p:nvSpPr>
          <p:spPr bwMode="auto">
            <a:xfrm rot="10800000">
              <a:off x="733297" y="629169"/>
              <a:ext cx="309359" cy="30886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6824" name="椭圆 114"/>
            <p:cNvGrpSpPr/>
            <p:nvPr/>
          </p:nvGrpSpPr>
          <p:grpSpPr>
            <a:xfrm>
              <a:off x="529959" y="751341"/>
              <a:ext cx="337317" cy="322134"/>
              <a:chOff x="0" y="0"/>
              <a:chExt cx="140208" cy="134112"/>
            </a:xfrm>
          </p:grpSpPr>
          <p:pic>
            <p:nvPicPr>
              <p:cNvPr id="26838" name="椭圆 114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0" y="0"/>
                <a:ext cx="140208" cy="1341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39" name="Text Box 83"/>
              <p:cNvSpPr txBox="1"/>
              <p:nvPr/>
            </p:nvSpPr>
            <p:spPr>
              <a:xfrm rot="-7771559">
                <a:off x="24535" y="22624"/>
                <a:ext cx="91569" cy="914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5684" name="椭圆 115"/>
            <p:cNvSpPr>
              <a:spLocks noChangeArrowheads="1"/>
            </p:cNvSpPr>
            <p:nvPr/>
          </p:nvSpPr>
          <p:spPr bwMode="auto">
            <a:xfrm rot="3028440" flipV="1">
              <a:off x="244958" y="171067"/>
              <a:ext cx="655860" cy="65691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6828" name="图片 116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 rot="10800000">
              <a:off x="362348" y="20576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6829" name="椭圆 117"/>
            <p:cNvGrpSpPr/>
            <p:nvPr/>
          </p:nvGrpSpPr>
          <p:grpSpPr>
            <a:xfrm>
              <a:off x="75315" y="48503"/>
              <a:ext cx="777295" cy="776050"/>
              <a:chOff x="0" y="0"/>
              <a:chExt cx="323088" cy="323088"/>
            </a:xfrm>
          </p:grpSpPr>
          <p:pic>
            <p:nvPicPr>
              <p:cNvPr id="26836" name="椭圆 117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0" y="0"/>
                <a:ext cx="323088" cy="3230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37" name="Text Box 88"/>
              <p:cNvSpPr txBox="1"/>
              <p:nvPr/>
            </p:nvSpPr>
            <p:spPr>
              <a:xfrm rot="5135286">
                <a:off x="51195" y="51128"/>
                <a:ext cx="221685" cy="221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830" name="椭圆 118"/>
            <p:cNvGrpSpPr/>
            <p:nvPr/>
          </p:nvGrpSpPr>
          <p:grpSpPr>
            <a:xfrm>
              <a:off x="45983" y="341352"/>
              <a:ext cx="659967" cy="673553"/>
              <a:chOff x="0" y="0"/>
              <a:chExt cx="274320" cy="280416"/>
            </a:xfrm>
          </p:grpSpPr>
          <p:pic>
            <p:nvPicPr>
              <p:cNvPr id="26834" name="椭圆 118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0" y="0"/>
                <a:ext cx="274320" cy="2804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835" name="Text Box 91"/>
              <p:cNvSpPr txBox="1"/>
              <p:nvPr/>
            </p:nvSpPr>
            <p:spPr>
              <a:xfrm rot="-3629951">
                <a:off x="42028" y="45302"/>
                <a:ext cx="190459" cy="1901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5692" name="椭圆 119"/>
            <p:cNvSpPr>
              <a:spLocks noChangeArrowheads="1"/>
            </p:cNvSpPr>
            <p:nvPr/>
          </p:nvSpPr>
          <p:spPr bwMode="auto">
            <a:xfrm rot="3028440" flipV="1">
              <a:off x="412827" y="342833"/>
              <a:ext cx="434698" cy="4353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136"/>
          <p:cNvGrpSpPr/>
          <p:nvPr/>
        </p:nvGrpSpPr>
        <p:grpSpPr>
          <a:xfrm>
            <a:off x="6313488" y="1885950"/>
            <a:ext cx="5326062" cy="944563"/>
            <a:chOff x="0" y="0"/>
            <a:chExt cx="5326844" cy="943944"/>
          </a:xfrm>
        </p:grpSpPr>
        <p:grpSp>
          <p:nvGrpSpPr>
            <p:cNvPr id="26804" name="组合 127"/>
            <p:cNvGrpSpPr/>
            <p:nvPr/>
          </p:nvGrpSpPr>
          <p:grpSpPr>
            <a:xfrm>
              <a:off x="0" y="0"/>
              <a:ext cx="943946" cy="943944"/>
              <a:chOff x="0" y="0"/>
              <a:chExt cx="943946" cy="943944"/>
            </a:xfrm>
          </p:grpSpPr>
          <p:sp>
            <p:nvSpPr>
              <p:cNvPr id="26807" name="任意多边形 120"/>
              <p:cNvSpPr/>
              <p:nvPr/>
            </p:nvSpPr>
            <p:spPr>
              <a:xfrm>
                <a:off x="0" y="0"/>
                <a:ext cx="944701" cy="943944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452304" y="96996"/>
                  </a:cxn>
                  <a:cxn ang="0">
                    <a:pos x="807456" y="451580"/>
                  </a:cxn>
                  <a:cxn ang="0">
                    <a:pos x="452304" y="806164"/>
                  </a:cxn>
                  <a:cxn ang="0">
                    <a:pos x="97151" y="451580"/>
                  </a:cxn>
                  <a:cxn ang="0">
                    <a:pos x="452304" y="96996"/>
                  </a:cxn>
                  <a:cxn ang="0">
                    <a:pos x="452304" y="55806"/>
                  </a:cxn>
                  <a:cxn ang="0">
                    <a:pos x="55896" y="451580"/>
                  </a:cxn>
                  <a:cxn ang="0">
                    <a:pos x="452304" y="847354"/>
                  </a:cxn>
                  <a:cxn ang="0">
                    <a:pos x="848711" y="451580"/>
                  </a:cxn>
                  <a:cxn ang="0">
                    <a:pos x="452304" y="55806"/>
                  </a:cxn>
                  <a:cxn ang="0">
                    <a:pos x="452304" y="0"/>
                  </a:cxn>
                  <a:cxn ang="0">
                    <a:pos x="904607" y="451580"/>
                  </a:cxn>
                  <a:cxn ang="0">
                    <a:pos x="452304" y="903160"/>
                  </a:cxn>
                  <a:cxn ang="0">
                    <a:pos x="0" y="451580"/>
                  </a:cxn>
                  <a:cxn ang="0">
                    <a:pos x="452304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808" name="文本框 124"/>
              <p:cNvSpPr txBox="1"/>
              <p:nvPr/>
            </p:nvSpPr>
            <p:spPr>
              <a:xfrm>
                <a:off x="137214" y="198634"/>
                <a:ext cx="745718" cy="584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32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79</a:t>
                </a:r>
                <a:r>
                  <a:rPr lang="en-US" altLang="zh-CN" sz="20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2000" dirty="0">
                  <a:solidFill>
                    <a:srgbClr val="6E0000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sp>
          <p:nvSpPr>
            <p:cNvPr id="26805" name="文本框 130"/>
            <p:cNvSpPr txBox="1"/>
            <p:nvPr/>
          </p:nvSpPr>
          <p:spPr>
            <a:xfrm>
              <a:off x="1020146" y="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6806" name="矩形 131"/>
            <p:cNvSpPr/>
            <p:nvPr/>
          </p:nvSpPr>
          <p:spPr>
            <a:xfrm>
              <a:off x="1020912" y="326811"/>
              <a:ext cx="4305932" cy="5235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28" name="组合 137"/>
          <p:cNvGrpSpPr/>
          <p:nvPr/>
        </p:nvGrpSpPr>
        <p:grpSpPr>
          <a:xfrm>
            <a:off x="6313488" y="3322638"/>
            <a:ext cx="5326062" cy="944562"/>
            <a:chOff x="0" y="0"/>
            <a:chExt cx="5326844" cy="943944"/>
          </a:xfrm>
        </p:grpSpPr>
        <p:grpSp>
          <p:nvGrpSpPr>
            <p:cNvPr id="26799" name="组合 128"/>
            <p:cNvGrpSpPr/>
            <p:nvPr/>
          </p:nvGrpSpPr>
          <p:grpSpPr>
            <a:xfrm>
              <a:off x="0" y="0"/>
              <a:ext cx="943946" cy="943944"/>
              <a:chOff x="0" y="0"/>
              <a:chExt cx="943946" cy="943944"/>
            </a:xfrm>
          </p:grpSpPr>
          <p:sp>
            <p:nvSpPr>
              <p:cNvPr id="26802" name="任意多边形 121"/>
              <p:cNvSpPr/>
              <p:nvPr/>
            </p:nvSpPr>
            <p:spPr>
              <a:xfrm>
                <a:off x="0" y="0"/>
                <a:ext cx="944701" cy="943944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452304" y="96996"/>
                  </a:cxn>
                  <a:cxn ang="0">
                    <a:pos x="807456" y="451580"/>
                  </a:cxn>
                  <a:cxn ang="0">
                    <a:pos x="452304" y="806164"/>
                  </a:cxn>
                  <a:cxn ang="0">
                    <a:pos x="97151" y="451580"/>
                  </a:cxn>
                  <a:cxn ang="0">
                    <a:pos x="452304" y="96996"/>
                  </a:cxn>
                  <a:cxn ang="0">
                    <a:pos x="452304" y="55806"/>
                  </a:cxn>
                  <a:cxn ang="0">
                    <a:pos x="55896" y="451580"/>
                  </a:cxn>
                  <a:cxn ang="0">
                    <a:pos x="452304" y="847354"/>
                  </a:cxn>
                  <a:cxn ang="0">
                    <a:pos x="848711" y="451580"/>
                  </a:cxn>
                  <a:cxn ang="0">
                    <a:pos x="452304" y="55806"/>
                  </a:cxn>
                  <a:cxn ang="0">
                    <a:pos x="452304" y="0"/>
                  </a:cxn>
                  <a:cxn ang="0">
                    <a:pos x="904607" y="451580"/>
                  </a:cxn>
                  <a:cxn ang="0">
                    <a:pos x="452304" y="903160"/>
                  </a:cxn>
                  <a:cxn ang="0">
                    <a:pos x="0" y="451580"/>
                  </a:cxn>
                  <a:cxn ang="0">
                    <a:pos x="452304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803" name="文本框 125"/>
              <p:cNvSpPr txBox="1"/>
              <p:nvPr/>
            </p:nvSpPr>
            <p:spPr>
              <a:xfrm>
                <a:off x="109161" y="181406"/>
                <a:ext cx="801823" cy="584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32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55</a:t>
                </a:r>
                <a:r>
                  <a:rPr lang="en-US" altLang="zh-CN" sz="20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2000" dirty="0">
                  <a:solidFill>
                    <a:srgbClr val="6E0000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sp>
          <p:nvSpPr>
            <p:cNvPr id="26800" name="文本框 132"/>
            <p:cNvSpPr txBox="1"/>
            <p:nvPr/>
          </p:nvSpPr>
          <p:spPr>
            <a:xfrm>
              <a:off x="1020146" y="36586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6801" name="矩形 133"/>
            <p:cNvSpPr/>
            <p:nvPr/>
          </p:nvSpPr>
          <p:spPr>
            <a:xfrm>
              <a:off x="1020912" y="363299"/>
              <a:ext cx="4305932" cy="5235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30" name="组合 138"/>
          <p:cNvGrpSpPr/>
          <p:nvPr/>
        </p:nvGrpSpPr>
        <p:grpSpPr>
          <a:xfrm>
            <a:off x="6313488" y="4759325"/>
            <a:ext cx="5326062" cy="944563"/>
            <a:chOff x="0" y="0"/>
            <a:chExt cx="5326844" cy="943944"/>
          </a:xfrm>
        </p:grpSpPr>
        <p:grpSp>
          <p:nvGrpSpPr>
            <p:cNvPr id="26794" name="组合 129"/>
            <p:cNvGrpSpPr/>
            <p:nvPr/>
          </p:nvGrpSpPr>
          <p:grpSpPr>
            <a:xfrm>
              <a:off x="0" y="0"/>
              <a:ext cx="943946" cy="943944"/>
              <a:chOff x="0" y="0"/>
              <a:chExt cx="943946" cy="943944"/>
            </a:xfrm>
          </p:grpSpPr>
          <p:sp>
            <p:nvSpPr>
              <p:cNvPr id="26797" name="任意多边形 122"/>
              <p:cNvSpPr/>
              <p:nvPr/>
            </p:nvSpPr>
            <p:spPr>
              <a:xfrm>
                <a:off x="0" y="0"/>
                <a:ext cx="944701" cy="943944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452304" y="96996"/>
                  </a:cxn>
                  <a:cxn ang="0">
                    <a:pos x="807456" y="451580"/>
                  </a:cxn>
                  <a:cxn ang="0">
                    <a:pos x="452304" y="806164"/>
                  </a:cxn>
                  <a:cxn ang="0">
                    <a:pos x="97151" y="451580"/>
                  </a:cxn>
                  <a:cxn ang="0">
                    <a:pos x="452304" y="96996"/>
                  </a:cxn>
                  <a:cxn ang="0">
                    <a:pos x="452304" y="55806"/>
                  </a:cxn>
                  <a:cxn ang="0">
                    <a:pos x="55896" y="451580"/>
                  </a:cxn>
                  <a:cxn ang="0">
                    <a:pos x="452304" y="847354"/>
                  </a:cxn>
                  <a:cxn ang="0">
                    <a:pos x="848711" y="451580"/>
                  </a:cxn>
                  <a:cxn ang="0">
                    <a:pos x="452304" y="55806"/>
                  </a:cxn>
                  <a:cxn ang="0">
                    <a:pos x="452304" y="0"/>
                  </a:cxn>
                  <a:cxn ang="0">
                    <a:pos x="904607" y="451580"/>
                  </a:cxn>
                  <a:cxn ang="0">
                    <a:pos x="452304" y="903160"/>
                  </a:cxn>
                  <a:cxn ang="0">
                    <a:pos x="0" y="451580"/>
                  </a:cxn>
                  <a:cxn ang="0">
                    <a:pos x="452304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798" name="文本框 126"/>
              <p:cNvSpPr txBox="1"/>
              <p:nvPr/>
            </p:nvSpPr>
            <p:spPr>
              <a:xfrm>
                <a:off x="138818" y="210225"/>
                <a:ext cx="742512" cy="584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32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61</a:t>
                </a:r>
                <a:r>
                  <a:rPr lang="en-US" altLang="zh-CN" sz="20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2000" dirty="0">
                  <a:solidFill>
                    <a:srgbClr val="6E0000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sp>
          <p:nvSpPr>
            <p:cNvPr id="26795" name="文本框 134"/>
            <p:cNvSpPr txBox="1"/>
            <p:nvPr/>
          </p:nvSpPr>
          <p:spPr>
            <a:xfrm>
              <a:off x="1020146" y="1017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6796" name="矩形 135"/>
            <p:cNvSpPr/>
            <p:nvPr/>
          </p:nvSpPr>
          <p:spPr>
            <a:xfrm>
              <a:off x="1020912" y="336329"/>
              <a:ext cx="4305932" cy="5235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25792" name="组合 69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26781" name="组合 7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6785" name="任意多边形 74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6792" name="任意多边形 74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93" name="Text Box 115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786" name="任意多边形 75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6790" name="任意多边形 75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91" name="Text Box 118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787" name="任意多边形 76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6788" name="任意多边形 76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89" name="Text Box 121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6782" name="任意多边形 73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6783" name="任意多边形 73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784" name="Text Box 124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5798" name="组合 77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26638" name="图片 7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6639" name="组合 79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6640" name="椭圆 80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6641" name="椭圆 81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6779" name="椭圆 81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80" name="Text Box 131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42" name="椭圆 82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6777" name="椭圆 82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78" name="Text Box 134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43" name="椭圆 83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6775" name="椭圆 83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76" name="Text Box 137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44" name="椭圆 84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6773" name="椭圆 84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74" name="Text Box 140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45" name="椭圆 85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6771" name="椭圆 85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72" name="Text Box 143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46" name="椭圆 86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6769" name="椭圆 86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70" name="Text Box 146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47" name="椭圆 87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6767" name="椭圆 87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68" name="Text Box 149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48" name="椭圆 123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6765" name="椭圆 123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66" name="Text Box 152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49" name="椭圆 139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6763" name="椭圆 139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64" name="Text Box 155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6650" name="图片 14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6651" name="椭圆 141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6761" name="椭圆 141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62" name="Text Box 159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52" name="椭圆 142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6759" name="椭圆 142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60" name="Text Box 162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53" name="椭圆 143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6757" name="椭圆 143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58" name="Text Box 165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54" name="椭圆 144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6755" name="椭圆 144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56" name="Text Box 168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55" name="椭圆 145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6753" name="椭圆 145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54" name="Text Box 171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56" name="椭圆 146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6751" name="椭圆 146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52" name="Text Box 174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57" name="椭圆 147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6749" name="椭圆 147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50" name="Text Box 177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58" name="椭圆 148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6747" name="椭圆 148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48" name="Text Box 180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59" name="椭圆 149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6745" name="椭圆 149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46" name="Text Box 183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60" name="椭圆 150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6743" name="椭圆 150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44" name="Text Box 186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61" name="椭圆 151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6741" name="椭圆 151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42" name="Text Box 189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62" name="椭圆 152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6739" name="椭圆 152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40" name="Text Box 192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63" name="椭圆 153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6737" name="椭圆 153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38" name="Text Box 195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64" name="椭圆 154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6735" name="椭圆 154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36" name="Text Box 198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6665" name="图片 15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6666" name="图片 15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801" name="椭圆 157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802" name="椭圆 158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803" name="椭圆 159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804" name="椭圆 160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679" name="椭圆 161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806" name="椭圆 162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807" name="椭圆 163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6686" name="椭圆 164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6733" name="椭圆 164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34" name="Text Box 210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5811" name="椭圆 165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690" name="椭圆 166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6691" name="椭圆 167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6731" name="椭圆 167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32" name="Text Box 215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92" name="椭圆 168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6729" name="椭圆 168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30" name="Text Box 218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93" name="椭圆 169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6727" name="椭圆 169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28" name="Text Box 221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94" name="椭圆 170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6725" name="椭圆 170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26" name="Text Box 224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95" name="椭圆 171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6723" name="椭圆 171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24" name="Text Box 227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96" name="椭圆 172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6721" name="椭圆 172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22" name="Text Box 230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97" name="椭圆 173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6719" name="椭圆 173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20" name="Text Box 233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98" name="椭圆 174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6717" name="椭圆 174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18" name="Text Box 236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6699" name="图片 17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6700" name="图片 176"/>
              <p:cNvPicPr>
                <a:picLocks noChangeAspect="1"/>
              </p:cNvPicPr>
              <p:nvPr/>
            </p:nvPicPr>
            <p:blipFill>
              <a:blip r:embed="rId61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839" name="椭圆 177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840" name="椭圆 178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841" name="椭圆 179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710" name="椭圆 180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843" name="椭圆 181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6714" name="椭圆 182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6715" name="椭圆 182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716" name="Text Box 246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25847" name="文本框 183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60"/>
          <p:cNvGrpSpPr/>
          <p:nvPr/>
        </p:nvGrpSpPr>
        <p:grpSpPr>
          <a:xfrm>
            <a:off x="3683000" y="1776413"/>
            <a:ext cx="5084763" cy="4146550"/>
            <a:chOff x="0" y="0"/>
            <a:chExt cx="5084570" cy="4145756"/>
          </a:xfrm>
        </p:grpSpPr>
        <p:sp>
          <p:nvSpPr>
            <p:cNvPr id="27651" name="任意多边形 36"/>
            <p:cNvSpPr/>
            <p:nvPr/>
          </p:nvSpPr>
          <p:spPr>
            <a:xfrm flipV="1">
              <a:off x="122233" y="0"/>
              <a:ext cx="4809942" cy="4145756"/>
            </a:xfrm>
            <a:custGeom>
              <a:avLst/>
              <a:gdLst>
                <a:gd name="txL" fmla="*/ 0 w 4809078"/>
                <a:gd name="txT" fmla="*/ 0 h 4145756"/>
                <a:gd name="txR" fmla="*/ 4809078 w 4809078"/>
                <a:gd name="txB" fmla="*/ 4145756 h 4145756"/>
              </a:gdLst>
              <a:ahLst/>
              <a:cxnLst>
                <a:cxn ang="0">
                  <a:pos x="2405401" y="1179011"/>
                </a:cxn>
                <a:cxn ang="0">
                  <a:pos x="2358133" y="1086906"/>
                </a:cxn>
                <a:cxn ang="0">
                  <a:pos x="2260185" y="1068117"/>
                </a:cxn>
                <a:cxn ang="0">
                  <a:pos x="2328919" y="992403"/>
                </a:cxn>
                <a:cxn ang="0">
                  <a:pos x="2315653" y="888686"/>
                </a:cxn>
                <a:cxn ang="0">
                  <a:pos x="2405401" y="933997"/>
                </a:cxn>
                <a:cxn ang="0">
                  <a:pos x="2495149" y="888686"/>
                </a:cxn>
                <a:cxn ang="0">
                  <a:pos x="2481885" y="992403"/>
                </a:cxn>
                <a:cxn ang="0">
                  <a:pos x="2550617" y="1068117"/>
                </a:cxn>
                <a:cxn ang="0">
                  <a:pos x="2452670" y="1086906"/>
                </a:cxn>
                <a:cxn ang="0">
                  <a:pos x="2405401" y="1179011"/>
                </a:cxn>
                <a:cxn ang="0">
                  <a:pos x="2035476" y="2668782"/>
                </a:cxn>
                <a:cxn ang="0">
                  <a:pos x="2033125" y="2667208"/>
                </a:cxn>
                <a:cxn ang="0">
                  <a:pos x="2033125" y="2668270"/>
                </a:cxn>
                <a:cxn ang="0">
                  <a:pos x="1165171" y="2643946"/>
                </a:cxn>
                <a:cxn ang="0">
                  <a:pos x="2033125" y="2619624"/>
                </a:cxn>
                <a:cxn ang="0">
                  <a:pos x="2033125" y="2621198"/>
                </a:cxn>
                <a:cxn ang="0">
                  <a:pos x="2035476" y="2619624"/>
                </a:cxn>
                <a:cxn ang="0">
                  <a:pos x="2050686" y="2644204"/>
                </a:cxn>
                <a:cxn ang="0">
                  <a:pos x="2035476" y="2668782"/>
                </a:cxn>
                <a:cxn ang="0">
                  <a:pos x="2775328" y="2668784"/>
                </a:cxn>
                <a:cxn ang="0">
                  <a:pos x="2760119" y="2644204"/>
                </a:cxn>
                <a:cxn ang="0">
                  <a:pos x="2775328" y="2619624"/>
                </a:cxn>
                <a:cxn ang="0">
                  <a:pos x="2777678" y="2621200"/>
                </a:cxn>
                <a:cxn ang="0">
                  <a:pos x="2777678" y="2619626"/>
                </a:cxn>
                <a:cxn ang="0">
                  <a:pos x="3645634" y="2643948"/>
                </a:cxn>
                <a:cxn ang="0">
                  <a:pos x="2777678" y="2668270"/>
                </a:cxn>
                <a:cxn ang="0">
                  <a:pos x="2777678" y="2667210"/>
                </a:cxn>
                <a:cxn ang="0">
                  <a:pos x="2775328" y="2668784"/>
                </a:cxn>
                <a:cxn ang="0">
                  <a:pos x="2669457" y="2693362"/>
                </a:cxn>
                <a:cxn ang="0">
                  <a:pos x="2620280" y="2644204"/>
                </a:cxn>
                <a:cxn ang="0">
                  <a:pos x="2669457" y="2595044"/>
                </a:cxn>
                <a:cxn ang="0">
                  <a:pos x="2718633" y="2644204"/>
                </a:cxn>
                <a:cxn ang="0">
                  <a:pos x="2669457" y="2693362"/>
                </a:cxn>
                <a:cxn ang="0">
                  <a:pos x="2141348" y="2693362"/>
                </a:cxn>
                <a:cxn ang="0">
                  <a:pos x="2092171" y="2644204"/>
                </a:cxn>
                <a:cxn ang="0">
                  <a:pos x="2141348" y="2595044"/>
                </a:cxn>
                <a:cxn ang="0">
                  <a:pos x="2190524" y="2644204"/>
                </a:cxn>
                <a:cxn ang="0">
                  <a:pos x="2141348" y="2693362"/>
                </a:cxn>
                <a:cxn ang="0">
                  <a:pos x="2405403" y="2716414"/>
                </a:cxn>
                <a:cxn ang="0">
                  <a:pos x="2273495" y="2644204"/>
                </a:cxn>
                <a:cxn ang="0">
                  <a:pos x="2405403" y="2571994"/>
                </a:cxn>
                <a:cxn ang="0">
                  <a:pos x="2537309" y="2644204"/>
                </a:cxn>
                <a:cxn ang="0">
                  <a:pos x="2405403" y="2716414"/>
                </a:cxn>
                <a:cxn ang="0">
                  <a:pos x="288323" y="3984874"/>
                </a:cxn>
                <a:cxn ang="0">
                  <a:pos x="4522482" y="3984874"/>
                </a:cxn>
                <a:cxn ang="0">
                  <a:pos x="2405403" y="325793"/>
                </a:cxn>
                <a:cxn ang="0">
                  <a:pos x="288323" y="3984874"/>
                </a:cxn>
                <a:cxn ang="0">
                  <a:pos x="183721" y="4054276"/>
                </a:cxn>
                <a:cxn ang="0">
                  <a:pos x="2405405" y="158323"/>
                </a:cxn>
                <a:cxn ang="0">
                  <a:pos x="4627085" y="4054276"/>
                </a:cxn>
                <a:cxn ang="0">
                  <a:pos x="183721" y="4054276"/>
                </a:cxn>
                <a:cxn ang="0">
                  <a:pos x="0" y="4145756"/>
                </a:cxn>
                <a:cxn ang="0">
                  <a:pos x="4810806" y="4145756"/>
                </a:cxn>
                <a:cxn ang="0">
                  <a:pos x="2405405" y="0"/>
                </a:cxn>
                <a:cxn ang="0">
                  <a:pos x="0" y="4145756"/>
                </a:cxn>
              </a:cxnLst>
              <a:rect l="txL" t="txT" r="txR" b="txB"/>
              <a:pathLst>
                <a:path w="4809078" h="4145756">
                  <a:moveTo>
                    <a:pt x="2404537" y="1179011"/>
                  </a:moveTo>
                  <a:lnTo>
                    <a:pt x="2357285" y="1086906"/>
                  </a:lnTo>
                  <a:lnTo>
                    <a:pt x="2259373" y="1068117"/>
                  </a:lnTo>
                  <a:lnTo>
                    <a:pt x="2328082" y="992403"/>
                  </a:lnTo>
                  <a:lnTo>
                    <a:pt x="2314821" y="888686"/>
                  </a:lnTo>
                  <a:lnTo>
                    <a:pt x="2404537" y="933997"/>
                  </a:lnTo>
                  <a:lnTo>
                    <a:pt x="2494253" y="888686"/>
                  </a:lnTo>
                  <a:lnTo>
                    <a:pt x="2480992" y="992403"/>
                  </a:lnTo>
                  <a:lnTo>
                    <a:pt x="2549701" y="1068117"/>
                  </a:lnTo>
                  <a:lnTo>
                    <a:pt x="2451789" y="1086906"/>
                  </a:lnTo>
                  <a:lnTo>
                    <a:pt x="2404537" y="1179011"/>
                  </a:lnTo>
                  <a:close/>
                  <a:moveTo>
                    <a:pt x="2034744" y="2668782"/>
                  </a:moveTo>
                  <a:lnTo>
                    <a:pt x="2032394" y="2667209"/>
                  </a:lnTo>
                  <a:lnTo>
                    <a:pt x="2032394" y="2668270"/>
                  </a:lnTo>
                  <a:lnTo>
                    <a:pt x="1164752" y="2643947"/>
                  </a:lnTo>
                  <a:lnTo>
                    <a:pt x="2032394" y="2619625"/>
                  </a:lnTo>
                  <a:lnTo>
                    <a:pt x="2032394" y="2621198"/>
                  </a:lnTo>
                  <a:lnTo>
                    <a:pt x="2034744" y="2619624"/>
                  </a:lnTo>
                  <a:cubicBezTo>
                    <a:pt x="2043141" y="2619624"/>
                    <a:pt x="2049949" y="2630629"/>
                    <a:pt x="2049949" y="2644204"/>
                  </a:cubicBezTo>
                  <a:cubicBezTo>
                    <a:pt x="2049949" y="2657778"/>
                    <a:pt x="2043141" y="2668782"/>
                    <a:pt x="2034744" y="2668782"/>
                  </a:cubicBezTo>
                  <a:close/>
                  <a:moveTo>
                    <a:pt x="2774331" y="2668784"/>
                  </a:moveTo>
                  <a:cubicBezTo>
                    <a:pt x="2765934" y="2668784"/>
                    <a:pt x="2759127" y="2657779"/>
                    <a:pt x="2759127" y="2644205"/>
                  </a:cubicBezTo>
                  <a:cubicBezTo>
                    <a:pt x="2759127" y="2630630"/>
                    <a:pt x="2765934" y="2619625"/>
                    <a:pt x="2774331" y="2619625"/>
                  </a:cubicBezTo>
                  <a:lnTo>
                    <a:pt x="2776680" y="2621200"/>
                  </a:lnTo>
                  <a:lnTo>
                    <a:pt x="2776680" y="2619626"/>
                  </a:lnTo>
                  <a:lnTo>
                    <a:pt x="3644323" y="2643948"/>
                  </a:lnTo>
                  <a:lnTo>
                    <a:pt x="2776680" y="2668271"/>
                  </a:lnTo>
                  <a:lnTo>
                    <a:pt x="2776680" y="2667210"/>
                  </a:lnTo>
                  <a:lnTo>
                    <a:pt x="2774331" y="2668784"/>
                  </a:lnTo>
                  <a:close/>
                  <a:moveTo>
                    <a:pt x="2668497" y="2693363"/>
                  </a:moveTo>
                  <a:cubicBezTo>
                    <a:pt x="2641348" y="2693363"/>
                    <a:pt x="2619338" y="2671353"/>
                    <a:pt x="2619338" y="2644204"/>
                  </a:cubicBezTo>
                  <a:cubicBezTo>
                    <a:pt x="2619338" y="2617055"/>
                    <a:pt x="2641348" y="2595045"/>
                    <a:pt x="2668497" y="2595045"/>
                  </a:cubicBezTo>
                  <a:cubicBezTo>
                    <a:pt x="2695646" y="2595045"/>
                    <a:pt x="2717656" y="2617055"/>
                    <a:pt x="2717656" y="2644204"/>
                  </a:cubicBezTo>
                  <a:cubicBezTo>
                    <a:pt x="2717656" y="2671353"/>
                    <a:pt x="2695646" y="2693363"/>
                    <a:pt x="2668497" y="2693363"/>
                  </a:cubicBezTo>
                  <a:close/>
                  <a:moveTo>
                    <a:pt x="2140578" y="2693363"/>
                  </a:moveTo>
                  <a:cubicBezTo>
                    <a:pt x="2113429" y="2693363"/>
                    <a:pt x="2091419" y="2671353"/>
                    <a:pt x="2091419" y="2644204"/>
                  </a:cubicBezTo>
                  <a:cubicBezTo>
                    <a:pt x="2091419" y="2617055"/>
                    <a:pt x="2113429" y="2595045"/>
                    <a:pt x="2140578" y="2595045"/>
                  </a:cubicBezTo>
                  <a:cubicBezTo>
                    <a:pt x="2167727" y="2595045"/>
                    <a:pt x="2189737" y="2617055"/>
                    <a:pt x="2189737" y="2644204"/>
                  </a:cubicBezTo>
                  <a:cubicBezTo>
                    <a:pt x="2189737" y="2671353"/>
                    <a:pt x="2167727" y="2693363"/>
                    <a:pt x="2140578" y="2693363"/>
                  </a:cubicBezTo>
                  <a:close/>
                  <a:moveTo>
                    <a:pt x="2404538" y="2716414"/>
                  </a:moveTo>
                  <a:lnTo>
                    <a:pt x="2272679" y="2644204"/>
                  </a:lnTo>
                  <a:lnTo>
                    <a:pt x="2404538" y="2571994"/>
                  </a:lnTo>
                  <a:lnTo>
                    <a:pt x="2536396" y="2644204"/>
                  </a:lnTo>
                  <a:lnTo>
                    <a:pt x="2404538" y="2716414"/>
                  </a:lnTo>
                  <a:close/>
                  <a:moveTo>
                    <a:pt x="288219" y="3984874"/>
                  </a:moveTo>
                  <a:lnTo>
                    <a:pt x="4520859" y="3984874"/>
                  </a:lnTo>
                  <a:lnTo>
                    <a:pt x="2404539" y="325793"/>
                  </a:lnTo>
                  <a:lnTo>
                    <a:pt x="288219" y="3984874"/>
                  </a:lnTo>
                  <a:close/>
                  <a:moveTo>
                    <a:pt x="183655" y="4054276"/>
                  </a:moveTo>
                  <a:lnTo>
                    <a:pt x="2404540" y="158323"/>
                  </a:lnTo>
                  <a:lnTo>
                    <a:pt x="4625424" y="4054276"/>
                  </a:lnTo>
                  <a:lnTo>
                    <a:pt x="183655" y="4054276"/>
                  </a:lnTo>
                  <a:close/>
                  <a:moveTo>
                    <a:pt x="0" y="4145756"/>
                  </a:moveTo>
                  <a:lnTo>
                    <a:pt x="4809078" y="4145756"/>
                  </a:lnTo>
                  <a:lnTo>
                    <a:pt x="2404540" y="0"/>
                  </a:lnTo>
                  <a:lnTo>
                    <a:pt x="0" y="4145756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7652" name="等腰三角形 28"/>
            <p:cNvSpPr/>
            <p:nvPr/>
          </p:nvSpPr>
          <p:spPr>
            <a:xfrm rot="-10021505">
              <a:off x="0" y="104755"/>
              <a:ext cx="5084570" cy="3839427"/>
            </a:xfrm>
            <a:prstGeom prst="triangle">
              <a:avLst>
                <a:gd name="adj" fmla="val 50000"/>
              </a:avLst>
            </a:prstGeom>
            <a:noFill/>
            <a:ln w="63500" cap="flat" cmpd="sng">
              <a:solidFill>
                <a:schemeClr val="bg1">
                  <a:alpha val="63136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653" name="等腰三角形 29"/>
            <p:cNvSpPr/>
            <p:nvPr/>
          </p:nvSpPr>
          <p:spPr>
            <a:xfrm rot="10021505" flipH="1">
              <a:off x="0" y="104755"/>
              <a:ext cx="5084570" cy="3839427"/>
            </a:xfrm>
            <a:prstGeom prst="triangle">
              <a:avLst>
                <a:gd name="adj" fmla="val 50000"/>
              </a:avLst>
            </a:prstGeom>
            <a:noFill/>
            <a:ln w="63500" cap="flat" cmpd="sng">
              <a:solidFill>
                <a:schemeClr val="bg1">
                  <a:alpha val="63136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654" name="文本框 31"/>
            <p:cNvSpPr txBox="1"/>
            <p:nvPr/>
          </p:nvSpPr>
          <p:spPr>
            <a:xfrm>
              <a:off x="834124" y="305917"/>
              <a:ext cx="341632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3600" dirty="0">
                  <a:solidFill>
                    <a:srgbClr val="8F0000"/>
                  </a:solidFill>
                  <a:latin typeface="方正姚体" pitchFamily="2" charset="-122"/>
                  <a:ea typeface="方正姚体" pitchFamily="2" charset="-122"/>
                </a:rPr>
                <a:t>在这里输入标题</a:t>
              </a:r>
              <a:endParaRPr lang="zh-CN" altLang="zh-CN" sz="3600" dirty="0">
                <a:solidFill>
                  <a:srgbClr val="8F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27655" name="文本框 32"/>
            <p:cNvSpPr txBox="1"/>
            <p:nvPr/>
          </p:nvSpPr>
          <p:spPr>
            <a:xfrm>
              <a:off x="1514677" y="920333"/>
              <a:ext cx="202491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2400" dirty="0">
                  <a:solidFill>
                    <a:srgbClr val="AE0D09"/>
                  </a:solidFill>
                  <a:latin typeface="Agency FB" pitchFamily="34" charset="0"/>
                  <a:ea typeface="微软雅黑 Light" pitchFamily="2" charset="-122"/>
                </a:rPr>
                <a:t>Put Your Title Here</a:t>
              </a:r>
              <a:endParaRPr lang="zh-CN" altLang="en-US" sz="2400" dirty="0">
                <a:solidFill>
                  <a:srgbClr val="AE0D09"/>
                </a:solidFill>
                <a:latin typeface="Agency FB" pitchFamily="34" charset="0"/>
                <a:ea typeface="微软雅黑 Light" pitchFamily="2" charset="-122"/>
              </a:endParaRPr>
            </a:p>
          </p:txBody>
        </p:sp>
        <p:sp>
          <p:nvSpPr>
            <p:cNvPr id="27656" name="文本框 33"/>
            <p:cNvSpPr txBox="1"/>
            <p:nvPr/>
          </p:nvSpPr>
          <p:spPr>
            <a:xfrm>
              <a:off x="2233546" y="1566664"/>
              <a:ext cx="617477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8800" dirty="0">
                  <a:solidFill>
                    <a:srgbClr val="7C0101"/>
                  </a:solidFill>
                  <a:latin typeface="Agency FB" pitchFamily="34" charset="0"/>
                  <a:ea typeface="微软雅黑 Light" pitchFamily="2" charset="-122"/>
                </a:rPr>
                <a:t>4</a:t>
              </a:r>
              <a:endParaRPr lang="zh-CN" altLang="en-US" sz="8800" dirty="0">
                <a:solidFill>
                  <a:srgbClr val="7C0101"/>
                </a:solidFill>
                <a:latin typeface="Agency FB" pitchFamily="34" charset="0"/>
                <a:ea typeface="微软雅黑 Light" pitchFamily="2" charset="-122"/>
              </a:endParaRPr>
            </a:p>
          </p:txBody>
        </p:sp>
        <p:pic>
          <p:nvPicPr>
            <p:cNvPr id="27657" name="图片 5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45061" y="1527675"/>
              <a:ext cx="701101" cy="76206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227"/>
          <p:cNvGrpSpPr/>
          <p:nvPr/>
        </p:nvGrpSpPr>
        <p:grpSpPr>
          <a:xfrm>
            <a:off x="4152900" y="2041525"/>
            <a:ext cx="3813175" cy="3813175"/>
            <a:chOff x="0" y="0"/>
            <a:chExt cx="3813282" cy="3813282"/>
          </a:xfrm>
        </p:grpSpPr>
        <p:grpSp>
          <p:nvGrpSpPr>
            <p:cNvPr id="4294" name="组合 228"/>
            <p:cNvGrpSpPr/>
            <p:nvPr/>
          </p:nvGrpSpPr>
          <p:grpSpPr>
            <a:xfrm>
              <a:off x="482654" y="482654"/>
              <a:ext cx="2847975" cy="2847975"/>
              <a:chOff x="0" y="0"/>
              <a:chExt cx="2847975" cy="2847975"/>
            </a:xfrm>
          </p:grpSpPr>
          <p:grpSp>
            <p:nvGrpSpPr>
              <p:cNvPr id="4296" name="Oval 5"/>
              <p:cNvGrpSpPr/>
              <p:nvPr/>
            </p:nvGrpSpPr>
            <p:grpSpPr>
              <a:xfrm>
                <a:off x="-2580" y="-421"/>
                <a:ext cx="2853008" cy="2846912"/>
                <a:chOff x="0" y="0"/>
                <a:chExt cx="2852928" cy="2846832"/>
              </a:xfrm>
            </p:grpSpPr>
            <p:pic>
              <p:nvPicPr>
                <p:cNvPr id="4298" name="Oval 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2852928" cy="2846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99" name="Text Box 6"/>
                <p:cNvSpPr txBox="1"/>
                <p:nvPr/>
              </p:nvSpPr>
              <p:spPr>
                <a:xfrm>
                  <a:off x="419645" y="417486"/>
                  <a:ext cx="2013765" cy="20137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pPr eaLnBrk="1" hangingPunct="1"/>
                  <a:endParaRPr lang="zh-CN" altLang="en-US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4297" name="Freeform 6"/>
              <p:cNvSpPr>
                <a:spLocks noEditPoints="1"/>
              </p:cNvSpPr>
              <p:nvPr/>
            </p:nvSpPr>
            <p:spPr>
              <a:xfrm>
                <a:off x="19011" y="146014"/>
                <a:ext cx="2829004" cy="2616273"/>
              </a:xfrm>
              <a:custGeom>
                <a:avLst/>
                <a:gdLst>
                  <a:gd name="txL" fmla="*/ 0 w 752"/>
                  <a:gd name="txT" fmla="*/ 0 h 695"/>
                  <a:gd name="txR" fmla="*/ 752 w 752"/>
                  <a:gd name="txB" fmla="*/ 695 h 695"/>
                </a:gdLst>
                <a:ahLst/>
                <a:cxnLst>
                  <a:cxn ang="0">
                    <a:pos x="2147483647" y="354273473"/>
                  </a:cxn>
                  <a:cxn ang="0">
                    <a:pos x="2147483647" y="368442751"/>
                  </a:cxn>
                  <a:cxn ang="0">
                    <a:pos x="2147483647" y="1657990437"/>
                  </a:cxn>
                  <a:cxn ang="0">
                    <a:pos x="2147483647" y="1969752194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1740751525" y="1629648117"/>
                  </a:cxn>
                  <a:cxn ang="0">
                    <a:pos x="2147483647" y="178552899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026433540"/>
                  </a:cxn>
                  <a:cxn ang="0">
                    <a:pos x="2147483647" y="2147483647"/>
                  </a:cxn>
                  <a:cxn ang="0">
                    <a:pos x="2147483647" y="1487940280"/>
                  </a:cxn>
                  <a:cxn ang="0">
                    <a:pos x="2147483647" y="552662303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1259568949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1769056603" y="2147483647"/>
                  </a:cxn>
                  <a:cxn ang="0">
                    <a:pos x="2147483647" y="2147483647"/>
                  </a:cxn>
                  <a:cxn ang="0">
                    <a:pos x="1953035853" y="1941409874"/>
                  </a:cxn>
                  <a:cxn ang="0">
                    <a:pos x="1401090580" y="2147483647"/>
                  </a:cxn>
                  <a:cxn ang="0">
                    <a:pos x="141525452" y="2147483647"/>
                  </a:cxn>
                  <a:cxn ang="0">
                    <a:pos x="339657300" y="2147483647"/>
                  </a:cxn>
                  <a:cxn ang="0">
                    <a:pos x="877450151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1415243120" y="2147483647"/>
                  </a:cxn>
                  <a:cxn ang="0">
                    <a:pos x="2147483647" y="1162013010"/>
                  </a:cxn>
                  <a:cxn ang="0">
                    <a:pos x="2147483647" y="2147483647"/>
                  </a:cxn>
                  <a:cxn ang="0">
                    <a:pos x="2147483647" y="1785528995"/>
                  </a:cxn>
                  <a:cxn ang="0">
                    <a:pos x="2147483647" y="2147483647"/>
                  </a:cxn>
                  <a:cxn ang="0">
                    <a:pos x="2147483647" y="1487940280"/>
                  </a:cxn>
                  <a:cxn ang="0">
                    <a:pos x="2147483647" y="1672163479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1486005816" y="1629648117"/>
                  </a:cxn>
                  <a:cxn ang="0">
                    <a:pos x="2147483647" y="906935658"/>
                  </a:cxn>
                  <a:cxn ang="0">
                    <a:pos x="2147483647" y="538493025"/>
                  </a:cxn>
                  <a:cxn ang="0">
                    <a:pos x="1853971839" y="1402917084"/>
                  </a:cxn>
                  <a:cxn ang="0">
                    <a:pos x="1599226131" y="1884725233"/>
                  </a:cxn>
                  <a:cxn ang="0">
                    <a:pos x="764233598" y="2147483647"/>
                  </a:cxn>
                </a:cxnLst>
                <a:rect l="txL" t="txT" r="txR" b="txB"/>
                <a:pathLst>
                  <a:path w="752" h="695">
                    <a:moveTo>
                      <a:pt x="383" y="114"/>
                    </a:moveTo>
                    <a:cubicBezTo>
                      <a:pt x="382" y="115"/>
                      <a:pt x="379" y="116"/>
                      <a:pt x="377" y="115"/>
                    </a:cubicBezTo>
                    <a:cubicBezTo>
                      <a:pt x="375" y="115"/>
                      <a:pt x="371" y="113"/>
                      <a:pt x="369" y="115"/>
                    </a:cubicBezTo>
                    <a:cubicBezTo>
                      <a:pt x="366" y="116"/>
                      <a:pt x="368" y="112"/>
                      <a:pt x="370" y="112"/>
                    </a:cubicBezTo>
                    <a:cubicBezTo>
                      <a:pt x="372" y="111"/>
                      <a:pt x="372" y="110"/>
                      <a:pt x="371" y="108"/>
                    </a:cubicBezTo>
                    <a:cubicBezTo>
                      <a:pt x="371" y="105"/>
                      <a:pt x="375" y="107"/>
                      <a:pt x="376" y="109"/>
                    </a:cubicBezTo>
                    <a:cubicBezTo>
                      <a:pt x="378" y="112"/>
                      <a:pt x="381" y="113"/>
                      <a:pt x="384" y="112"/>
                    </a:cubicBezTo>
                    <a:cubicBezTo>
                      <a:pt x="387" y="111"/>
                      <a:pt x="384" y="108"/>
                      <a:pt x="386" y="106"/>
                    </a:cubicBezTo>
                    <a:cubicBezTo>
                      <a:pt x="387" y="104"/>
                      <a:pt x="377" y="99"/>
                      <a:pt x="377" y="97"/>
                    </a:cubicBezTo>
                    <a:cubicBezTo>
                      <a:pt x="377" y="95"/>
                      <a:pt x="380" y="96"/>
                      <a:pt x="382" y="97"/>
                    </a:cubicBezTo>
                    <a:cubicBezTo>
                      <a:pt x="385" y="99"/>
                      <a:pt x="386" y="95"/>
                      <a:pt x="386" y="93"/>
                    </a:cubicBezTo>
                    <a:cubicBezTo>
                      <a:pt x="386" y="91"/>
                      <a:pt x="380" y="91"/>
                      <a:pt x="378" y="93"/>
                    </a:cubicBezTo>
                    <a:cubicBezTo>
                      <a:pt x="375" y="95"/>
                      <a:pt x="373" y="92"/>
                      <a:pt x="376" y="91"/>
                    </a:cubicBezTo>
                    <a:cubicBezTo>
                      <a:pt x="380" y="90"/>
                      <a:pt x="377" y="89"/>
                      <a:pt x="378" y="87"/>
                    </a:cubicBezTo>
                    <a:cubicBezTo>
                      <a:pt x="379" y="86"/>
                      <a:pt x="383" y="90"/>
                      <a:pt x="386" y="89"/>
                    </a:cubicBezTo>
                    <a:cubicBezTo>
                      <a:pt x="388" y="88"/>
                      <a:pt x="390" y="89"/>
                      <a:pt x="392" y="87"/>
                    </a:cubicBezTo>
                    <a:cubicBezTo>
                      <a:pt x="394" y="85"/>
                      <a:pt x="389" y="84"/>
                      <a:pt x="388" y="82"/>
                    </a:cubicBezTo>
                    <a:cubicBezTo>
                      <a:pt x="387" y="81"/>
                      <a:pt x="393" y="81"/>
                      <a:pt x="396" y="81"/>
                    </a:cubicBezTo>
                    <a:cubicBezTo>
                      <a:pt x="398" y="81"/>
                      <a:pt x="398" y="77"/>
                      <a:pt x="397" y="78"/>
                    </a:cubicBezTo>
                    <a:cubicBezTo>
                      <a:pt x="395" y="79"/>
                      <a:pt x="389" y="76"/>
                      <a:pt x="391" y="74"/>
                    </a:cubicBezTo>
                    <a:cubicBezTo>
                      <a:pt x="392" y="72"/>
                      <a:pt x="394" y="74"/>
                      <a:pt x="397" y="72"/>
                    </a:cubicBezTo>
                    <a:cubicBezTo>
                      <a:pt x="400" y="70"/>
                      <a:pt x="398" y="64"/>
                      <a:pt x="396" y="65"/>
                    </a:cubicBezTo>
                    <a:cubicBezTo>
                      <a:pt x="394" y="65"/>
                      <a:pt x="390" y="64"/>
                      <a:pt x="390" y="63"/>
                    </a:cubicBezTo>
                    <a:cubicBezTo>
                      <a:pt x="390" y="62"/>
                      <a:pt x="387" y="62"/>
                      <a:pt x="388" y="60"/>
                    </a:cubicBezTo>
                    <a:cubicBezTo>
                      <a:pt x="389" y="59"/>
                      <a:pt x="390" y="62"/>
                      <a:pt x="393" y="59"/>
                    </a:cubicBezTo>
                    <a:cubicBezTo>
                      <a:pt x="395" y="57"/>
                      <a:pt x="400" y="59"/>
                      <a:pt x="402" y="59"/>
                    </a:cubicBezTo>
                    <a:cubicBezTo>
                      <a:pt x="404" y="58"/>
                      <a:pt x="402" y="53"/>
                      <a:pt x="400" y="54"/>
                    </a:cubicBezTo>
                    <a:cubicBezTo>
                      <a:pt x="399" y="55"/>
                      <a:pt x="395" y="56"/>
                      <a:pt x="395" y="53"/>
                    </a:cubicBezTo>
                    <a:cubicBezTo>
                      <a:pt x="395" y="51"/>
                      <a:pt x="399" y="53"/>
                      <a:pt x="400" y="52"/>
                    </a:cubicBezTo>
                    <a:cubicBezTo>
                      <a:pt x="400" y="50"/>
                      <a:pt x="394" y="48"/>
                      <a:pt x="393" y="50"/>
                    </a:cubicBezTo>
                    <a:cubicBezTo>
                      <a:pt x="392" y="53"/>
                      <a:pt x="388" y="53"/>
                      <a:pt x="390" y="51"/>
                    </a:cubicBezTo>
                    <a:cubicBezTo>
                      <a:pt x="392" y="49"/>
                      <a:pt x="393" y="45"/>
                      <a:pt x="393" y="43"/>
                    </a:cubicBezTo>
                    <a:cubicBezTo>
                      <a:pt x="393" y="41"/>
                      <a:pt x="400" y="40"/>
                      <a:pt x="400" y="37"/>
                    </a:cubicBezTo>
                    <a:cubicBezTo>
                      <a:pt x="399" y="34"/>
                      <a:pt x="403" y="33"/>
                      <a:pt x="406" y="33"/>
                    </a:cubicBezTo>
                    <a:cubicBezTo>
                      <a:pt x="408" y="32"/>
                      <a:pt x="406" y="29"/>
                      <a:pt x="404" y="30"/>
                    </a:cubicBezTo>
                    <a:cubicBezTo>
                      <a:pt x="402" y="30"/>
                      <a:pt x="399" y="33"/>
                      <a:pt x="398" y="32"/>
                    </a:cubicBezTo>
                    <a:cubicBezTo>
                      <a:pt x="397" y="31"/>
                      <a:pt x="401" y="29"/>
                      <a:pt x="403" y="28"/>
                    </a:cubicBezTo>
                    <a:cubicBezTo>
                      <a:pt x="405" y="28"/>
                      <a:pt x="410" y="28"/>
                      <a:pt x="412" y="26"/>
                    </a:cubicBezTo>
                    <a:cubicBezTo>
                      <a:pt x="413" y="25"/>
                      <a:pt x="409" y="24"/>
                      <a:pt x="406" y="25"/>
                    </a:cubicBezTo>
                    <a:cubicBezTo>
                      <a:pt x="402" y="26"/>
                      <a:pt x="402" y="24"/>
                      <a:pt x="407" y="24"/>
                    </a:cubicBezTo>
                    <a:cubicBezTo>
                      <a:pt x="412" y="23"/>
                      <a:pt x="411" y="22"/>
                      <a:pt x="415" y="21"/>
                    </a:cubicBezTo>
                    <a:cubicBezTo>
                      <a:pt x="418" y="20"/>
                      <a:pt x="417" y="19"/>
                      <a:pt x="419" y="19"/>
                    </a:cubicBezTo>
                    <a:cubicBezTo>
                      <a:pt x="422" y="18"/>
                      <a:pt x="427" y="15"/>
                      <a:pt x="427" y="14"/>
                    </a:cubicBezTo>
                    <a:cubicBezTo>
                      <a:pt x="428" y="13"/>
                      <a:pt x="420" y="11"/>
                      <a:pt x="416" y="11"/>
                    </a:cubicBezTo>
                    <a:cubicBezTo>
                      <a:pt x="413" y="11"/>
                      <a:pt x="410" y="12"/>
                      <a:pt x="409" y="15"/>
                    </a:cubicBezTo>
                    <a:cubicBezTo>
                      <a:pt x="408" y="18"/>
                      <a:pt x="404" y="15"/>
                      <a:pt x="402" y="16"/>
                    </a:cubicBezTo>
                    <a:cubicBezTo>
                      <a:pt x="400" y="18"/>
                      <a:pt x="401" y="14"/>
                      <a:pt x="399" y="15"/>
                    </a:cubicBezTo>
                    <a:cubicBezTo>
                      <a:pt x="397" y="17"/>
                      <a:pt x="395" y="20"/>
                      <a:pt x="392" y="21"/>
                    </a:cubicBezTo>
                    <a:cubicBezTo>
                      <a:pt x="390" y="23"/>
                      <a:pt x="388" y="26"/>
                      <a:pt x="386" y="26"/>
                    </a:cubicBezTo>
                    <a:cubicBezTo>
                      <a:pt x="384" y="26"/>
                      <a:pt x="390" y="20"/>
                      <a:pt x="393" y="17"/>
                    </a:cubicBezTo>
                    <a:cubicBezTo>
                      <a:pt x="395" y="14"/>
                      <a:pt x="394" y="11"/>
                      <a:pt x="391" y="12"/>
                    </a:cubicBezTo>
                    <a:cubicBezTo>
                      <a:pt x="388" y="12"/>
                      <a:pt x="388" y="15"/>
                      <a:pt x="387" y="15"/>
                    </a:cubicBezTo>
                    <a:cubicBezTo>
                      <a:pt x="385" y="16"/>
                      <a:pt x="376" y="22"/>
                      <a:pt x="376" y="20"/>
                    </a:cubicBezTo>
                    <a:cubicBezTo>
                      <a:pt x="375" y="19"/>
                      <a:pt x="383" y="16"/>
                      <a:pt x="383" y="15"/>
                    </a:cubicBezTo>
                    <a:cubicBezTo>
                      <a:pt x="383" y="14"/>
                      <a:pt x="374" y="14"/>
                      <a:pt x="370" y="16"/>
                    </a:cubicBezTo>
                    <a:cubicBezTo>
                      <a:pt x="366" y="17"/>
                      <a:pt x="358" y="21"/>
                      <a:pt x="358" y="19"/>
                    </a:cubicBezTo>
                    <a:cubicBezTo>
                      <a:pt x="358" y="18"/>
                      <a:pt x="367" y="15"/>
                      <a:pt x="371" y="14"/>
                    </a:cubicBezTo>
                    <a:cubicBezTo>
                      <a:pt x="376" y="13"/>
                      <a:pt x="383" y="13"/>
                      <a:pt x="387" y="11"/>
                    </a:cubicBezTo>
                    <a:cubicBezTo>
                      <a:pt x="390" y="9"/>
                      <a:pt x="395" y="8"/>
                      <a:pt x="397" y="7"/>
                    </a:cubicBezTo>
                    <a:cubicBezTo>
                      <a:pt x="398" y="5"/>
                      <a:pt x="393" y="4"/>
                      <a:pt x="391" y="4"/>
                    </a:cubicBezTo>
                    <a:cubicBezTo>
                      <a:pt x="388" y="5"/>
                      <a:pt x="386" y="5"/>
                      <a:pt x="387" y="3"/>
                    </a:cubicBezTo>
                    <a:cubicBezTo>
                      <a:pt x="387" y="2"/>
                      <a:pt x="383" y="2"/>
                      <a:pt x="383" y="1"/>
                    </a:cubicBezTo>
                    <a:cubicBezTo>
                      <a:pt x="383" y="0"/>
                      <a:pt x="375" y="2"/>
                      <a:pt x="374" y="1"/>
                    </a:cubicBezTo>
                    <a:cubicBezTo>
                      <a:pt x="373" y="0"/>
                      <a:pt x="368" y="0"/>
                      <a:pt x="365" y="1"/>
                    </a:cubicBezTo>
                    <a:cubicBezTo>
                      <a:pt x="361" y="1"/>
                      <a:pt x="353" y="3"/>
                      <a:pt x="351" y="3"/>
                    </a:cubicBezTo>
                    <a:cubicBezTo>
                      <a:pt x="349" y="4"/>
                      <a:pt x="348" y="4"/>
                      <a:pt x="347" y="5"/>
                    </a:cubicBezTo>
                    <a:cubicBezTo>
                      <a:pt x="345" y="5"/>
                      <a:pt x="342" y="6"/>
                      <a:pt x="343" y="7"/>
                    </a:cubicBezTo>
                    <a:cubicBezTo>
                      <a:pt x="344" y="9"/>
                      <a:pt x="340" y="11"/>
                      <a:pt x="341" y="9"/>
                    </a:cubicBezTo>
                    <a:cubicBezTo>
                      <a:pt x="341" y="7"/>
                      <a:pt x="337" y="7"/>
                      <a:pt x="336" y="8"/>
                    </a:cubicBezTo>
                    <a:cubicBezTo>
                      <a:pt x="334" y="10"/>
                      <a:pt x="329" y="8"/>
                      <a:pt x="327" y="10"/>
                    </a:cubicBezTo>
                    <a:cubicBezTo>
                      <a:pt x="326" y="11"/>
                      <a:pt x="319" y="12"/>
                      <a:pt x="317" y="13"/>
                    </a:cubicBezTo>
                    <a:cubicBezTo>
                      <a:pt x="315" y="14"/>
                      <a:pt x="320" y="15"/>
                      <a:pt x="319" y="16"/>
                    </a:cubicBezTo>
                    <a:cubicBezTo>
                      <a:pt x="319" y="17"/>
                      <a:pt x="312" y="17"/>
                      <a:pt x="313" y="19"/>
                    </a:cubicBezTo>
                    <a:cubicBezTo>
                      <a:pt x="314" y="21"/>
                      <a:pt x="318" y="22"/>
                      <a:pt x="320" y="24"/>
                    </a:cubicBezTo>
                    <a:cubicBezTo>
                      <a:pt x="321" y="26"/>
                      <a:pt x="318" y="25"/>
                      <a:pt x="316" y="24"/>
                    </a:cubicBezTo>
                    <a:cubicBezTo>
                      <a:pt x="314" y="22"/>
                      <a:pt x="311" y="23"/>
                      <a:pt x="310" y="22"/>
                    </a:cubicBezTo>
                    <a:cubicBezTo>
                      <a:pt x="309" y="20"/>
                      <a:pt x="303" y="20"/>
                      <a:pt x="302" y="21"/>
                    </a:cubicBezTo>
                    <a:cubicBezTo>
                      <a:pt x="300" y="23"/>
                      <a:pt x="305" y="24"/>
                      <a:pt x="304" y="26"/>
                    </a:cubicBezTo>
                    <a:cubicBezTo>
                      <a:pt x="304" y="27"/>
                      <a:pt x="301" y="26"/>
                      <a:pt x="300" y="27"/>
                    </a:cubicBezTo>
                    <a:cubicBezTo>
                      <a:pt x="299" y="27"/>
                      <a:pt x="297" y="24"/>
                      <a:pt x="295" y="24"/>
                    </a:cubicBezTo>
                    <a:cubicBezTo>
                      <a:pt x="293" y="25"/>
                      <a:pt x="294" y="26"/>
                      <a:pt x="294" y="29"/>
                    </a:cubicBezTo>
                    <a:cubicBezTo>
                      <a:pt x="293" y="32"/>
                      <a:pt x="289" y="34"/>
                      <a:pt x="290" y="32"/>
                    </a:cubicBezTo>
                    <a:cubicBezTo>
                      <a:pt x="292" y="30"/>
                      <a:pt x="292" y="25"/>
                      <a:pt x="291" y="25"/>
                    </a:cubicBezTo>
                    <a:cubicBezTo>
                      <a:pt x="289" y="24"/>
                      <a:pt x="283" y="28"/>
                      <a:pt x="281" y="29"/>
                    </a:cubicBezTo>
                    <a:cubicBezTo>
                      <a:pt x="278" y="29"/>
                      <a:pt x="275" y="31"/>
                      <a:pt x="276" y="32"/>
                    </a:cubicBezTo>
                    <a:cubicBezTo>
                      <a:pt x="278" y="33"/>
                      <a:pt x="276" y="34"/>
                      <a:pt x="274" y="33"/>
                    </a:cubicBezTo>
                    <a:cubicBezTo>
                      <a:pt x="273" y="32"/>
                      <a:pt x="266" y="35"/>
                      <a:pt x="267" y="36"/>
                    </a:cubicBezTo>
                    <a:cubicBezTo>
                      <a:pt x="268" y="36"/>
                      <a:pt x="268" y="40"/>
                      <a:pt x="266" y="41"/>
                    </a:cubicBezTo>
                    <a:cubicBezTo>
                      <a:pt x="265" y="43"/>
                      <a:pt x="263" y="41"/>
                      <a:pt x="261" y="41"/>
                    </a:cubicBezTo>
                    <a:cubicBezTo>
                      <a:pt x="258" y="42"/>
                      <a:pt x="244" y="52"/>
                      <a:pt x="244" y="54"/>
                    </a:cubicBezTo>
                    <a:cubicBezTo>
                      <a:pt x="244" y="55"/>
                      <a:pt x="250" y="53"/>
                      <a:pt x="251" y="53"/>
                    </a:cubicBezTo>
                    <a:cubicBezTo>
                      <a:pt x="253" y="54"/>
                      <a:pt x="249" y="59"/>
                      <a:pt x="247" y="61"/>
                    </a:cubicBezTo>
                    <a:cubicBezTo>
                      <a:pt x="244" y="63"/>
                      <a:pt x="237" y="63"/>
                      <a:pt x="236" y="65"/>
                    </a:cubicBezTo>
                    <a:cubicBezTo>
                      <a:pt x="236" y="67"/>
                      <a:pt x="224" y="70"/>
                      <a:pt x="223" y="73"/>
                    </a:cubicBezTo>
                    <a:cubicBezTo>
                      <a:pt x="223" y="75"/>
                      <a:pt x="223" y="76"/>
                      <a:pt x="224" y="76"/>
                    </a:cubicBezTo>
                    <a:cubicBezTo>
                      <a:pt x="225" y="76"/>
                      <a:pt x="228" y="75"/>
                      <a:pt x="229" y="76"/>
                    </a:cubicBezTo>
                    <a:cubicBezTo>
                      <a:pt x="229" y="78"/>
                      <a:pt x="234" y="77"/>
                      <a:pt x="237" y="75"/>
                    </a:cubicBezTo>
                    <a:cubicBezTo>
                      <a:pt x="240" y="73"/>
                      <a:pt x="242" y="74"/>
                      <a:pt x="241" y="76"/>
                    </a:cubicBezTo>
                    <a:cubicBezTo>
                      <a:pt x="241" y="78"/>
                      <a:pt x="235" y="77"/>
                      <a:pt x="232" y="79"/>
                    </a:cubicBezTo>
                    <a:cubicBezTo>
                      <a:pt x="230" y="81"/>
                      <a:pt x="224" y="81"/>
                      <a:pt x="224" y="82"/>
                    </a:cubicBezTo>
                    <a:cubicBezTo>
                      <a:pt x="224" y="84"/>
                      <a:pt x="227" y="83"/>
                      <a:pt x="229" y="83"/>
                    </a:cubicBezTo>
                    <a:cubicBezTo>
                      <a:pt x="232" y="83"/>
                      <a:pt x="229" y="85"/>
                      <a:pt x="229" y="86"/>
                    </a:cubicBezTo>
                    <a:cubicBezTo>
                      <a:pt x="228" y="87"/>
                      <a:pt x="230" y="87"/>
                      <a:pt x="232" y="88"/>
                    </a:cubicBezTo>
                    <a:cubicBezTo>
                      <a:pt x="234" y="89"/>
                      <a:pt x="238" y="89"/>
                      <a:pt x="237" y="87"/>
                    </a:cubicBezTo>
                    <a:cubicBezTo>
                      <a:pt x="236" y="86"/>
                      <a:pt x="240" y="85"/>
                      <a:pt x="240" y="86"/>
                    </a:cubicBezTo>
                    <a:cubicBezTo>
                      <a:pt x="240" y="87"/>
                      <a:pt x="243" y="84"/>
                      <a:pt x="245" y="84"/>
                    </a:cubicBezTo>
                    <a:cubicBezTo>
                      <a:pt x="246" y="85"/>
                      <a:pt x="248" y="82"/>
                      <a:pt x="249" y="83"/>
                    </a:cubicBezTo>
                    <a:cubicBezTo>
                      <a:pt x="250" y="84"/>
                      <a:pt x="256" y="83"/>
                      <a:pt x="258" y="84"/>
                    </a:cubicBezTo>
                    <a:cubicBezTo>
                      <a:pt x="260" y="85"/>
                      <a:pt x="263" y="85"/>
                      <a:pt x="263" y="87"/>
                    </a:cubicBezTo>
                    <a:cubicBezTo>
                      <a:pt x="262" y="89"/>
                      <a:pt x="264" y="91"/>
                      <a:pt x="266" y="92"/>
                    </a:cubicBezTo>
                    <a:cubicBezTo>
                      <a:pt x="268" y="93"/>
                      <a:pt x="268" y="96"/>
                      <a:pt x="268" y="98"/>
                    </a:cubicBezTo>
                    <a:cubicBezTo>
                      <a:pt x="267" y="100"/>
                      <a:pt x="270" y="101"/>
                      <a:pt x="269" y="102"/>
                    </a:cubicBezTo>
                    <a:cubicBezTo>
                      <a:pt x="268" y="103"/>
                      <a:pt x="269" y="104"/>
                      <a:pt x="270" y="106"/>
                    </a:cubicBezTo>
                    <a:cubicBezTo>
                      <a:pt x="271" y="107"/>
                      <a:pt x="267" y="109"/>
                      <a:pt x="267" y="111"/>
                    </a:cubicBezTo>
                    <a:cubicBezTo>
                      <a:pt x="268" y="112"/>
                      <a:pt x="265" y="116"/>
                      <a:pt x="268" y="116"/>
                    </a:cubicBezTo>
                    <a:cubicBezTo>
                      <a:pt x="271" y="116"/>
                      <a:pt x="271" y="113"/>
                      <a:pt x="273" y="113"/>
                    </a:cubicBezTo>
                    <a:cubicBezTo>
                      <a:pt x="276" y="112"/>
                      <a:pt x="273" y="115"/>
                      <a:pt x="274" y="117"/>
                    </a:cubicBezTo>
                    <a:cubicBezTo>
                      <a:pt x="275" y="118"/>
                      <a:pt x="278" y="117"/>
                      <a:pt x="280" y="119"/>
                    </a:cubicBezTo>
                    <a:cubicBezTo>
                      <a:pt x="282" y="122"/>
                      <a:pt x="280" y="123"/>
                      <a:pt x="278" y="121"/>
                    </a:cubicBezTo>
                    <a:cubicBezTo>
                      <a:pt x="276" y="119"/>
                      <a:pt x="269" y="121"/>
                      <a:pt x="269" y="122"/>
                    </a:cubicBezTo>
                    <a:cubicBezTo>
                      <a:pt x="269" y="122"/>
                      <a:pt x="276" y="126"/>
                      <a:pt x="278" y="125"/>
                    </a:cubicBezTo>
                    <a:cubicBezTo>
                      <a:pt x="279" y="124"/>
                      <a:pt x="281" y="128"/>
                      <a:pt x="280" y="129"/>
                    </a:cubicBezTo>
                    <a:cubicBezTo>
                      <a:pt x="279" y="131"/>
                      <a:pt x="279" y="134"/>
                      <a:pt x="278" y="135"/>
                    </a:cubicBezTo>
                    <a:cubicBezTo>
                      <a:pt x="278" y="137"/>
                      <a:pt x="275" y="135"/>
                      <a:pt x="274" y="136"/>
                    </a:cubicBezTo>
                    <a:cubicBezTo>
                      <a:pt x="272" y="136"/>
                      <a:pt x="271" y="137"/>
                      <a:pt x="271" y="139"/>
                    </a:cubicBezTo>
                    <a:cubicBezTo>
                      <a:pt x="270" y="141"/>
                      <a:pt x="267" y="143"/>
                      <a:pt x="267" y="145"/>
                    </a:cubicBezTo>
                    <a:cubicBezTo>
                      <a:pt x="266" y="148"/>
                      <a:pt x="268" y="148"/>
                      <a:pt x="270" y="149"/>
                    </a:cubicBezTo>
                    <a:cubicBezTo>
                      <a:pt x="271" y="150"/>
                      <a:pt x="267" y="151"/>
                      <a:pt x="266" y="153"/>
                    </a:cubicBezTo>
                    <a:cubicBezTo>
                      <a:pt x="266" y="154"/>
                      <a:pt x="269" y="157"/>
                      <a:pt x="270" y="158"/>
                    </a:cubicBezTo>
                    <a:cubicBezTo>
                      <a:pt x="271" y="159"/>
                      <a:pt x="270" y="163"/>
                      <a:pt x="270" y="165"/>
                    </a:cubicBezTo>
                    <a:cubicBezTo>
                      <a:pt x="270" y="167"/>
                      <a:pt x="272" y="164"/>
                      <a:pt x="272" y="167"/>
                    </a:cubicBezTo>
                    <a:cubicBezTo>
                      <a:pt x="271" y="170"/>
                      <a:pt x="273" y="170"/>
                      <a:pt x="273" y="171"/>
                    </a:cubicBezTo>
                    <a:cubicBezTo>
                      <a:pt x="273" y="173"/>
                      <a:pt x="276" y="172"/>
                      <a:pt x="275" y="174"/>
                    </a:cubicBezTo>
                    <a:cubicBezTo>
                      <a:pt x="274" y="177"/>
                      <a:pt x="275" y="178"/>
                      <a:pt x="276" y="179"/>
                    </a:cubicBezTo>
                    <a:cubicBezTo>
                      <a:pt x="277" y="181"/>
                      <a:pt x="279" y="182"/>
                      <a:pt x="280" y="184"/>
                    </a:cubicBezTo>
                    <a:cubicBezTo>
                      <a:pt x="280" y="186"/>
                      <a:pt x="281" y="188"/>
                      <a:pt x="283" y="187"/>
                    </a:cubicBezTo>
                    <a:cubicBezTo>
                      <a:pt x="285" y="186"/>
                      <a:pt x="285" y="188"/>
                      <a:pt x="287" y="188"/>
                    </a:cubicBezTo>
                    <a:cubicBezTo>
                      <a:pt x="288" y="187"/>
                      <a:pt x="290" y="188"/>
                      <a:pt x="291" y="190"/>
                    </a:cubicBezTo>
                    <a:cubicBezTo>
                      <a:pt x="291" y="191"/>
                      <a:pt x="295" y="192"/>
                      <a:pt x="297" y="192"/>
                    </a:cubicBezTo>
                    <a:cubicBezTo>
                      <a:pt x="298" y="192"/>
                      <a:pt x="298" y="189"/>
                      <a:pt x="300" y="189"/>
                    </a:cubicBezTo>
                    <a:cubicBezTo>
                      <a:pt x="301" y="188"/>
                      <a:pt x="301" y="182"/>
                      <a:pt x="302" y="182"/>
                    </a:cubicBezTo>
                    <a:cubicBezTo>
                      <a:pt x="303" y="181"/>
                      <a:pt x="304" y="175"/>
                      <a:pt x="303" y="175"/>
                    </a:cubicBezTo>
                    <a:cubicBezTo>
                      <a:pt x="302" y="175"/>
                      <a:pt x="302" y="173"/>
                      <a:pt x="305" y="173"/>
                    </a:cubicBezTo>
                    <a:cubicBezTo>
                      <a:pt x="307" y="173"/>
                      <a:pt x="307" y="170"/>
                      <a:pt x="308" y="170"/>
                    </a:cubicBezTo>
                    <a:cubicBezTo>
                      <a:pt x="309" y="169"/>
                      <a:pt x="309" y="167"/>
                      <a:pt x="310" y="166"/>
                    </a:cubicBezTo>
                    <a:cubicBezTo>
                      <a:pt x="311" y="166"/>
                      <a:pt x="311" y="164"/>
                      <a:pt x="310" y="163"/>
                    </a:cubicBezTo>
                    <a:cubicBezTo>
                      <a:pt x="310" y="162"/>
                      <a:pt x="311" y="161"/>
                      <a:pt x="312" y="161"/>
                    </a:cubicBezTo>
                    <a:cubicBezTo>
                      <a:pt x="313" y="161"/>
                      <a:pt x="313" y="159"/>
                      <a:pt x="311" y="158"/>
                    </a:cubicBezTo>
                    <a:cubicBezTo>
                      <a:pt x="310" y="157"/>
                      <a:pt x="311" y="155"/>
                      <a:pt x="312" y="156"/>
                    </a:cubicBezTo>
                    <a:cubicBezTo>
                      <a:pt x="314" y="158"/>
                      <a:pt x="315" y="156"/>
                      <a:pt x="314" y="155"/>
                    </a:cubicBezTo>
                    <a:cubicBezTo>
                      <a:pt x="314" y="154"/>
                      <a:pt x="316" y="153"/>
                      <a:pt x="318" y="152"/>
                    </a:cubicBezTo>
                    <a:cubicBezTo>
                      <a:pt x="320" y="152"/>
                      <a:pt x="322" y="150"/>
                      <a:pt x="321" y="148"/>
                    </a:cubicBezTo>
                    <a:cubicBezTo>
                      <a:pt x="321" y="146"/>
                      <a:pt x="324" y="146"/>
                      <a:pt x="323" y="148"/>
                    </a:cubicBezTo>
                    <a:cubicBezTo>
                      <a:pt x="322" y="150"/>
                      <a:pt x="323" y="152"/>
                      <a:pt x="324" y="150"/>
                    </a:cubicBezTo>
                    <a:cubicBezTo>
                      <a:pt x="325" y="149"/>
                      <a:pt x="327" y="150"/>
                      <a:pt x="331" y="148"/>
                    </a:cubicBezTo>
                    <a:cubicBezTo>
                      <a:pt x="334" y="146"/>
                      <a:pt x="338" y="143"/>
                      <a:pt x="340" y="139"/>
                    </a:cubicBezTo>
                    <a:cubicBezTo>
                      <a:pt x="341" y="136"/>
                      <a:pt x="345" y="136"/>
                      <a:pt x="345" y="134"/>
                    </a:cubicBezTo>
                    <a:cubicBezTo>
                      <a:pt x="344" y="131"/>
                      <a:pt x="346" y="130"/>
                      <a:pt x="348" y="132"/>
                    </a:cubicBezTo>
                    <a:cubicBezTo>
                      <a:pt x="351" y="133"/>
                      <a:pt x="349" y="131"/>
                      <a:pt x="352" y="130"/>
                    </a:cubicBezTo>
                    <a:cubicBezTo>
                      <a:pt x="355" y="130"/>
                      <a:pt x="354" y="129"/>
                      <a:pt x="357" y="129"/>
                    </a:cubicBezTo>
                    <a:cubicBezTo>
                      <a:pt x="360" y="128"/>
                      <a:pt x="368" y="126"/>
                      <a:pt x="371" y="123"/>
                    </a:cubicBezTo>
                    <a:cubicBezTo>
                      <a:pt x="374" y="121"/>
                      <a:pt x="379" y="118"/>
                      <a:pt x="382" y="117"/>
                    </a:cubicBezTo>
                    <a:cubicBezTo>
                      <a:pt x="384" y="115"/>
                      <a:pt x="385" y="113"/>
                      <a:pt x="383" y="114"/>
                    </a:cubicBezTo>
                    <a:close/>
                    <a:moveTo>
                      <a:pt x="269" y="132"/>
                    </a:moveTo>
                    <a:cubicBezTo>
                      <a:pt x="271" y="133"/>
                      <a:pt x="275" y="131"/>
                      <a:pt x="276" y="129"/>
                    </a:cubicBezTo>
                    <a:cubicBezTo>
                      <a:pt x="276" y="127"/>
                      <a:pt x="274" y="129"/>
                      <a:pt x="274" y="126"/>
                    </a:cubicBezTo>
                    <a:cubicBezTo>
                      <a:pt x="273" y="124"/>
                      <a:pt x="268" y="124"/>
                      <a:pt x="267" y="126"/>
                    </a:cubicBezTo>
                    <a:cubicBezTo>
                      <a:pt x="267" y="127"/>
                      <a:pt x="265" y="128"/>
                      <a:pt x="266" y="129"/>
                    </a:cubicBezTo>
                    <a:cubicBezTo>
                      <a:pt x="267" y="131"/>
                      <a:pt x="268" y="130"/>
                      <a:pt x="269" y="132"/>
                    </a:cubicBezTo>
                    <a:close/>
                    <a:moveTo>
                      <a:pt x="250" y="259"/>
                    </a:moveTo>
                    <a:cubicBezTo>
                      <a:pt x="250" y="261"/>
                      <a:pt x="247" y="260"/>
                      <a:pt x="247" y="259"/>
                    </a:cubicBezTo>
                    <a:cubicBezTo>
                      <a:pt x="247" y="257"/>
                      <a:pt x="245" y="257"/>
                      <a:pt x="246" y="256"/>
                    </a:cubicBezTo>
                    <a:cubicBezTo>
                      <a:pt x="247" y="255"/>
                      <a:pt x="243" y="255"/>
                      <a:pt x="243" y="256"/>
                    </a:cubicBezTo>
                    <a:cubicBezTo>
                      <a:pt x="243" y="258"/>
                      <a:pt x="242" y="255"/>
                      <a:pt x="244" y="253"/>
                    </a:cubicBezTo>
                    <a:cubicBezTo>
                      <a:pt x="245" y="251"/>
                      <a:pt x="245" y="249"/>
                      <a:pt x="247" y="248"/>
                    </a:cubicBezTo>
                    <a:cubicBezTo>
                      <a:pt x="248" y="247"/>
                      <a:pt x="247" y="246"/>
                      <a:pt x="245" y="247"/>
                    </a:cubicBezTo>
                    <a:cubicBezTo>
                      <a:pt x="243" y="248"/>
                      <a:pt x="238" y="255"/>
                      <a:pt x="238" y="257"/>
                    </a:cubicBezTo>
                    <a:cubicBezTo>
                      <a:pt x="238" y="259"/>
                      <a:pt x="238" y="261"/>
                      <a:pt x="236" y="261"/>
                    </a:cubicBezTo>
                    <a:cubicBezTo>
                      <a:pt x="235" y="261"/>
                      <a:pt x="233" y="263"/>
                      <a:pt x="234" y="264"/>
                    </a:cubicBezTo>
                    <a:cubicBezTo>
                      <a:pt x="235" y="265"/>
                      <a:pt x="230" y="268"/>
                      <a:pt x="232" y="269"/>
                    </a:cubicBezTo>
                    <a:cubicBezTo>
                      <a:pt x="234" y="270"/>
                      <a:pt x="236" y="269"/>
                      <a:pt x="238" y="269"/>
                    </a:cubicBezTo>
                    <a:cubicBezTo>
                      <a:pt x="240" y="269"/>
                      <a:pt x="242" y="269"/>
                      <a:pt x="243" y="267"/>
                    </a:cubicBezTo>
                    <a:cubicBezTo>
                      <a:pt x="245" y="266"/>
                      <a:pt x="245" y="269"/>
                      <a:pt x="247" y="268"/>
                    </a:cubicBezTo>
                    <a:cubicBezTo>
                      <a:pt x="248" y="268"/>
                      <a:pt x="246" y="270"/>
                      <a:pt x="246" y="271"/>
                    </a:cubicBezTo>
                    <a:cubicBezTo>
                      <a:pt x="246" y="273"/>
                      <a:pt x="247" y="271"/>
                      <a:pt x="249" y="270"/>
                    </a:cubicBezTo>
                    <a:cubicBezTo>
                      <a:pt x="250" y="269"/>
                      <a:pt x="252" y="270"/>
                      <a:pt x="251" y="271"/>
                    </a:cubicBezTo>
                    <a:cubicBezTo>
                      <a:pt x="250" y="272"/>
                      <a:pt x="254" y="273"/>
                      <a:pt x="256" y="271"/>
                    </a:cubicBezTo>
                    <a:cubicBezTo>
                      <a:pt x="257" y="269"/>
                      <a:pt x="255" y="266"/>
                      <a:pt x="254" y="267"/>
                    </a:cubicBezTo>
                    <a:cubicBezTo>
                      <a:pt x="253" y="269"/>
                      <a:pt x="253" y="266"/>
                      <a:pt x="254" y="265"/>
                    </a:cubicBezTo>
                    <a:cubicBezTo>
                      <a:pt x="256" y="264"/>
                      <a:pt x="254" y="263"/>
                      <a:pt x="253" y="264"/>
                    </a:cubicBezTo>
                    <a:cubicBezTo>
                      <a:pt x="251" y="265"/>
                      <a:pt x="252" y="261"/>
                      <a:pt x="253" y="260"/>
                    </a:cubicBezTo>
                    <a:cubicBezTo>
                      <a:pt x="255" y="259"/>
                      <a:pt x="251" y="258"/>
                      <a:pt x="250" y="259"/>
                    </a:cubicBezTo>
                    <a:close/>
                    <a:moveTo>
                      <a:pt x="458" y="184"/>
                    </a:moveTo>
                    <a:cubicBezTo>
                      <a:pt x="459" y="183"/>
                      <a:pt x="461" y="179"/>
                      <a:pt x="459" y="179"/>
                    </a:cubicBezTo>
                    <a:cubicBezTo>
                      <a:pt x="458" y="180"/>
                      <a:pt x="458" y="185"/>
                      <a:pt x="458" y="184"/>
                    </a:cubicBezTo>
                    <a:close/>
                    <a:moveTo>
                      <a:pt x="438" y="195"/>
                    </a:moveTo>
                    <a:cubicBezTo>
                      <a:pt x="438" y="194"/>
                      <a:pt x="435" y="199"/>
                      <a:pt x="436" y="199"/>
                    </a:cubicBezTo>
                    <a:cubicBezTo>
                      <a:pt x="437" y="199"/>
                      <a:pt x="439" y="196"/>
                      <a:pt x="438" y="195"/>
                    </a:cubicBezTo>
                    <a:close/>
                    <a:moveTo>
                      <a:pt x="125" y="109"/>
                    </a:moveTo>
                    <a:cubicBezTo>
                      <a:pt x="127" y="107"/>
                      <a:pt x="124" y="104"/>
                      <a:pt x="123" y="106"/>
                    </a:cubicBezTo>
                    <a:cubicBezTo>
                      <a:pt x="121" y="108"/>
                      <a:pt x="123" y="110"/>
                      <a:pt x="125" y="109"/>
                    </a:cubicBezTo>
                    <a:close/>
                    <a:moveTo>
                      <a:pt x="533" y="26"/>
                    </a:moveTo>
                    <a:cubicBezTo>
                      <a:pt x="533" y="26"/>
                      <a:pt x="531" y="26"/>
                      <a:pt x="532" y="27"/>
                    </a:cubicBezTo>
                    <a:cubicBezTo>
                      <a:pt x="535" y="30"/>
                      <a:pt x="544" y="27"/>
                      <a:pt x="545" y="28"/>
                    </a:cubicBezTo>
                    <a:cubicBezTo>
                      <a:pt x="546" y="29"/>
                      <a:pt x="537" y="29"/>
                      <a:pt x="538" y="31"/>
                    </a:cubicBezTo>
                    <a:cubicBezTo>
                      <a:pt x="538" y="32"/>
                      <a:pt x="546" y="33"/>
                      <a:pt x="546" y="32"/>
                    </a:cubicBezTo>
                    <a:cubicBezTo>
                      <a:pt x="547" y="31"/>
                      <a:pt x="548" y="34"/>
                      <a:pt x="550" y="34"/>
                    </a:cubicBezTo>
                    <a:cubicBezTo>
                      <a:pt x="553" y="34"/>
                      <a:pt x="553" y="33"/>
                      <a:pt x="554" y="33"/>
                    </a:cubicBezTo>
                    <a:cubicBezTo>
                      <a:pt x="556" y="33"/>
                      <a:pt x="559" y="32"/>
                      <a:pt x="559" y="31"/>
                    </a:cubicBezTo>
                    <a:cubicBezTo>
                      <a:pt x="559" y="29"/>
                      <a:pt x="564" y="28"/>
                      <a:pt x="563" y="26"/>
                    </a:cubicBezTo>
                    <a:cubicBezTo>
                      <a:pt x="563" y="24"/>
                      <a:pt x="558" y="25"/>
                      <a:pt x="556" y="25"/>
                    </a:cubicBezTo>
                    <a:cubicBezTo>
                      <a:pt x="555" y="24"/>
                      <a:pt x="552" y="22"/>
                      <a:pt x="551" y="24"/>
                    </a:cubicBezTo>
                    <a:cubicBezTo>
                      <a:pt x="551" y="25"/>
                      <a:pt x="550" y="25"/>
                      <a:pt x="549" y="25"/>
                    </a:cubicBezTo>
                    <a:cubicBezTo>
                      <a:pt x="549" y="24"/>
                      <a:pt x="549" y="21"/>
                      <a:pt x="547" y="22"/>
                    </a:cubicBezTo>
                    <a:cubicBezTo>
                      <a:pt x="545" y="23"/>
                      <a:pt x="547" y="26"/>
                      <a:pt x="547" y="26"/>
                    </a:cubicBezTo>
                    <a:cubicBezTo>
                      <a:pt x="546" y="26"/>
                      <a:pt x="544" y="25"/>
                      <a:pt x="544" y="24"/>
                    </a:cubicBezTo>
                    <a:cubicBezTo>
                      <a:pt x="544" y="23"/>
                      <a:pt x="541" y="25"/>
                      <a:pt x="541" y="24"/>
                    </a:cubicBezTo>
                    <a:cubicBezTo>
                      <a:pt x="541" y="22"/>
                      <a:pt x="538" y="21"/>
                      <a:pt x="537" y="21"/>
                    </a:cubicBezTo>
                    <a:cubicBezTo>
                      <a:pt x="536" y="21"/>
                      <a:pt x="538" y="22"/>
                      <a:pt x="537" y="23"/>
                    </a:cubicBezTo>
                    <a:cubicBezTo>
                      <a:pt x="537" y="24"/>
                      <a:pt x="535" y="22"/>
                      <a:pt x="535" y="22"/>
                    </a:cubicBezTo>
                    <a:cubicBezTo>
                      <a:pt x="534" y="22"/>
                      <a:pt x="535" y="24"/>
                      <a:pt x="535" y="24"/>
                    </a:cubicBezTo>
                    <a:cubicBezTo>
                      <a:pt x="535" y="25"/>
                      <a:pt x="533" y="22"/>
                      <a:pt x="532" y="22"/>
                    </a:cubicBezTo>
                    <a:cubicBezTo>
                      <a:pt x="531" y="22"/>
                      <a:pt x="532" y="24"/>
                      <a:pt x="531" y="24"/>
                    </a:cubicBezTo>
                    <a:cubicBezTo>
                      <a:pt x="530" y="24"/>
                      <a:pt x="532" y="25"/>
                      <a:pt x="533" y="26"/>
                    </a:cubicBezTo>
                    <a:close/>
                    <a:moveTo>
                      <a:pt x="427" y="222"/>
                    </a:moveTo>
                    <a:cubicBezTo>
                      <a:pt x="426" y="223"/>
                      <a:pt x="425" y="221"/>
                      <a:pt x="423" y="222"/>
                    </a:cubicBezTo>
                    <a:cubicBezTo>
                      <a:pt x="422" y="223"/>
                      <a:pt x="425" y="224"/>
                      <a:pt x="424" y="225"/>
                    </a:cubicBezTo>
                    <a:cubicBezTo>
                      <a:pt x="423" y="227"/>
                      <a:pt x="424" y="227"/>
                      <a:pt x="425" y="229"/>
                    </a:cubicBezTo>
                    <a:cubicBezTo>
                      <a:pt x="427" y="230"/>
                      <a:pt x="424" y="231"/>
                      <a:pt x="424" y="232"/>
                    </a:cubicBezTo>
                    <a:cubicBezTo>
                      <a:pt x="424" y="234"/>
                      <a:pt x="422" y="234"/>
                      <a:pt x="422" y="235"/>
                    </a:cubicBezTo>
                    <a:cubicBezTo>
                      <a:pt x="421" y="237"/>
                      <a:pt x="423" y="239"/>
                      <a:pt x="425" y="239"/>
                    </a:cubicBezTo>
                    <a:cubicBezTo>
                      <a:pt x="427" y="239"/>
                      <a:pt x="430" y="238"/>
                      <a:pt x="432" y="236"/>
                    </a:cubicBezTo>
                    <a:cubicBezTo>
                      <a:pt x="434" y="233"/>
                      <a:pt x="435" y="235"/>
                      <a:pt x="437" y="234"/>
                    </a:cubicBezTo>
                    <a:cubicBezTo>
                      <a:pt x="439" y="233"/>
                      <a:pt x="438" y="225"/>
                      <a:pt x="437" y="224"/>
                    </a:cubicBezTo>
                    <a:cubicBezTo>
                      <a:pt x="437" y="222"/>
                      <a:pt x="439" y="222"/>
                      <a:pt x="440" y="221"/>
                    </a:cubicBezTo>
                    <a:cubicBezTo>
                      <a:pt x="442" y="219"/>
                      <a:pt x="440" y="218"/>
                      <a:pt x="438" y="216"/>
                    </a:cubicBezTo>
                    <a:cubicBezTo>
                      <a:pt x="437" y="214"/>
                      <a:pt x="435" y="217"/>
                      <a:pt x="433" y="217"/>
                    </a:cubicBezTo>
                    <a:cubicBezTo>
                      <a:pt x="431" y="216"/>
                      <a:pt x="429" y="216"/>
                      <a:pt x="429" y="218"/>
                    </a:cubicBezTo>
                    <a:cubicBezTo>
                      <a:pt x="429" y="219"/>
                      <a:pt x="431" y="219"/>
                      <a:pt x="431" y="220"/>
                    </a:cubicBezTo>
                    <a:cubicBezTo>
                      <a:pt x="431" y="221"/>
                      <a:pt x="429" y="221"/>
                      <a:pt x="427" y="222"/>
                    </a:cubicBezTo>
                    <a:close/>
                    <a:moveTo>
                      <a:pt x="120" y="140"/>
                    </a:moveTo>
                    <a:cubicBezTo>
                      <a:pt x="123" y="140"/>
                      <a:pt x="122" y="143"/>
                      <a:pt x="124" y="144"/>
                    </a:cubicBezTo>
                    <a:cubicBezTo>
                      <a:pt x="126" y="146"/>
                      <a:pt x="127" y="142"/>
                      <a:pt x="130" y="141"/>
                    </a:cubicBezTo>
                    <a:cubicBezTo>
                      <a:pt x="133" y="140"/>
                      <a:pt x="136" y="134"/>
                      <a:pt x="137" y="131"/>
                    </a:cubicBezTo>
                    <a:cubicBezTo>
                      <a:pt x="139" y="129"/>
                      <a:pt x="135" y="130"/>
                      <a:pt x="135" y="131"/>
                    </a:cubicBezTo>
                    <a:cubicBezTo>
                      <a:pt x="136" y="133"/>
                      <a:pt x="134" y="135"/>
                      <a:pt x="135" y="133"/>
                    </a:cubicBezTo>
                    <a:cubicBezTo>
                      <a:pt x="135" y="131"/>
                      <a:pt x="132" y="133"/>
                      <a:pt x="131" y="132"/>
                    </a:cubicBezTo>
                    <a:cubicBezTo>
                      <a:pt x="131" y="131"/>
                      <a:pt x="135" y="130"/>
                      <a:pt x="137" y="127"/>
                    </a:cubicBezTo>
                    <a:cubicBezTo>
                      <a:pt x="138" y="125"/>
                      <a:pt x="134" y="126"/>
                      <a:pt x="136" y="125"/>
                    </a:cubicBezTo>
                    <a:cubicBezTo>
                      <a:pt x="137" y="123"/>
                      <a:pt x="130" y="126"/>
                      <a:pt x="132" y="127"/>
                    </a:cubicBezTo>
                    <a:cubicBezTo>
                      <a:pt x="133" y="127"/>
                      <a:pt x="131" y="129"/>
                      <a:pt x="130" y="128"/>
                    </a:cubicBezTo>
                    <a:cubicBezTo>
                      <a:pt x="128" y="127"/>
                      <a:pt x="122" y="131"/>
                      <a:pt x="123" y="132"/>
                    </a:cubicBezTo>
                    <a:cubicBezTo>
                      <a:pt x="124" y="133"/>
                      <a:pt x="130" y="129"/>
                      <a:pt x="125" y="134"/>
                    </a:cubicBezTo>
                    <a:cubicBezTo>
                      <a:pt x="121" y="139"/>
                      <a:pt x="122" y="134"/>
                      <a:pt x="120" y="135"/>
                    </a:cubicBezTo>
                    <a:cubicBezTo>
                      <a:pt x="117" y="136"/>
                      <a:pt x="117" y="139"/>
                      <a:pt x="120" y="140"/>
                    </a:cubicBezTo>
                    <a:close/>
                    <a:moveTo>
                      <a:pt x="121" y="122"/>
                    </a:moveTo>
                    <a:cubicBezTo>
                      <a:pt x="122" y="121"/>
                      <a:pt x="121" y="119"/>
                      <a:pt x="119" y="122"/>
                    </a:cubicBezTo>
                    <a:cubicBezTo>
                      <a:pt x="117" y="124"/>
                      <a:pt x="120" y="124"/>
                      <a:pt x="121" y="122"/>
                    </a:cubicBezTo>
                    <a:close/>
                    <a:moveTo>
                      <a:pt x="123" y="115"/>
                    </a:moveTo>
                    <a:cubicBezTo>
                      <a:pt x="123" y="117"/>
                      <a:pt x="124" y="117"/>
                      <a:pt x="126" y="118"/>
                    </a:cubicBezTo>
                    <a:cubicBezTo>
                      <a:pt x="127" y="119"/>
                      <a:pt x="132" y="116"/>
                      <a:pt x="133" y="116"/>
                    </a:cubicBezTo>
                    <a:cubicBezTo>
                      <a:pt x="134" y="116"/>
                      <a:pt x="130" y="119"/>
                      <a:pt x="131" y="120"/>
                    </a:cubicBezTo>
                    <a:cubicBezTo>
                      <a:pt x="131" y="121"/>
                      <a:pt x="134" y="119"/>
                      <a:pt x="137" y="119"/>
                    </a:cubicBezTo>
                    <a:cubicBezTo>
                      <a:pt x="139" y="118"/>
                      <a:pt x="138" y="117"/>
                      <a:pt x="140" y="115"/>
                    </a:cubicBezTo>
                    <a:cubicBezTo>
                      <a:pt x="142" y="114"/>
                      <a:pt x="139" y="115"/>
                      <a:pt x="141" y="112"/>
                    </a:cubicBezTo>
                    <a:cubicBezTo>
                      <a:pt x="143" y="109"/>
                      <a:pt x="141" y="106"/>
                      <a:pt x="140" y="107"/>
                    </a:cubicBezTo>
                    <a:cubicBezTo>
                      <a:pt x="139" y="109"/>
                      <a:pt x="137" y="108"/>
                      <a:pt x="135" y="108"/>
                    </a:cubicBezTo>
                    <a:cubicBezTo>
                      <a:pt x="133" y="107"/>
                      <a:pt x="133" y="110"/>
                      <a:pt x="134" y="111"/>
                    </a:cubicBezTo>
                    <a:cubicBezTo>
                      <a:pt x="135" y="113"/>
                      <a:pt x="133" y="112"/>
                      <a:pt x="132" y="111"/>
                    </a:cubicBezTo>
                    <a:cubicBezTo>
                      <a:pt x="130" y="110"/>
                      <a:pt x="129" y="113"/>
                      <a:pt x="130" y="114"/>
                    </a:cubicBezTo>
                    <a:cubicBezTo>
                      <a:pt x="130" y="115"/>
                      <a:pt x="128" y="117"/>
                      <a:pt x="128" y="115"/>
                    </a:cubicBezTo>
                    <a:cubicBezTo>
                      <a:pt x="127" y="113"/>
                      <a:pt x="128" y="110"/>
                      <a:pt x="125" y="111"/>
                    </a:cubicBezTo>
                    <a:cubicBezTo>
                      <a:pt x="123" y="112"/>
                      <a:pt x="123" y="114"/>
                      <a:pt x="123" y="115"/>
                    </a:cubicBezTo>
                    <a:close/>
                    <a:moveTo>
                      <a:pt x="193" y="156"/>
                    </a:moveTo>
                    <a:cubicBezTo>
                      <a:pt x="195" y="155"/>
                      <a:pt x="195" y="152"/>
                      <a:pt x="194" y="150"/>
                    </a:cubicBezTo>
                    <a:cubicBezTo>
                      <a:pt x="194" y="149"/>
                      <a:pt x="192" y="149"/>
                      <a:pt x="190" y="150"/>
                    </a:cubicBezTo>
                    <a:cubicBezTo>
                      <a:pt x="189" y="150"/>
                      <a:pt x="185" y="154"/>
                      <a:pt x="186" y="156"/>
                    </a:cubicBezTo>
                    <a:cubicBezTo>
                      <a:pt x="187" y="159"/>
                      <a:pt x="191" y="156"/>
                      <a:pt x="193" y="156"/>
                    </a:cubicBezTo>
                    <a:close/>
                    <a:moveTo>
                      <a:pt x="154" y="105"/>
                    </a:moveTo>
                    <a:cubicBezTo>
                      <a:pt x="156" y="103"/>
                      <a:pt x="156" y="106"/>
                      <a:pt x="157" y="108"/>
                    </a:cubicBezTo>
                    <a:cubicBezTo>
                      <a:pt x="157" y="109"/>
                      <a:pt x="155" y="110"/>
                      <a:pt x="155" y="113"/>
                    </a:cubicBezTo>
                    <a:cubicBezTo>
                      <a:pt x="155" y="116"/>
                      <a:pt x="157" y="114"/>
                      <a:pt x="158" y="115"/>
                    </a:cubicBezTo>
                    <a:cubicBezTo>
                      <a:pt x="159" y="115"/>
                      <a:pt x="161" y="116"/>
                      <a:pt x="162" y="114"/>
                    </a:cubicBezTo>
                    <a:cubicBezTo>
                      <a:pt x="164" y="112"/>
                      <a:pt x="165" y="111"/>
                      <a:pt x="165" y="112"/>
                    </a:cubicBezTo>
                    <a:cubicBezTo>
                      <a:pt x="165" y="114"/>
                      <a:pt x="168" y="114"/>
                      <a:pt x="174" y="112"/>
                    </a:cubicBezTo>
                    <a:cubicBezTo>
                      <a:pt x="181" y="111"/>
                      <a:pt x="180" y="108"/>
                      <a:pt x="182" y="109"/>
                    </a:cubicBezTo>
                    <a:cubicBezTo>
                      <a:pt x="183" y="109"/>
                      <a:pt x="188" y="108"/>
                      <a:pt x="190" y="108"/>
                    </a:cubicBezTo>
                    <a:cubicBezTo>
                      <a:pt x="192" y="107"/>
                      <a:pt x="194" y="103"/>
                      <a:pt x="194" y="101"/>
                    </a:cubicBezTo>
                    <a:cubicBezTo>
                      <a:pt x="195" y="99"/>
                      <a:pt x="181" y="101"/>
                      <a:pt x="178" y="104"/>
                    </a:cubicBezTo>
                    <a:cubicBezTo>
                      <a:pt x="174" y="106"/>
                      <a:pt x="171" y="104"/>
                      <a:pt x="169" y="106"/>
                    </a:cubicBezTo>
                    <a:cubicBezTo>
                      <a:pt x="166" y="108"/>
                      <a:pt x="168" y="105"/>
                      <a:pt x="164" y="106"/>
                    </a:cubicBezTo>
                    <a:cubicBezTo>
                      <a:pt x="161" y="107"/>
                      <a:pt x="166" y="103"/>
                      <a:pt x="167" y="102"/>
                    </a:cubicBezTo>
                    <a:cubicBezTo>
                      <a:pt x="168" y="101"/>
                      <a:pt x="162" y="100"/>
                      <a:pt x="160" y="102"/>
                    </a:cubicBezTo>
                    <a:cubicBezTo>
                      <a:pt x="157" y="103"/>
                      <a:pt x="156" y="102"/>
                      <a:pt x="154" y="101"/>
                    </a:cubicBezTo>
                    <a:cubicBezTo>
                      <a:pt x="152" y="101"/>
                      <a:pt x="146" y="103"/>
                      <a:pt x="146" y="104"/>
                    </a:cubicBezTo>
                    <a:cubicBezTo>
                      <a:pt x="147" y="106"/>
                      <a:pt x="153" y="107"/>
                      <a:pt x="154" y="105"/>
                    </a:cubicBezTo>
                    <a:close/>
                    <a:moveTo>
                      <a:pt x="223" y="135"/>
                    </a:moveTo>
                    <a:cubicBezTo>
                      <a:pt x="224" y="134"/>
                      <a:pt x="223" y="133"/>
                      <a:pt x="222" y="132"/>
                    </a:cubicBezTo>
                    <a:cubicBezTo>
                      <a:pt x="221" y="132"/>
                      <a:pt x="221" y="134"/>
                      <a:pt x="220" y="134"/>
                    </a:cubicBezTo>
                    <a:cubicBezTo>
                      <a:pt x="219" y="134"/>
                      <a:pt x="220" y="132"/>
                      <a:pt x="221" y="131"/>
                    </a:cubicBezTo>
                    <a:cubicBezTo>
                      <a:pt x="222" y="129"/>
                      <a:pt x="218" y="129"/>
                      <a:pt x="216" y="130"/>
                    </a:cubicBezTo>
                    <a:cubicBezTo>
                      <a:pt x="214" y="131"/>
                      <a:pt x="214" y="130"/>
                      <a:pt x="214" y="128"/>
                    </a:cubicBezTo>
                    <a:cubicBezTo>
                      <a:pt x="215" y="127"/>
                      <a:pt x="211" y="129"/>
                      <a:pt x="210" y="130"/>
                    </a:cubicBezTo>
                    <a:cubicBezTo>
                      <a:pt x="208" y="131"/>
                      <a:pt x="207" y="129"/>
                      <a:pt x="209" y="129"/>
                    </a:cubicBezTo>
                    <a:cubicBezTo>
                      <a:pt x="210" y="129"/>
                      <a:pt x="213" y="127"/>
                      <a:pt x="212" y="125"/>
                    </a:cubicBezTo>
                    <a:cubicBezTo>
                      <a:pt x="212" y="124"/>
                      <a:pt x="209" y="124"/>
                      <a:pt x="208" y="126"/>
                    </a:cubicBezTo>
                    <a:cubicBezTo>
                      <a:pt x="206" y="129"/>
                      <a:pt x="204" y="125"/>
                      <a:pt x="205" y="124"/>
                    </a:cubicBezTo>
                    <a:cubicBezTo>
                      <a:pt x="205" y="122"/>
                      <a:pt x="200" y="124"/>
                      <a:pt x="201" y="122"/>
                    </a:cubicBezTo>
                    <a:cubicBezTo>
                      <a:pt x="203" y="119"/>
                      <a:pt x="197" y="119"/>
                      <a:pt x="195" y="120"/>
                    </a:cubicBezTo>
                    <a:cubicBezTo>
                      <a:pt x="194" y="120"/>
                      <a:pt x="191" y="122"/>
                      <a:pt x="191" y="124"/>
                    </a:cubicBezTo>
                    <a:cubicBezTo>
                      <a:pt x="191" y="125"/>
                      <a:pt x="189" y="125"/>
                      <a:pt x="189" y="123"/>
                    </a:cubicBezTo>
                    <a:cubicBezTo>
                      <a:pt x="189" y="121"/>
                      <a:pt x="185" y="126"/>
                      <a:pt x="183" y="126"/>
                    </a:cubicBezTo>
                    <a:cubicBezTo>
                      <a:pt x="182" y="127"/>
                      <a:pt x="186" y="121"/>
                      <a:pt x="185" y="120"/>
                    </a:cubicBezTo>
                    <a:cubicBezTo>
                      <a:pt x="185" y="119"/>
                      <a:pt x="185" y="118"/>
                      <a:pt x="185" y="116"/>
                    </a:cubicBezTo>
                    <a:cubicBezTo>
                      <a:pt x="184" y="114"/>
                      <a:pt x="180" y="116"/>
                      <a:pt x="178" y="117"/>
                    </a:cubicBezTo>
                    <a:cubicBezTo>
                      <a:pt x="177" y="119"/>
                      <a:pt x="173" y="119"/>
                      <a:pt x="171" y="122"/>
                    </a:cubicBezTo>
                    <a:cubicBezTo>
                      <a:pt x="168" y="125"/>
                      <a:pt x="170" y="126"/>
                      <a:pt x="170" y="127"/>
                    </a:cubicBezTo>
                    <a:cubicBezTo>
                      <a:pt x="171" y="128"/>
                      <a:pt x="167" y="130"/>
                      <a:pt x="167" y="131"/>
                    </a:cubicBezTo>
                    <a:cubicBezTo>
                      <a:pt x="168" y="132"/>
                      <a:pt x="170" y="131"/>
                      <a:pt x="170" y="133"/>
                    </a:cubicBezTo>
                    <a:cubicBezTo>
                      <a:pt x="169" y="135"/>
                      <a:pt x="165" y="133"/>
                      <a:pt x="165" y="132"/>
                    </a:cubicBezTo>
                    <a:cubicBezTo>
                      <a:pt x="165" y="130"/>
                      <a:pt x="167" y="128"/>
                      <a:pt x="166" y="127"/>
                    </a:cubicBezTo>
                    <a:cubicBezTo>
                      <a:pt x="166" y="126"/>
                      <a:pt x="167" y="124"/>
                      <a:pt x="169" y="121"/>
                    </a:cubicBezTo>
                    <a:cubicBezTo>
                      <a:pt x="172" y="119"/>
                      <a:pt x="173" y="119"/>
                      <a:pt x="174" y="117"/>
                    </a:cubicBezTo>
                    <a:cubicBezTo>
                      <a:pt x="174" y="116"/>
                      <a:pt x="166" y="118"/>
                      <a:pt x="160" y="124"/>
                    </a:cubicBezTo>
                    <a:cubicBezTo>
                      <a:pt x="154" y="130"/>
                      <a:pt x="153" y="136"/>
                      <a:pt x="153" y="137"/>
                    </a:cubicBezTo>
                    <a:cubicBezTo>
                      <a:pt x="153" y="139"/>
                      <a:pt x="157" y="137"/>
                      <a:pt x="159" y="137"/>
                    </a:cubicBezTo>
                    <a:cubicBezTo>
                      <a:pt x="162" y="138"/>
                      <a:pt x="160" y="139"/>
                      <a:pt x="158" y="139"/>
                    </a:cubicBezTo>
                    <a:cubicBezTo>
                      <a:pt x="157" y="139"/>
                      <a:pt x="154" y="139"/>
                      <a:pt x="153" y="141"/>
                    </a:cubicBezTo>
                    <a:cubicBezTo>
                      <a:pt x="153" y="142"/>
                      <a:pt x="156" y="144"/>
                      <a:pt x="158" y="143"/>
                    </a:cubicBezTo>
                    <a:cubicBezTo>
                      <a:pt x="161" y="142"/>
                      <a:pt x="161" y="142"/>
                      <a:pt x="161" y="143"/>
                    </a:cubicBezTo>
                    <a:cubicBezTo>
                      <a:pt x="162" y="144"/>
                      <a:pt x="165" y="143"/>
                      <a:pt x="167" y="143"/>
                    </a:cubicBezTo>
                    <a:cubicBezTo>
                      <a:pt x="170" y="143"/>
                      <a:pt x="173" y="143"/>
                      <a:pt x="174" y="143"/>
                    </a:cubicBezTo>
                    <a:cubicBezTo>
                      <a:pt x="175" y="143"/>
                      <a:pt x="177" y="142"/>
                      <a:pt x="178" y="141"/>
                    </a:cubicBezTo>
                    <a:cubicBezTo>
                      <a:pt x="179" y="140"/>
                      <a:pt x="183" y="141"/>
                      <a:pt x="185" y="141"/>
                    </a:cubicBezTo>
                    <a:cubicBezTo>
                      <a:pt x="186" y="140"/>
                      <a:pt x="186" y="139"/>
                      <a:pt x="185" y="138"/>
                    </a:cubicBezTo>
                    <a:cubicBezTo>
                      <a:pt x="184" y="138"/>
                      <a:pt x="185" y="136"/>
                      <a:pt x="186" y="136"/>
                    </a:cubicBezTo>
                    <a:cubicBezTo>
                      <a:pt x="187" y="137"/>
                      <a:pt x="189" y="137"/>
                      <a:pt x="189" y="138"/>
                    </a:cubicBezTo>
                    <a:cubicBezTo>
                      <a:pt x="189" y="140"/>
                      <a:pt x="191" y="139"/>
                      <a:pt x="191" y="140"/>
                    </a:cubicBezTo>
                    <a:cubicBezTo>
                      <a:pt x="190" y="141"/>
                      <a:pt x="195" y="142"/>
                      <a:pt x="195" y="143"/>
                    </a:cubicBezTo>
                    <a:cubicBezTo>
                      <a:pt x="194" y="144"/>
                      <a:pt x="190" y="146"/>
                      <a:pt x="191" y="147"/>
                    </a:cubicBezTo>
                    <a:cubicBezTo>
                      <a:pt x="192" y="148"/>
                      <a:pt x="194" y="145"/>
                      <a:pt x="196" y="144"/>
                    </a:cubicBezTo>
                    <a:cubicBezTo>
                      <a:pt x="198" y="144"/>
                      <a:pt x="197" y="149"/>
                      <a:pt x="198" y="148"/>
                    </a:cubicBezTo>
                    <a:cubicBezTo>
                      <a:pt x="200" y="146"/>
                      <a:pt x="201" y="148"/>
                      <a:pt x="202" y="151"/>
                    </a:cubicBezTo>
                    <a:cubicBezTo>
                      <a:pt x="203" y="153"/>
                      <a:pt x="201" y="156"/>
                      <a:pt x="201" y="157"/>
                    </a:cubicBezTo>
                    <a:cubicBezTo>
                      <a:pt x="201" y="158"/>
                      <a:pt x="204" y="158"/>
                      <a:pt x="206" y="156"/>
                    </a:cubicBezTo>
                    <a:cubicBezTo>
                      <a:pt x="209" y="155"/>
                      <a:pt x="210" y="157"/>
                      <a:pt x="211" y="158"/>
                    </a:cubicBezTo>
                    <a:cubicBezTo>
                      <a:pt x="212" y="160"/>
                      <a:pt x="205" y="163"/>
                      <a:pt x="206" y="162"/>
                    </a:cubicBezTo>
                    <a:cubicBezTo>
                      <a:pt x="206" y="160"/>
                      <a:pt x="203" y="157"/>
                      <a:pt x="198" y="159"/>
                    </a:cubicBezTo>
                    <a:cubicBezTo>
                      <a:pt x="193" y="162"/>
                      <a:pt x="195" y="165"/>
                      <a:pt x="196" y="166"/>
                    </a:cubicBezTo>
                    <a:cubicBezTo>
                      <a:pt x="196" y="168"/>
                      <a:pt x="191" y="170"/>
                      <a:pt x="187" y="169"/>
                    </a:cubicBezTo>
                    <a:cubicBezTo>
                      <a:pt x="184" y="168"/>
                      <a:pt x="184" y="171"/>
                      <a:pt x="183" y="171"/>
                    </a:cubicBezTo>
                    <a:cubicBezTo>
                      <a:pt x="181" y="171"/>
                      <a:pt x="179" y="175"/>
                      <a:pt x="180" y="176"/>
                    </a:cubicBezTo>
                    <a:cubicBezTo>
                      <a:pt x="181" y="178"/>
                      <a:pt x="184" y="176"/>
                      <a:pt x="187" y="176"/>
                    </a:cubicBezTo>
                    <a:cubicBezTo>
                      <a:pt x="190" y="175"/>
                      <a:pt x="190" y="176"/>
                      <a:pt x="190" y="174"/>
                    </a:cubicBezTo>
                    <a:cubicBezTo>
                      <a:pt x="191" y="173"/>
                      <a:pt x="194" y="173"/>
                      <a:pt x="196" y="173"/>
                    </a:cubicBezTo>
                    <a:cubicBezTo>
                      <a:pt x="197" y="174"/>
                      <a:pt x="196" y="177"/>
                      <a:pt x="199" y="177"/>
                    </a:cubicBezTo>
                    <a:cubicBezTo>
                      <a:pt x="201" y="177"/>
                      <a:pt x="198" y="180"/>
                      <a:pt x="200" y="182"/>
                    </a:cubicBezTo>
                    <a:cubicBezTo>
                      <a:pt x="201" y="183"/>
                      <a:pt x="206" y="182"/>
                      <a:pt x="207" y="184"/>
                    </a:cubicBezTo>
                    <a:cubicBezTo>
                      <a:pt x="209" y="186"/>
                      <a:pt x="216" y="189"/>
                      <a:pt x="217" y="187"/>
                    </a:cubicBezTo>
                    <a:cubicBezTo>
                      <a:pt x="219" y="185"/>
                      <a:pt x="212" y="178"/>
                      <a:pt x="210" y="178"/>
                    </a:cubicBezTo>
                    <a:cubicBezTo>
                      <a:pt x="208" y="177"/>
                      <a:pt x="213" y="176"/>
                      <a:pt x="215" y="178"/>
                    </a:cubicBezTo>
                    <a:cubicBezTo>
                      <a:pt x="217" y="180"/>
                      <a:pt x="222" y="181"/>
                      <a:pt x="224" y="178"/>
                    </a:cubicBezTo>
                    <a:cubicBezTo>
                      <a:pt x="227" y="174"/>
                      <a:pt x="223" y="175"/>
                      <a:pt x="223" y="173"/>
                    </a:cubicBezTo>
                    <a:cubicBezTo>
                      <a:pt x="224" y="171"/>
                      <a:pt x="223" y="168"/>
                      <a:pt x="221" y="168"/>
                    </a:cubicBezTo>
                    <a:cubicBezTo>
                      <a:pt x="219" y="168"/>
                      <a:pt x="214" y="164"/>
                      <a:pt x="216" y="163"/>
                    </a:cubicBezTo>
                    <a:cubicBezTo>
                      <a:pt x="218" y="161"/>
                      <a:pt x="216" y="160"/>
                      <a:pt x="218" y="158"/>
                    </a:cubicBezTo>
                    <a:cubicBezTo>
                      <a:pt x="220" y="156"/>
                      <a:pt x="221" y="159"/>
                      <a:pt x="222" y="159"/>
                    </a:cubicBezTo>
                    <a:cubicBezTo>
                      <a:pt x="224" y="159"/>
                      <a:pt x="224" y="162"/>
                      <a:pt x="226" y="164"/>
                    </a:cubicBezTo>
                    <a:cubicBezTo>
                      <a:pt x="229" y="167"/>
                      <a:pt x="229" y="165"/>
                      <a:pt x="230" y="163"/>
                    </a:cubicBezTo>
                    <a:cubicBezTo>
                      <a:pt x="231" y="161"/>
                      <a:pt x="234" y="162"/>
                      <a:pt x="234" y="160"/>
                    </a:cubicBezTo>
                    <a:cubicBezTo>
                      <a:pt x="234" y="158"/>
                      <a:pt x="238" y="155"/>
                      <a:pt x="240" y="154"/>
                    </a:cubicBezTo>
                    <a:cubicBezTo>
                      <a:pt x="242" y="153"/>
                      <a:pt x="239" y="151"/>
                      <a:pt x="236" y="152"/>
                    </a:cubicBezTo>
                    <a:cubicBezTo>
                      <a:pt x="234" y="152"/>
                      <a:pt x="234" y="150"/>
                      <a:pt x="234" y="149"/>
                    </a:cubicBezTo>
                    <a:cubicBezTo>
                      <a:pt x="234" y="148"/>
                      <a:pt x="230" y="146"/>
                      <a:pt x="228" y="146"/>
                    </a:cubicBezTo>
                    <a:cubicBezTo>
                      <a:pt x="227" y="147"/>
                      <a:pt x="225" y="145"/>
                      <a:pt x="223" y="145"/>
                    </a:cubicBezTo>
                    <a:cubicBezTo>
                      <a:pt x="221" y="145"/>
                      <a:pt x="219" y="144"/>
                      <a:pt x="219" y="141"/>
                    </a:cubicBezTo>
                    <a:cubicBezTo>
                      <a:pt x="220" y="138"/>
                      <a:pt x="223" y="141"/>
                      <a:pt x="224" y="139"/>
                    </a:cubicBezTo>
                    <a:cubicBezTo>
                      <a:pt x="225" y="137"/>
                      <a:pt x="221" y="139"/>
                      <a:pt x="221" y="137"/>
                    </a:cubicBezTo>
                    <a:cubicBezTo>
                      <a:pt x="221" y="136"/>
                      <a:pt x="222" y="136"/>
                      <a:pt x="223" y="135"/>
                    </a:cubicBezTo>
                    <a:close/>
                    <a:moveTo>
                      <a:pt x="437" y="201"/>
                    </a:moveTo>
                    <a:cubicBezTo>
                      <a:pt x="436" y="202"/>
                      <a:pt x="439" y="203"/>
                      <a:pt x="440" y="204"/>
                    </a:cubicBezTo>
                    <a:cubicBezTo>
                      <a:pt x="442" y="204"/>
                      <a:pt x="439" y="205"/>
                      <a:pt x="438" y="207"/>
                    </a:cubicBezTo>
                    <a:cubicBezTo>
                      <a:pt x="438" y="209"/>
                      <a:pt x="440" y="208"/>
                      <a:pt x="441" y="209"/>
                    </a:cubicBezTo>
                    <a:cubicBezTo>
                      <a:pt x="441" y="211"/>
                      <a:pt x="437" y="211"/>
                      <a:pt x="437" y="212"/>
                    </a:cubicBezTo>
                    <a:cubicBezTo>
                      <a:pt x="437" y="213"/>
                      <a:pt x="439" y="211"/>
                      <a:pt x="440" y="211"/>
                    </a:cubicBezTo>
                    <a:cubicBezTo>
                      <a:pt x="441" y="210"/>
                      <a:pt x="439" y="214"/>
                      <a:pt x="442" y="214"/>
                    </a:cubicBezTo>
                    <a:cubicBezTo>
                      <a:pt x="444" y="213"/>
                      <a:pt x="443" y="210"/>
                      <a:pt x="444" y="210"/>
                    </a:cubicBezTo>
                    <a:cubicBezTo>
                      <a:pt x="445" y="210"/>
                      <a:pt x="444" y="212"/>
                      <a:pt x="444" y="213"/>
                    </a:cubicBezTo>
                    <a:cubicBezTo>
                      <a:pt x="445" y="215"/>
                      <a:pt x="443" y="217"/>
                      <a:pt x="443" y="218"/>
                    </a:cubicBezTo>
                    <a:cubicBezTo>
                      <a:pt x="443" y="219"/>
                      <a:pt x="447" y="219"/>
                      <a:pt x="448" y="217"/>
                    </a:cubicBezTo>
                    <a:cubicBezTo>
                      <a:pt x="450" y="215"/>
                      <a:pt x="450" y="217"/>
                      <a:pt x="449" y="218"/>
                    </a:cubicBezTo>
                    <a:cubicBezTo>
                      <a:pt x="448" y="220"/>
                      <a:pt x="449" y="221"/>
                      <a:pt x="450" y="221"/>
                    </a:cubicBezTo>
                    <a:cubicBezTo>
                      <a:pt x="451" y="222"/>
                      <a:pt x="451" y="222"/>
                      <a:pt x="451" y="223"/>
                    </a:cubicBezTo>
                    <a:cubicBezTo>
                      <a:pt x="450" y="224"/>
                      <a:pt x="451" y="226"/>
                      <a:pt x="450" y="227"/>
                    </a:cubicBezTo>
                    <a:cubicBezTo>
                      <a:pt x="450" y="228"/>
                      <a:pt x="447" y="228"/>
                      <a:pt x="446" y="227"/>
                    </a:cubicBezTo>
                    <a:cubicBezTo>
                      <a:pt x="446" y="227"/>
                      <a:pt x="445" y="227"/>
                      <a:pt x="445" y="228"/>
                    </a:cubicBezTo>
                    <a:cubicBezTo>
                      <a:pt x="446" y="229"/>
                      <a:pt x="444" y="230"/>
                      <a:pt x="444" y="231"/>
                    </a:cubicBezTo>
                    <a:cubicBezTo>
                      <a:pt x="444" y="232"/>
                      <a:pt x="446" y="231"/>
                      <a:pt x="446" y="232"/>
                    </a:cubicBezTo>
                    <a:cubicBezTo>
                      <a:pt x="446" y="234"/>
                      <a:pt x="445" y="235"/>
                      <a:pt x="442" y="236"/>
                    </a:cubicBezTo>
                    <a:cubicBezTo>
                      <a:pt x="440" y="236"/>
                      <a:pt x="443" y="238"/>
                      <a:pt x="444" y="238"/>
                    </a:cubicBezTo>
                    <a:cubicBezTo>
                      <a:pt x="445" y="237"/>
                      <a:pt x="445" y="238"/>
                      <a:pt x="446" y="238"/>
                    </a:cubicBezTo>
                    <a:cubicBezTo>
                      <a:pt x="448" y="238"/>
                      <a:pt x="449" y="239"/>
                      <a:pt x="450" y="239"/>
                    </a:cubicBezTo>
                    <a:cubicBezTo>
                      <a:pt x="452" y="238"/>
                      <a:pt x="452" y="239"/>
                      <a:pt x="451" y="240"/>
                    </a:cubicBezTo>
                    <a:cubicBezTo>
                      <a:pt x="449" y="241"/>
                      <a:pt x="447" y="240"/>
                      <a:pt x="446" y="241"/>
                    </a:cubicBezTo>
                    <a:cubicBezTo>
                      <a:pt x="445" y="241"/>
                      <a:pt x="440" y="247"/>
                      <a:pt x="441" y="248"/>
                    </a:cubicBezTo>
                    <a:cubicBezTo>
                      <a:pt x="442" y="249"/>
                      <a:pt x="442" y="247"/>
                      <a:pt x="444" y="246"/>
                    </a:cubicBezTo>
                    <a:cubicBezTo>
                      <a:pt x="446" y="245"/>
                      <a:pt x="446" y="246"/>
                      <a:pt x="447" y="247"/>
                    </a:cubicBezTo>
                    <a:cubicBezTo>
                      <a:pt x="448" y="247"/>
                      <a:pt x="448" y="244"/>
                      <a:pt x="449" y="244"/>
                    </a:cubicBezTo>
                    <a:cubicBezTo>
                      <a:pt x="450" y="245"/>
                      <a:pt x="450" y="244"/>
                      <a:pt x="452" y="244"/>
                    </a:cubicBezTo>
                    <a:cubicBezTo>
                      <a:pt x="453" y="244"/>
                      <a:pt x="454" y="244"/>
                      <a:pt x="455" y="243"/>
                    </a:cubicBezTo>
                    <a:cubicBezTo>
                      <a:pt x="456" y="242"/>
                      <a:pt x="457" y="244"/>
                      <a:pt x="458" y="244"/>
                    </a:cubicBezTo>
                    <a:cubicBezTo>
                      <a:pt x="459" y="243"/>
                      <a:pt x="461" y="243"/>
                      <a:pt x="463" y="243"/>
                    </a:cubicBezTo>
                    <a:cubicBezTo>
                      <a:pt x="464" y="243"/>
                      <a:pt x="467" y="241"/>
                      <a:pt x="468" y="240"/>
                    </a:cubicBezTo>
                    <a:cubicBezTo>
                      <a:pt x="469" y="239"/>
                      <a:pt x="468" y="239"/>
                      <a:pt x="466" y="239"/>
                    </a:cubicBezTo>
                    <a:cubicBezTo>
                      <a:pt x="465" y="239"/>
                      <a:pt x="465" y="238"/>
                      <a:pt x="467" y="236"/>
                    </a:cubicBezTo>
                    <a:cubicBezTo>
                      <a:pt x="468" y="235"/>
                      <a:pt x="470" y="234"/>
                      <a:pt x="470" y="232"/>
                    </a:cubicBezTo>
                    <a:cubicBezTo>
                      <a:pt x="470" y="230"/>
                      <a:pt x="466" y="229"/>
                      <a:pt x="466" y="230"/>
                    </a:cubicBezTo>
                    <a:cubicBezTo>
                      <a:pt x="466" y="231"/>
                      <a:pt x="465" y="231"/>
                      <a:pt x="464" y="229"/>
                    </a:cubicBezTo>
                    <a:cubicBezTo>
                      <a:pt x="463" y="228"/>
                      <a:pt x="465" y="227"/>
                      <a:pt x="464" y="227"/>
                    </a:cubicBezTo>
                    <a:cubicBezTo>
                      <a:pt x="463" y="227"/>
                      <a:pt x="463" y="225"/>
                      <a:pt x="463" y="224"/>
                    </a:cubicBezTo>
                    <a:cubicBezTo>
                      <a:pt x="463" y="224"/>
                      <a:pt x="462" y="220"/>
                      <a:pt x="460" y="219"/>
                    </a:cubicBezTo>
                    <a:cubicBezTo>
                      <a:pt x="458" y="219"/>
                      <a:pt x="458" y="215"/>
                      <a:pt x="457" y="214"/>
                    </a:cubicBezTo>
                    <a:cubicBezTo>
                      <a:pt x="457" y="212"/>
                      <a:pt x="456" y="213"/>
                      <a:pt x="455" y="211"/>
                    </a:cubicBezTo>
                    <a:cubicBezTo>
                      <a:pt x="454" y="210"/>
                      <a:pt x="452" y="211"/>
                      <a:pt x="451" y="211"/>
                    </a:cubicBezTo>
                    <a:cubicBezTo>
                      <a:pt x="450" y="211"/>
                      <a:pt x="451" y="209"/>
                      <a:pt x="453" y="208"/>
                    </a:cubicBezTo>
                    <a:cubicBezTo>
                      <a:pt x="454" y="207"/>
                      <a:pt x="456" y="201"/>
                      <a:pt x="456" y="200"/>
                    </a:cubicBezTo>
                    <a:cubicBezTo>
                      <a:pt x="456" y="199"/>
                      <a:pt x="450" y="199"/>
                      <a:pt x="449" y="200"/>
                    </a:cubicBezTo>
                    <a:cubicBezTo>
                      <a:pt x="447" y="200"/>
                      <a:pt x="446" y="199"/>
                      <a:pt x="447" y="198"/>
                    </a:cubicBezTo>
                    <a:cubicBezTo>
                      <a:pt x="448" y="198"/>
                      <a:pt x="450" y="195"/>
                      <a:pt x="450" y="194"/>
                    </a:cubicBezTo>
                    <a:cubicBezTo>
                      <a:pt x="450" y="193"/>
                      <a:pt x="452" y="193"/>
                      <a:pt x="451" y="192"/>
                    </a:cubicBezTo>
                    <a:cubicBezTo>
                      <a:pt x="450" y="191"/>
                      <a:pt x="450" y="193"/>
                      <a:pt x="449" y="194"/>
                    </a:cubicBezTo>
                    <a:cubicBezTo>
                      <a:pt x="448" y="194"/>
                      <a:pt x="447" y="194"/>
                      <a:pt x="445" y="194"/>
                    </a:cubicBezTo>
                    <a:cubicBezTo>
                      <a:pt x="443" y="193"/>
                      <a:pt x="442" y="196"/>
                      <a:pt x="442" y="198"/>
                    </a:cubicBezTo>
                    <a:cubicBezTo>
                      <a:pt x="442" y="199"/>
                      <a:pt x="440" y="200"/>
                      <a:pt x="441" y="201"/>
                    </a:cubicBezTo>
                    <a:cubicBezTo>
                      <a:pt x="441" y="202"/>
                      <a:pt x="440" y="202"/>
                      <a:pt x="440" y="202"/>
                    </a:cubicBezTo>
                    <a:cubicBezTo>
                      <a:pt x="439" y="201"/>
                      <a:pt x="438" y="200"/>
                      <a:pt x="437" y="201"/>
                    </a:cubicBezTo>
                    <a:close/>
                    <a:moveTo>
                      <a:pt x="508" y="40"/>
                    </a:moveTo>
                    <a:cubicBezTo>
                      <a:pt x="509" y="40"/>
                      <a:pt x="509" y="42"/>
                      <a:pt x="510" y="42"/>
                    </a:cubicBezTo>
                    <a:cubicBezTo>
                      <a:pt x="511" y="42"/>
                      <a:pt x="509" y="40"/>
                      <a:pt x="508" y="38"/>
                    </a:cubicBezTo>
                    <a:cubicBezTo>
                      <a:pt x="507" y="37"/>
                      <a:pt x="507" y="36"/>
                      <a:pt x="506" y="36"/>
                    </a:cubicBezTo>
                    <a:cubicBezTo>
                      <a:pt x="504" y="37"/>
                      <a:pt x="507" y="40"/>
                      <a:pt x="508" y="40"/>
                    </a:cubicBezTo>
                    <a:close/>
                    <a:moveTo>
                      <a:pt x="537" y="198"/>
                    </a:moveTo>
                    <a:cubicBezTo>
                      <a:pt x="535" y="198"/>
                      <a:pt x="534" y="203"/>
                      <a:pt x="535" y="204"/>
                    </a:cubicBezTo>
                    <a:cubicBezTo>
                      <a:pt x="535" y="204"/>
                      <a:pt x="540" y="198"/>
                      <a:pt x="537" y="198"/>
                    </a:cubicBezTo>
                    <a:close/>
                    <a:moveTo>
                      <a:pt x="509" y="217"/>
                    </a:moveTo>
                    <a:cubicBezTo>
                      <a:pt x="508" y="216"/>
                      <a:pt x="508" y="218"/>
                      <a:pt x="510" y="219"/>
                    </a:cubicBezTo>
                    <a:cubicBezTo>
                      <a:pt x="511" y="219"/>
                      <a:pt x="513" y="216"/>
                      <a:pt x="513" y="215"/>
                    </a:cubicBezTo>
                    <a:cubicBezTo>
                      <a:pt x="513" y="214"/>
                      <a:pt x="514" y="210"/>
                      <a:pt x="514" y="210"/>
                    </a:cubicBezTo>
                    <a:cubicBezTo>
                      <a:pt x="513" y="210"/>
                      <a:pt x="513" y="211"/>
                      <a:pt x="512" y="211"/>
                    </a:cubicBezTo>
                    <a:cubicBezTo>
                      <a:pt x="512" y="211"/>
                      <a:pt x="511" y="209"/>
                      <a:pt x="511" y="210"/>
                    </a:cubicBezTo>
                    <a:cubicBezTo>
                      <a:pt x="511" y="212"/>
                      <a:pt x="510" y="209"/>
                      <a:pt x="508" y="211"/>
                    </a:cubicBezTo>
                    <a:cubicBezTo>
                      <a:pt x="507" y="213"/>
                      <a:pt x="509" y="215"/>
                      <a:pt x="510" y="215"/>
                    </a:cubicBezTo>
                    <a:cubicBezTo>
                      <a:pt x="511" y="216"/>
                      <a:pt x="510" y="217"/>
                      <a:pt x="509" y="217"/>
                    </a:cubicBezTo>
                    <a:close/>
                    <a:moveTo>
                      <a:pt x="396" y="161"/>
                    </a:moveTo>
                    <a:cubicBezTo>
                      <a:pt x="397" y="159"/>
                      <a:pt x="400" y="160"/>
                      <a:pt x="401" y="159"/>
                    </a:cubicBezTo>
                    <a:cubicBezTo>
                      <a:pt x="402" y="158"/>
                      <a:pt x="404" y="156"/>
                      <a:pt x="406" y="156"/>
                    </a:cubicBezTo>
                    <a:cubicBezTo>
                      <a:pt x="408" y="156"/>
                      <a:pt x="408" y="153"/>
                      <a:pt x="409" y="153"/>
                    </a:cubicBezTo>
                    <a:cubicBezTo>
                      <a:pt x="410" y="153"/>
                      <a:pt x="412" y="151"/>
                      <a:pt x="412" y="150"/>
                    </a:cubicBezTo>
                    <a:cubicBezTo>
                      <a:pt x="413" y="149"/>
                      <a:pt x="412" y="146"/>
                      <a:pt x="411" y="146"/>
                    </a:cubicBezTo>
                    <a:cubicBezTo>
                      <a:pt x="409" y="146"/>
                      <a:pt x="408" y="145"/>
                      <a:pt x="409" y="144"/>
                    </a:cubicBezTo>
                    <a:cubicBezTo>
                      <a:pt x="409" y="143"/>
                      <a:pt x="408" y="142"/>
                      <a:pt x="408" y="142"/>
                    </a:cubicBezTo>
                    <a:cubicBezTo>
                      <a:pt x="408" y="141"/>
                      <a:pt x="406" y="142"/>
                      <a:pt x="406" y="142"/>
                    </a:cubicBezTo>
                    <a:cubicBezTo>
                      <a:pt x="405" y="142"/>
                      <a:pt x="403" y="140"/>
                      <a:pt x="402" y="140"/>
                    </a:cubicBezTo>
                    <a:cubicBezTo>
                      <a:pt x="401" y="141"/>
                      <a:pt x="402" y="142"/>
                      <a:pt x="401" y="143"/>
                    </a:cubicBezTo>
                    <a:cubicBezTo>
                      <a:pt x="401" y="144"/>
                      <a:pt x="399" y="142"/>
                      <a:pt x="399" y="143"/>
                    </a:cubicBezTo>
                    <a:cubicBezTo>
                      <a:pt x="399" y="144"/>
                      <a:pt x="398" y="144"/>
                      <a:pt x="398" y="143"/>
                    </a:cubicBezTo>
                    <a:cubicBezTo>
                      <a:pt x="397" y="142"/>
                      <a:pt x="396" y="143"/>
                      <a:pt x="396" y="144"/>
                    </a:cubicBezTo>
                    <a:cubicBezTo>
                      <a:pt x="396" y="145"/>
                      <a:pt x="395" y="144"/>
                      <a:pt x="394" y="143"/>
                    </a:cubicBezTo>
                    <a:cubicBezTo>
                      <a:pt x="392" y="142"/>
                      <a:pt x="391" y="144"/>
                      <a:pt x="391" y="145"/>
                    </a:cubicBezTo>
                    <a:cubicBezTo>
                      <a:pt x="391" y="146"/>
                      <a:pt x="391" y="146"/>
                      <a:pt x="390" y="144"/>
                    </a:cubicBezTo>
                    <a:cubicBezTo>
                      <a:pt x="389" y="142"/>
                      <a:pt x="387" y="145"/>
                      <a:pt x="388" y="146"/>
                    </a:cubicBezTo>
                    <a:cubicBezTo>
                      <a:pt x="388" y="147"/>
                      <a:pt x="388" y="148"/>
                      <a:pt x="387" y="148"/>
                    </a:cubicBezTo>
                    <a:cubicBezTo>
                      <a:pt x="386" y="147"/>
                      <a:pt x="385" y="148"/>
                      <a:pt x="385" y="149"/>
                    </a:cubicBezTo>
                    <a:cubicBezTo>
                      <a:pt x="384" y="150"/>
                      <a:pt x="383" y="147"/>
                      <a:pt x="384" y="146"/>
                    </a:cubicBezTo>
                    <a:cubicBezTo>
                      <a:pt x="385" y="145"/>
                      <a:pt x="380" y="142"/>
                      <a:pt x="379" y="142"/>
                    </a:cubicBezTo>
                    <a:cubicBezTo>
                      <a:pt x="377" y="142"/>
                      <a:pt x="378" y="143"/>
                      <a:pt x="379" y="144"/>
                    </a:cubicBezTo>
                    <a:cubicBezTo>
                      <a:pt x="380" y="145"/>
                      <a:pt x="378" y="145"/>
                      <a:pt x="378" y="144"/>
                    </a:cubicBezTo>
                    <a:cubicBezTo>
                      <a:pt x="377" y="143"/>
                      <a:pt x="376" y="144"/>
                      <a:pt x="375" y="145"/>
                    </a:cubicBezTo>
                    <a:cubicBezTo>
                      <a:pt x="374" y="147"/>
                      <a:pt x="373" y="148"/>
                      <a:pt x="373" y="148"/>
                    </a:cubicBezTo>
                    <a:cubicBezTo>
                      <a:pt x="373" y="149"/>
                      <a:pt x="375" y="150"/>
                      <a:pt x="377" y="149"/>
                    </a:cubicBezTo>
                    <a:cubicBezTo>
                      <a:pt x="378" y="148"/>
                      <a:pt x="380" y="148"/>
                      <a:pt x="381" y="149"/>
                    </a:cubicBezTo>
                    <a:cubicBezTo>
                      <a:pt x="382" y="150"/>
                      <a:pt x="379" y="150"/>
                      <a:pt x="380" y="151"/>
                    </a:cubicBezTo>
                    <a:cubicBezTo>
                      <a:pt x="381" y="152"/>
                      <a:pt x="380" y="153"/>
                      <a:pt x="378" y="152"/>
                    </a:cubicBezTo>
                    <a:cubicBezTo>
                      <a:pt x="376" y="152"/>
                      <a:pt x="374" y="153"/>
                      <a:pt x="374" y="154"/>
                    </a:cubicBezTo>
                    <a:cubicBezTo>
                      <a:pt x="374" y="155"/>
                      <a:pt x="379" y="153"/>
                      <a:pt x="379" y="154"/>
                    </a:cubicBezTo>
                    <a:cubicBezTo>
                      <a:pt x="379" y="155"/>
                      <a:pt x="379" y="156"/>
                      <a:pt x="380" y="155"/>
                    </a:cubicBezTo>
                    <a:cubicBezTo>
                      <a:pt x="382" y="155"/>
                      <a:pt x="381" y="157"/>
                      <a:pt x="381" y="157"/>
                    </a:cubicBezTo>
                    <a:cubicBezTo>
                      <a:pt x="382" y="157"/>
                      <a:pt x="382" y="159"/>
                      <a:pt x="380" y="159"/>
                    </a:cubicBezTo>
                    <a:cubicBezTo>
                      <a:pt x="378" y="159"/>
                      <a:pt x="377" y="160"/>
                      <a:pt x="378" y="160"/>
                    </a:cubicBezTo>
                    <a:cubicBezTo>
                      <a:pt x="379" y="161"/>
                      <a:pt x="381" y="161"/>
                      <a:pt x="383" y="160"/>
                    </a:cubicBezTo>
                    <a:cubicBezTo>
                      <a:pt x="385" y="159"/>
                      <a:pt x="387" y="162"/>
                      <a:pt x="389" y="163"/>
                    </a:cubicBezTo>
                    <a:cubicBezTo>
                      <a:pt x="392" y="164"/>
                      <a:pt x="396" y="162"/>
                      <a:pt x="396" y="161"/>
                    </a:cubicBezTo>
                    <a:close/>
                    <a:moveTo>
                      <a:pt x="654" y="559"/>
                    </a:moveTo>
                    <a:cubicBezTo>
                      <a:pt x="654" y="557"/>
                      <a:pt x="653" y="560"/>
                      <a:pt x="652" y="560"/>
                    </a:cubicBezTo>
                    <a:cubicBezTo>
                      <a:pt x="652" y="561"/>
                      <a:pt x="652" y="562"/>
                      <a:pt x="652" y="564"/>
                    </a:cubicBezTo>
                    <a:cubicBezTo>
                      <a:pt x="652" y="565"/>
                      <a:pt x="650" y="566"/>
                      <a:pt x="649" y="566"/>
                    </a:cubicBezTo>
                    <a:cubicBezTo>
                      <a:pt x="648" y="566"/>
                      <a:pt x="647" y="566"/>
                      <a:pt x="647" y="568"/>
                    </a:cubicBezTo>
                    <a:cubicBezTo>
                      <a:pt x="648" y="569"/>
                      <a:pt x="647" y="569"/>
                      <a:pt x="647" y="570"/>
                    </a:cubicBezTo>
                    <a:cubicBezTo>
                      <a:pt x="648" y="571"/>
                      <a:pt x="646" y="573"/>
                      <a:pt x="644" y="573"/>
                    </a:cubicBezTo>
                    <a:cubicBezTo>
                      <a:pt x="642" y="573"/>
                      <a:pt x="640" y="576"/>
                      <a:pt x="639" y="576"/>
                    </a:cubicBezTo>
                    <a:cubicBezTo>
                      <a:pt x="637" y="576"/>
                      <a:pt x="635" y="578"/>
                      <a:pt x="634" y="578"/>
                    </a:cubicBezTo>
                    <a:cubicBezTo>
                      <a:pt x="632" y="577"/>
                      <a:pt x="633" y="581"/>
                      <a:pt x="632" y="583"/>
                    </a:cubicBezTo>
                    <a:cubicBezTo>
                      <a:pt x="630" y="586"/>
                      <a:pt x="631" y="589"/>
                      <a:pt x="632" y="591"/>
                    </a:cubicBezTo>
                    <a:cubicBezTo>
                      <a:pt x="633" y="594"/>
                      <a:pt x="633" y="596"/>
                      <a:pt x="630" y="600"/>
                    </a:cubicBezTo>
                    <a:cubicBezTo>
                      <a:pt x="627" y="604"/>
                      <a:pt x="627" y="608"/>
                      <a:pt x="628" y="611"/>
                    </a:cubicBezTo>
                    <a:cubicBezTo>
                      <a:pt x="629" y="613"/>
                      <a:pt x="629" y="616"/>
                      <a:pt x="630" y="618"/>
                    </a:cubicBezTo>
                    <a:cubicBezTo>
                      <a:pt x="635" y="613"/>
                      <a:pt x="641" y="607"/>
                      <a:pt x="647" y="602"/>
                    </a:cubicBezTo>
                    <a:cubicBezTo>
                      <a:pt x="647" y="601"/>
                      <a:pt x="647" y="601"/>
                      <a:pt x="647" y="600"/>
                    </a:cubicBezTo>
                    <a:cubicBezTo>
                      <a:pt x="650" y="593"/>
                      <a:pt x="653" y="585"/>
                      <a:pt x="653" y="583"/>
                    </a:cubicBezTo>
                    <a:cubicBezTo>
                      <a:pt x="652" y="581"/>
                      <a:pt x="654" y="580"/>
                      <a:pt x="654" y="578"/>
                    </a:cubicBezTo>
                    <a:cubicBezTo>
                      <a:pt x="653" y="576"/>
                      <a:pt x="654" y="574"/>
                      <a:pt x="655" y="575"/>
                    </a:cubicBezTo>
                    <a:cubicBezTo>
                      <a:pt x="655" y="577"/>
                      <a:pt x="657" y="577"/>
                      <a:pt x="657" y="574"/>
                    </a:cubicBezTo>
                    <a:cubicBezTo>
                      <a:pt x="657" y="572"/>
                      <a:pt x="656" y="569"/>
                      <a:pt x="656" y="566"/>
                    </a:cubicBezTo>
                    <a:cubicBezTo>
                      <a:pt x="656" y="563"/>
                      <a:pt x="654" y="560"/>
                      <a:pt x="654" y="559"/>
                    </a:cubicBezTo>
                    <a:close/>
                    <a:moveTo>
                      <a:pt x="553" y="191"/>
                    </a:moveTo>
                    <a:cubicBezTo>
                      <a:pt x="553" y="190"/>
                      <a:pt x="549" y="190"/>
                      <a:pt x="550" y="191"/>
                    </a:cubicBezTo>
                    <a:cubicBezTo>
                      <a:pt x="551" y="192"/>
                      <a:pt x="552" y="192"/>
                      <a:pt x="553" y="191"/>
                    </a:cubicBezTo>
                    <a:close/>
                    <a:moveTo>
                      <a:pt x="598" y="333"/>
                    </a:moveTo>
                    <a:cubicBezTo>
                      <a:pt x="598" y="332"/>
                      <a:pt x="599" y="330"/>
                      <a:pt x="600" y="330"/>
                    </a:cubicBezTo>
                    <a:cubicBezTo>
                      <a:pt x="602" y="329"/>
                      <a:pt x="601" y="328"/>
                      <a:pt x="600" y="329"/>
                    </a:cubicBezTo>
                    <a:cubicBezTo>
                      <a:pt x="599" y="330"/>
                      <a:pt x="597" y="331"/>
                      <a:pt x="595" y="331"/>
                    </a:cubicBezTo>
                    <a:cubicBezTo>
                      <a:pt x="592" y="331"/>
                      <a:pt x="591" y="333"/>
                      <a:pt x="593" y="334"/>
                    </a:cubicBezTo>
                    <a:cubicBezTo>
                      <a:pt x="595" y="335"/>
                      <a:pt x="598" y="333"/>
                      <a:pt x="598" y="333"/>
                    </a:cubicBezTo>
                    <a:close/>
                    <a:moveTo>
                      <a:pt x="550" y="197"/>
                    </a:moveTo>
                    <a:cubicBezTo>
                      <a:pt x="551" y="197"/>
                      <a:pt x="553" y="194"/>
                      <a:pt x="554" y="194"/>
                    </a:cubicBezTo>
                    <a:cubicBezTo>
                      <a:pt x="554" y="193"/>
                      <a:pt x="553" y="192"/>
                      <a:pt x="551" y="193"/>
                    </a:cubicBezTo>
                    <a:cubicBezTo>
                      <a:pt x="549" y="193"/>
                      <a:pt x="549" y="197"/>
                      <a:pt x="550" y="197"/>
                    </a:cubicBezTo>
                    <a:close/>
                    <a:moveTo>
                      <a:pt x="653" y="124"/>
                    </a:moveTo>
                    <a:cubicBezTo>
                      <a:pt x="654" y="124"/>
                      <a:pt x="651" y="122"/>
                      <a:pt x="649" y="121"/>
                    </a:cubicBezTo>
                    <a:cubicBezTo>
                      <a:pt x="647" y="120"/>
                      <a:pt x="644" y="122"/>
                      <a:pt x="646" y="125"/>
                    </a:cubicBezTo>
                    <a:cubicBezTo>
                      <a:pt x="649" y="128"/>
                      <a:pt x="651" y="124"/>
                      <a:pt x="653" y="124"/>
                    </a:cubicBezTo>
                    <a:close/>
                    <a:moveTo>
                      <a:pt x="658" y="105"/>
                    </a:moveTo>
                    <a:cubicBezTo>
                      <a:pt x="660" y="106"/>
                      <a:pt x="658" y="107"/>
                      <a:pt x="659" y="108"/>
                    </a:cubicBezTo>
                    <a:cubicBezTo>
                      <a:pt x="661" y="110"/>
                      <a:pt x="661" y="109"/>
                      <a:pt x="660" y="107"/>
                    </a:cubicBezTo>
                    <a:cubicBezTo>
                      <a:pt x="659" y="105"/>
                      <a:pt x="665" y="108"/>
                      <a:pt x="663" y="110"/>
                    </a:cubicBezTo>
                    <a:cubicBezTo>
                      <a:pt x="662" y="111"/>
                      <a:pt x="666" y="113"/>
                      <a:pt x="668" y="113"/>
                    </a:cubicBezTo>
                    <a:cubicBezTo>
                      <a:pt x="670" y="113"/>
                      <a:pt x="677" y="116"/>
                      <a:pt x="678" y="114"/>
                    </a:cubicBezTo>
                    <a:cubicBezTo>
                      <a:pt x="677" y="113"/>
                      <a:pt x="677" y="113"/>
                      <a:pt x="676" y="112"/>
                    </a:cubicBezTo>
                    <a:cubicBezTo>
                      <a:pt x="675" y="111"/>
                      <a:pt x="674" y="110"/>
                      <a:pt x="672" y="108"/>
                    </a:cubicBezTo>
                    <a:cubicBezTo>
                      <a:pt x="671" y="107"/>
                      <a:pt x="670" y="105"/>
                      <a:pt x="669" y="103"/>
                    </a:cubicBezTo>
                    <a:cubicBezTo>
                      <a:pt x="666" y="100"/>
                      <a:pt x="664" y="96"/>
                      <a:pt x="661" y="93"/>
                    </a:cubicBezTo>
                    <a:cubicBezTo>
                      <a:pt x="661" y="94"/>
                      <a:pt x="661" y="95"/>
                      <a:pt x="659" y="95"/>
                    </a:cubicBezTo>
                    <a:cubicBezTo>
                      <a:pt x="657" y="95"/>
                      <a:pt x="660" y="97"/>
                      <a:pt x="660" y="98"/>
                    </a:cubicBezTo>
                    <a:cubicBezTo>
                      <a:pt x="661" y="99"/>
                      <a:pt x="658" y="98"/>
                      <a:pt x="658" y="100"/>
                    </a:cubicBezTo>
                    <a:cubicBezTo>
                      <a:pt x="659" y="102"/>
                      <a:pt x="655" y="100"/>
                      <a:pt x="654" y="102"/>
                    </a:cubicBezTo>
                    <a:cubicBezTo>
                      <a:pt x="654" y="105"/>
                      <a:pt x="656" y="105"/>
                      <a:pt x="658" y="105"/>
                    </a:cubicBezTo>
                    <a:close/>
                    <a:moveTo>
                      <a:pt x="511" y="33"/>
                    </a:moveTo>
                    <a:cubicBezTo>
                      <a:pt x="512" y="33"/>
                      <a:pt x="509" y="35"/>
                      <a:pt x="509" y="37"/>
                    </a:cubicBezTo>
                    <a:cubicBezTo>
                      <a:pt x="508" y="38"/>
                      <a:pt x="511" y="40"/>
                      <a:pt x="513" y="41"/>
                    </a:cubicBezTo>
                    <a:cubicBezTo>
                      <a:pt x="514" y="43"/>
                      <a:pt x="517" y="42"/>
                      <a:pt x="518" y="42"/>
                    </a:cubicBezTo>
                    <a:cubicBezTo>
                      <a:pt x="519" y="41"/>
                      <a:pt x="518" y="38"/>
                      <a:pt x="520" y="38"/>
                    </a:cubicBezTo>
                    <a:cubicBezTo>
                      <a:pt x="521" y="39"/>
                      <a:pt x="520" y="37"/>
                      <a:pt x="521" y="37"/>
                    </a:cubicBezTo>
                    <a:cubicBezTo>
                      <a:pt x="522" y="36"/>
                      <a:pt x="523" y="38"/>
                      <a:pt x="522" y="39"/>
                    </a:cubicBezTo>
                    <a:cubicBezTo>
                      <a:pt x="521" y="40"/>
                      <a:pt x="523" y="40"/>
                      <a:pt x="525" y="39"/>
                    </a:cubicBezTo>
                    <a:cubicBezTo>
                      <a:pt x="526" y="37"/>
                      <a:pt x="527" y="39"/>
                      <a:pt x="526" y="40"/>
                    </a:cubicBezTo>
                    <a:cubicBezTo>
                      <a:pt x="526" y="42"/>
                      <a:pt x="523" y="41"/>
                      <a:pt x="522" y="42"/>
                    </a:cubicBezTo>
                    <a:cubicBezTo>
                      <a:pt x="521" y="44"/>
                      <a:pt x="518" y="43"/>
                      <a:pt x="516" y="45"/>
                    </a:cubicBezTo>
                    <a:cubicBezTo>
                      <a:pt x="515" y="46"/>
                      <a:pt x="518" y="46"/>
                      <a:pt x="520" y="46"/>
                    </a:cubicBezTo>
                    <a:cubicBezTo>
                      <a:pt x="522" y="46"/>
                      <a:pt x="525" y="45"/>
                      <a:pt x="527" y="46"/>
                    </a:cubicBezTo>
                    <a:cubicBezTo>
                      <a:pt x="528" y="46"/>
                      <a:pt x="526" y="47"/>
                      <a:pt x="524" y="47"/>
                    </a:cubicBezTo>
                    <a:cubicBezTo>
                      <a:pt x="521" y="47"/>
                      <a:pt x="520" y="47"/>
                      <a:pt x="520" y="48"/>
                    </a:cubicBezTo>
                    <a:cubicBezTo>
                      <a:pt x="521" y="49"/>
                      <a:pt x="517" y="47"/>
                      <a:pt x="517" y="49"/>
                    </a:cubicBezTo>
                    <a:cubicBezTo>
                      <a:pt x="517" y="51"/>
                      <a:pt x="520" y="51"/>
                      <a:pt x="521" y="52"/>
                    </a:cubicBezTo>
                    <a:cubicBezTo>
                      <a:pt x="521" y="53"/>
                      <a:pt x="523" y="52"/>
                      <a:pt x="524" y="53"/>
                    </a:cubicBezTo>
                    <a:cubicBezTo>
                      <a:pt x="525" y="53"/>
                      <a:pt x="523" y="54"/>
                      <a:pt x="522" y="54"/>
                    </a:cubicBezTo>
                    <a:cubicBezTo>
                      <a:pt x="522" y="55"/>
                      <a:pt x="525" y="55"/>
                      <a:pt x="525" y="56"/>
                    </a:cubicBezTo>
                    <a:cubicBezTo>
                      <a:pt x="526" y="57"/>
                      <a:pt x="528" y="57"/>
                      <a:pt x="528" y="56"/>
                    </a:cubicBezTo>
                    <a:cubicBezTo>
                      <a:pt x="528" y="54"/>
                      <a:pt x="529" y="49"/>
                      <a:pt x="532" y="48"/>
                    </a:cubicBezTo>
                    <a:cubicBezTo>
                      <a:pt x="534" y="47"/>
                      <a:pt x="533" y="46"/>
                      <a:pt x="533" y="45"/>
                    </a:cubicBezTo>
                    <a:cubicBezTo>
                      <a:pt x="533" y="43"/>
                      <a:pt x="535" y="45"/>
                      <a:pt x="535" y="43"/>
                    </a:cubicBezTo>
                    <a:cubicBezTo>
                      <a:pt x="534" y="42"/>
                      <a:pt x="534" y="41"/>
                      <a:pt x="536" y="40"/>
                    </a:cubicBezTo>
                    <a:cubicBezTo>
                      <a:pt x="537" y="38"/>
                      <a:pt x="538" y="39"/>
                      <a:pt x="540" y="38"/>
                    </a:cubicBezTo>
                    <a:cubicBezTo>
                      <a:pt x="542" y="37"/>
                      <a:pt x="543" y="39"/>
                      <a:pt x="541" y="39"/>
                    </a:cubicBezTo>
                    <a:cubicBezTo>
                      <a:pt x="539" y="39"/>
                      <a:pt x="540" y="42"/>
                      <a:pt x="541" y="42"/>
                    </a:cubicBezTo>
                    <a:cubicBezTo>
                      <a:pt x="543" y="43"/>
                      <a:pt x="542" y="44"/>
                      <a:pt x="543" y="44"/>
                    </a:cubicBezTo>
                    <a:cubicBezTo>
                      <a:pt x="544" y="44"/>
                      <a:pt x="544" y="46"/>
                      <a:pt x="542" y="48"/>
                    </a:cubicBezTo>
                    <a:cubicBezTo>
                      <a:pt x="541" y="50"/>
                      <a:pt x="543" y="50"/>
                      <a:pt x="546" y="49"/>
                    </a:cubicBezTo>
                    <a:cubicBezTo>
                      <a:pt x="549" y="48"/>
                      <a:pt x="547" y="50"/>
                      <a:pt x="548" y="51"/>
                    </a:cubicBezTo>
                    <a:cubicBezTo>
                      <a:pt x="549" y="52"/>
                      <a:pt x="551" y="50"/>
                      <a:pt x="552" y="49"/>
                    </a:cubicBezTo>
                    <a:cubicBezTo>
                      <a:pt x="553" y="47"/>
                      <a:pt x="555" y="47"/>
                      <a:pt x="555" y="46"/>
                    </a:cubicBezTo>
                    <a:cubicBezTo>
                      <a:pt x="555" y="45"/>
                      <a:pt x="554" y="45"/>
                      <a:pt x="553" y="46"/>
                    </a:cubicBezTo>
                    <a:cubicBezTo>
                      <a:pt x="552" y="46"/>
                      <a:pt x="549" y="46"/>
                      <a:pt x="550" y="45"/>
                    </a:cubicBezTo>
                    <a:cubicBezTo>
                      <a:pt x="551" y="44"/>
                      <a:pt x="550" y="43"/>
                      <a:pt x="549" y="43"/>
                    </a:cubicBezTo>
                    <a:cubicBezTo>
                      <a:pt x="548" y="43"/>
                      <a:pt x="545" y="42"/>
                      <a:pt x="546" y="42"/>
                    </a:cubicBezTo>
                    <a:cubicBezTo>
                      <a:pt x="547" y="41"/>
                      <a:pt x="545" y="39"/>
                      <a:pt x="544" y="39"/>
                    </a:cubicBezTo>
                    <a:cubicBezTo>
                      <a:pt x="543" y="39"/>
                      <a:pt x="543" y="38"/>
                      <a:pt x="543" y="37"/>
                    </a:cubicBezTo>
                    <a:cubicBezTo>
                      <a:pt x="543" y="36"/>
                      <a:pt x="540" y="35"/>
                      <a:pt x="541" y="35"/>
                    </a:cubicBezTo>
                    <a:cubicBezTo>
                      <a:pt x="541" y="35"/>
                      <a:pt x="539" y="34"/>
                      <a:pt x="539" y="35"/>
                    </a:cubicBezTo>
                    <a:cubicBezTo>
                      <a:pt x="538" y="35"/>
                      <a:pt x="538" y="35"/>
                      <a:pt x="538" y="34"/>
                    </a:cubicBezTo>
                    <a:cubicBezTo>
                      <a:pt x="537" y="33"/>
                      <a:pt x="535" y="33"/>
                      <a:pt x="534" y="33"/>
                    </a:cubicBezTo>
                    <a:cubicBezTo>
                      <a:pt x="533" y="33"/>
                      <a:pt x="534" y="31"/>
                      <a:pt x="533" y="30"/>
                    </a:cubicBezTo>
                    <a:cubicBezTo>
                      <a:pt x="532" y="29"/>
                      <a:pt x="531" y="32"/>
                      <a:pt x="530" y="31"/>
                    </a:cubicBezTo>
                    <a:cubicBezTo>
                      <a:pt x="529" y="31"/>
                      <a:pt x="530" y="30"/>
                      <a:pt x="531" y="28"/>
                    </a:cubicBezTo>
                    <a:cubicBezTo>
                      <a:pt x="531" y="27"/>
                      <a:pt x="527" y="26"/>
                      <a:pt x="527" y="27"/>
                    </a:cubicBezTo>
                    <a:cubicBezTo>
                      <a:pt x="527" y="28"/>
                      <a:pt x="526" y="25"/>
                      <a:pt x="525" y="25"/>
                    </a:cubicBezTo>
                    <a:cubicBezTo>
                      <a:pt x="524" y="25"/>
                      <a:pt x="525" y="27"/>
                      <a:pt x="524" y="27"/>
                    </a:cubicBezTo>
                    <a:cubicBezTo>
                      <a:pt x="524" y="27"/>
                      <a:pt x="523" y="28"/>
                      <a:pt x="524" y="29"/>
                    </a:cubicBezTo>
                    <a:cubicBezTo>
                      <a:pt x="525" y="30"/>
                      <a:pt x="526" y="34"/>
                      <a:pt x="526" y="35"/>
                    </a:cubicBezTo>
                    <a:cubicBezTo>
                      <a:pt x="526" y="36"/>
                      <a:pt x="522" y="32"/>
                      <a:pt x="522" y="30"/>
                    </a:cubicBezTo>
                    <a:cubicBezTo>
                      <a:pt x="522" y="28"/>
                      <a:pt x="520" y="26"/>
                      <a:pt x="520" y="28"/>
                    </a:cubicBezTo>
                    <a:cubicBezTo>
                      <a:pt x="519" y="29"/>
                      <a:pt x="518" y="30"/>
                      <a:pt x="518" y="31"/>
                    </a:cubicBezTo>
                    <a:cubicBezTo>
                      <a:pt x="519" y="32"/>
                      <a:pt x="517" y="33"/>
                      <a:pt x="517" y="32"/>
                    </a:cubicBezTo>
                    <a:cubicBezTo>
                      <a:pt x="517" y="31"/>
                      <a:pt x="515" y="29"/>
                      <a:pt x="515" y="29"/>
                    </a:cubicBezTo>
                    <a:cubicBezTo>
                      <a:pt x="514" y="29"/>
                      <a:pt x="516" y="29"/>
                      <a:pt x="518" y="28"/>
                    </a:cubicBezTo>
                    <a:cubicBezTo>
                      <a:pt x="519" y="27"/>
                      <a:pt x="517" y="26"/>
                      <a:pt x="516" y="27"/>
                    </a:cubicBezTo>
                    <a:cubicBezTo>
                      <a:pt x="515" y="28"/>
                      <a:pt x="513" y="27"/>
                      <a:pt x="513" y="28"/>
                    </a:cubicBezTo>
                    <a:cubicBezTo>
                      <a:pt x="512" y="29"/>
                      <a:pt x="511" y="28"/>
                      <a:pt x="510" y="27"/>
                    </a:cubicBezTo>
                    <a:cubicBezTo>
                      <a:pt x="509" y="27"/>
                      <a:pt x="508" y="29"/>
                      <a:pt x="507" y="29"/>
                    </a:cubicBezTo>
                    <a:cubicBezTo>
                      <a:pt x="506" y="29"/>
                      <a:pt x="506" y="31"/>
                      <a:pt x="507" y="33"/>
                    </a:cubicBezTo>
                    <a:cubicBezTo>
                      <a:pt x="509" y="35"/>
                      <a:pt x="510" y="32"/>
                      <a:pt x="511" y="33"/>
                    </a:cubicBezTo>
                    <a:close/>
                    <a:moveTo>
                      <a:pt x="522" y="316"/>
                    </a:moveTo>
                    <a:cubicBezTo>
                      <a:pt x="519" y="316"/>
                      <a:pt x="518" y="316"/>
                      <a:pt x="517" y="316"/>
                    </a:cubicBezTo>
                    <a:cubicBezTo>
                      <a:pt x="515" y="315"/>
                      <a:pt x="513" y="316"/>
                      <a:pt x="513" y="317"/>
                    </a:cubicBezTo>
                    <a:cubicBezTo>
                      <a:pt x="514" y="318"/>
                      <a:pt x="515" y="319"/>
                      <a:pt x="518" y="320"/>
                    </a:cubicBezTo>
                    <a:cubicBezTo>
                      <a:pt x="521" y="321"/>
                      <a:pt x="521" y="323"/>
                      <a:pt x="522" y="323"/>
                    </a:cubicBezTo>
                    <a:cubicBezTo>
                      <a:pt x="524" y="323"/>
                      <a:pt x="524" y="322"/>
                      <a:pt x="524" y="320"/>
                    </a:cubicBezTo>
                    <a:cubicBezTo>
                      <a:pt x="523" y="318"/>
                      <a:pt x="525" y="316"/>
                      <a:pt x="525" y="316"/>
                    </a:cubicBezTo>
                    <a:cubicBezTo>
                      <a:pt x="525" y="316"/>
                      <a:pt x="524" y="315"/>
                      <a:pt x="522" y="316"/>
                    </a:cubicBezTo>
                    <a:close/>
                    <a:moveTo>
                      <a:pt x="117" y="490"/>
                    </a:moveTo>
                    <a:cubicBezTo>
                      <a:pt x="116" y="493"/>
                      <a:pt x="119" y="496"/>
                      <a:pt x="120" y="495"/>
                    </a:cubicBezTo>
                    <a:cubicBezTo>
                      <a:pt x="120" y="493"/>
                      <a:pt x="118" y="488"/>
                      <a:pt x="117" y="490"/>
                    </a:cubicBezTo>
                    <a:close/>
                    <a:moveTo>
                      <a:pt x="568" y="331"/>
                    </a:moveTo>
                    <a:cubicBezTo>
                      <a:pt x="568" y="330"/>
                      <a:pt x="566" y="331"/>
                      <a:pt x="565" y="330"/>
                    </a:cubicBezTo>
                    <a:cubicBezTo>
                      <a:pt x="564" y="330"/>
                      <a:pt x="560" y="331"/>
                      <a:pt x="559" y="330"/>
                    </a:cubicBezTo>
                    <a:cubicBezTo>
                      <a:pt x="558" y="328"/>
                      <a:pt x="555" y="331"/>
                      <a:pt x="556" y="331"/>
                    </a:cubicBezTo>
                    <a:cubicBezTo>
                      <a:pt x="558" y="331"/>
                      <a:pt x="560" y="333"/>
                      <a:pt x="562" y="333"/>
                    </a:cubicBezTo>
                    <a:cubicBezTo>
                      <a:pt x="565" y="333"/>
                      <a:pt x="568" y="331"/>
                      <a:pt x="568" y="331"/>
                    </a:cubicBezTo>
                    <a:close/>
                    <a:moveTo>
                      <a:pt x="321" y="526"/>
                    </a:moveTo>
                    <a:cubicBezTo>
                      <a:pt x="319" y="526"/>
                      <a:pt x="316" y="526"/>
                      <a:pt x="312" y="520"/>
                    </a:cubicBezTo>
                    <a:cubicBezTo>
                      <a:pt x="307" y="515"/>
                      <a:pt x="303" y="515"/>
                      <a:pt x="300" y="516"/>
                    </a:cubicBezTo>
                    <a:cubicBezTo>
                      <a:pt x="298" y="516"/>
                      <a:pt x="295" y="514"/>
                      <a:pt x="293" y="513"/>
                    </a:cubicBezTo>
                    <a:cubicBezTo>
                      <a:pt x="291" y="513"/>
                      <a:pt x="289" y="515"/>
                      <a:pt x="288" y="516"/>
                    </a:cubicBezTo>
                    <a:cubicBezTo>
                      <a:pt x="287" y="516"/>
                      <a:pt x="288" y="514"/>
                      <a:pt x="288" y="512"/>
                    </a:cubicBezTo>
                    <a:cubicBezTo>
                      <a:pt x="288" y="510"/>
                      <a:pt x="283" y="507"/>
                      <a:pt x="279" y="505"/>
                    </a:cubicBezTo>
                    <a:cubicBezTo>
                      <a:pt x="275" y="503"/>
                      <a:pt x="274" y="504"/>
                      <a:pt x="274" y="507"/>
                    </a:cubicBezTo>
                    <a:cubicBezTo>
                      <a:pt x="274" y="509"/>
                      <a:pt x="272" y="506"/>
                      <a:pt x="271" y="509"/>
                    </a:cubicBezTo>
                    <a:cubicBezTo>
                      <a:pt x="270" y="512"/>
                      <a:pt x="268" y="510"/>
                      <a:pt x="269" y="509"/>
                    </a:cubicBezTo>
                    <a:cubicBezTo>
                      <a:pt x="271" y="508"/>
                      <a:pt x="272" y="506"/>
                      <a:pt x="272" y="504"/>
                    </a:cubicBezTo>
                    <a:cubicBezTo>
                      <a:pt x="273" y="502"/>
                      <a:pt x="267" y="500"/>
                      <a:pt x="265" y="501"/>
                    </a:cubicBezTo>
                    <a:cubicBezTo>
                      <a:pt x="263" y="502"/>
                      <a:pt x="264" y="505"/>
                      <a:pt x="262" y="504"/>
                    </a:cubicBezTo>
                    <a:cubicBezTo>
                      <a:pt x="261" y="503"/>
                      <a:pt x="262" y="501"/>
                      <a:pt x="263" y="501"/>
                    </a:cubicBezTo>
                    <a:cubicBezTo>
                      <a:pt x="264" y="501"/>
                      <a:pt x="266" y="498"/>
                      <a:pt x="266" y="496"/>
                    </a:cubicBezTo>
                    <a:cubicBezTo>
                      <a:pt x="267" y="493"/>
                      <a:pt x="265" y="493"/>
                      <a:pt x="263" y="491"/>
                    </a:cubicBezTo>
                    <a:cubicBezTo>
                      <a:pt x="261" y="489"/>
                      <a:pt x="261" y="483"/>
                      <a:pt x="260" y="482"/>
                    </a:cubicBezTo>
                    <a:cubicBezTo>
                      <a:pt x="258" y="481"/>
                      <a:pt x="256" y="477"/>
                      <a:pt x="253" y="476"/>
                    </a:cubicBezTo>
                    <a:cubicBezTo>
                      <a:pt x="251" y="475"/>
                      <a:pt x="248" y="473"/>
                      <a:pt x="246" y="473"/>
                    </a:cubicBezTo>
                    <a:cubicBezTo>
                      <a:pt x="244" y="474"/>
                      <a:pt x="242" y="475"/>
                      <a:pt x="241" y="473"/>
                    </a:cubicBezTo>
                    <a:cubicBezTo>
                      <a:pt x="240" y="472"/>
                      <a:pt x="239" y="472"/>
                      <a:pt x="238" y="473"/>
                    </a:cubicBezTo>
                    <a:cubicBezTo>
                      <a:pt x="238" y="474"/>
                      <a:pt x="235" y="469"/>
                      <a:pt x="234" y="469"/>
                    </a:cubicBezTo>
                    <a:cubicBezTo>
                      <a:pt x="234" y="469"/>
                      <a:pt x="232" y="468"/>
                      <a:pt x="232" y="467"/>
                    </a:cubicBezTo>
                    <a:cubicBezTo>
                      <a:pt x="233" y="465"/>
                      <a:pt x="230" y="465"/>
                      <a:pt x="229" y="463"/>
                    </a:cubicBezTo>
                    <a:cubicBezTo>
                      <a:pt x="227" y="461"/>
                      <a:pt x="223" y="461"/>
                      <a:pt x="222" y="461"/>
                    </a:cubicBezTo>
                    <a:cubicBezTo>
                      <a:pt x="220" y="461"/>
                      <a:pt x="223" y="459"/>
                      <a:pt x="223" y="457"/>
                    </a:cubicBezTo>
                    <a:cubicBezTo>
                      <a:pt x="223" y="456"/>
                      <a:pt x="218" y="455"/>
                      <a:pt x="217" y="455"/>
                    </a:cubicBezTo>
                    <a:cubicBezTo>
                      <a:pt x="215" y="454"/>
                      <a:pt x="216" y="452"/>
                      <a:pt x="217" y="452"/>
                    </a:cubicBezTo>
                    <a:cubicBezTo>
                      <a:pt x="219" y="452"/>
                      <a:pt x="216" y="451"/>
                      <a:pt x="214" y="451"/>
                    </a:cubicBezTo>
                    <a:cubicBezTo>
                      <a:pt x="212" y="452"/>
                      <a:pt x="209" y="453"/>
                      <a:pt x="207" y="454"/>
                    </a:cubicBezTo>
                    <a:cubicBezTo>
                      <a:pt x="205" y="455"/>
                      <a:pt x="202" y="450"/>
                      <a:pt x="200" y="451"/>
                    </a:cubicBezTo>
                    <a:cubicBezTo>
                      <a:pt x="198" y="452"/>
                      <a:pt x="195" y="452"/>
                      <a:pt x="195" y="450"/>
                    </a:cubicBezTo>
                    <a:cubicBezTo>
                      <a:pt x="195" y="448"/>
                      <a:pt x="194" y="447"/>
                      <a:pt x="192" y="447"/>
                    </a:cubicBezTo>
                    <a:cubicBezTo>
                      <a:pt x="190" y="447"/>
                      <a:pt x="191" y="444"/>
                      <a:pt x="189" y="444"/>
                    </a:cubicBezTo>
                    <a:cubicBezTo>
                      <a:pt x="188" y="444"/>
                      <a:pt x="189" y="446"/>
                      <a:pt x="188" y="447"/>
                    </a:cubicBezTo>
                    <a:cubicBezTo>
                      <a:pt x="187" y="447"/>
                      <a:pt x="184" y="448"/>
                      <a:pt x="184" y="450"/>
                    </a:cubicBezTo>
                    <a:cubicBezTo>
                      <a:pt x="183" y="452"/>
                      <a:pt x="186" y="455"/>
                      <a:pt x="185" y="456"/>
                    </a:cubicBezTo>
                    <a:cubicBezTo>
                      <a:pt x="185" y="458"/>
                      <a:pt x="182" y="457"/>
                      <a:pt x="181" y="455"/>
                    </a:cubicBezTo>
                    <a:cubicBezTo>
                      <a:pt x="180" y="453"/>
                      <a:pt x="183" y="450"/>
                      <a:pt x="182" y="449"/>
                    </a:cubicBezTo>
                    <a:cubicBezTo>
                      <a:pt x="182" y="448"/>
                      <a:pt x="181" y="446"/>
                      <a:pt x="183" y="445"/>
                    </a:cubicBezTo>
                    <a:cubicBezTo>
                      <a:pt x="184" y="445"/>
                      <a:pt x="185" y="444"/>
                      <a:pt x="183" y="443"/>
                    </a:cubicBezTo>
                    <a:cubicBezTo>
                      <a:pt x="182" y="442"/>
                      <a:pt x="181" y="445"/>
                      <a:pt x="179" y="445"/>
                    </a:cubicBezTo>
                    <a:cubicBezTo>
                      <a:pt x="178" y="445"/>
                      <a:pt x="177" y="446"/>
                      <a:pt x="176" y="447"/>
                    </a:cubicBezTo>
                    <a:cubicBezTo>
                      <a:pt x="175" y="448"/>
                      <a:pt x="173" y="447"/>
                      <a:pt x="173" y="448"/>
                    </a:cubicBezTo>
                    <a:cubicBezTo>
                      <a:pt x="173" y="449"/>
                      <a:pt x="173" y="448"/>
                      <a:pt x="172" y="448"/>
                    </a:cubicBezTo>
                    <a:cubicBezTo>
                      <a:pt x="171" y="447"/>
                      <a:pt x="168" y="450"/>
                      <a:pt x="168" y="451"/>
                    </a:cubicBezTo>
                    <a:cubicBezTo>
                      <a:pt x="169" y="453"/>
                      <a:pt x="169" y="454"/>
                      <a:pt x="167" y="455"/>
                    </a:cubicBezTo>
                    <a:cubicBezTo>
                      <a:pt x="166" y="456"/>
                      <a:pt x="165" y="459"/>
                      <a:pt x="164" y="460"/>
                    </a:cubicBezTo>
                    <a:cubicBezTo>
                      <a:pt x="163" y="461"/>
                      <a:pt x="162" y="459"/>
                      <a:pt x="161" y="457"/>
                    </a:cubicBezTo>
                    <a:cubicBezTo>
                      <a:pt x="160" y="454"/>
                      <a:pt x="157" y="455"/>
                      <a:pt x="156" y="454"/>
                    </a:cubicBezTo>
                    <a:cubicBezTo>
                      <a:pt x="154" y="453"/>
                      <a:pt x="153" y="454"/>
                      <a:pt x="151" y="456"/>
                    </a:cubicBezTo>
                    <a:cubicBezTo>
                      <a:pt x="149" y="458"/>
                      <a:pt x="147" y="456"/>
                      <a:pt x="145" y="455"/>
                    </a:cubicBezTo>
                    <a:cubicBezTo>
                      <a:pt x="144" y="454"/>
                      <a:pt x="140" y="448"/>
                      <a:pt x="139" y="447"/>
                    </a:cubicBezTo>
                    <a:cubicBezTo>
                      <a:pt x="138" y="446"/>
                      <a:pt x="139" y="443"/>
                      <a:pt x="139" y="442"/>
                    </a:cubicBezTo>
                    <a:cubicBezTo>
                      <a:pt x="140" y="440"/>
                      <a:pt x="139" y="436"/>
                      <a:pt x="140" y="435"/>
                    </a:cubicBezTo>
                    <a:cubicBezTo>
                      <a:pt x="140" y="433"/>
                      <a:pt x="140" y="433"/>
                      <a:pt x="140" y="430"/>
                    </a:cubicBezTo>
                    <a:cubicBezTo>
                      <a:pt x="140" y="428"/>
                      <a:pt x="138" y="428"/>
                      <a:pt x="136" y="426"/>
                    </a:cubicBezTo>
                    <a:cubicBezTo>
                      <a:pt x="134" y="424"/>
                      <a:pt x="130" y="425"/>
                      <a:pt x="129" y="426"/>
                    </a:cubicBezTo>
                    <a:cubicBezTo>
                      <a:pt x="127" y="427"/>
                      <a:pt x="124" y="425"/>
                      <a:pt x="122" y="426"/>
                    </a:cubicBezTo>
                    <a:cubicBezTo>
                      <a:pt x="120" y="428"/>
                      <a:pt x="120" y="424"/>
                      <a:pt x="121" y="423"/>
                    </a:cubicBezTo>
                    <a:cubicBezTo>
                      <a:pt x="123" y="422"/>
                      <a:pt x="121" y="417"/>
                      <a:pt x="122" y="416"/>
                    </a:cubicBezTo>
                    <a:cubicBezTo>
                      <a:pt x="124" y="416"/>
                      <a:pt x="124" y="413"/>
                      <a:pt x="124" y="410"/>
                    </a:cubicBezTo>
                    <a:cubicBezTo>
                      <a:pt x="124" y="408"/>
                      <a:pt x="124" y="407"/>
                      <a:pt x="125" y="405"/>
                    </a:cubicBezTo>
                    <a:cubicBezTo>
                      <a:pt x="126" y="404"/>
                      <a:pt x="127" y="404"/>
                      <a:pt x="127" y="402"/>
                    </a:cubicBezTo>
                    <a:cubicBezTo>
                      <a:pt x="126" y="400"/>
                      <a:pt x="125" y="402"/>
                      <a:pt x="124" y="401"/>
                    </a:cubicBezTo>
                    <a:cubicBezTo>
                      <a:pt x="122" y="400"/>
                      <a:pt x="121" y="401"/>
                      <a:pt x="118" y="401"/>
                    </a:cubicBezTo>
                    <a:cubicBezTo>
                      <a:pt x="115" y="402"/>
                      <a:pt x="113" y="403"/>
                      <a:pt x="114" y="406"/>
                    </a:cubicBezTo>
                    <a:cubicBezTo>
                      <a:pt x="114" y="409"/>
                      <a:pt x="113" y="407"/>
                      <a:pt x="113" y="410"/>
                    </a:cubicBezTo>
                    <a:cubicBezTo>
                      <a:pt x="113" y="412"/>
                      <a:pt x="110" y="412"/>
                      <a:pt x="111" y="413"/>
                    </a:cubicBezTo>
                    <a:cubicBezTo>
                      <a:pt x="111" y="415"/>
                      <a:pt x="109" y="413"/>
                      <a:pt x="108" y="413"/>
                    </a:cubicBezTo>
                    <a:cubicBezTo>
                      <a:pt x="107" y="412"/>
                      <a:pt x="101" y="415"/>
                      <a:pt x="100" y="415"/>
                    </a:cubicBezTo>
                    <a:cubicBezTo>
                      <a:pt x="99" y="415"/>
                      <a:pt x="97" y="412"/>
                      <a:pt x="96" y="413"/>
                    </a:cubicBezTo>
                    <a:cubicBezTo>
                      <a:pt x="95" y="413"/>
                      <a:pt x="94" y="410"/>
                      <a:pt x="94" y="408"/>
                    </a:cubicBezTo>
                    <a:cubicBezTo>
                      <a:pt x="94" y="406"/>
                      <a:pt x="91" y="405"/>
                      <a:pt x="90" y="403"/>
                    </a:cubicBezTo>
                    <a:cubicBezTo>
                      <a:pt x="89" y="401"/>
                      <a:pt x="89" y="397"/>
                      <a:pt x="89" y="395"/>
                    </a:cubicBezTo>
                    <a:cubicBezTo>
                      <a:pt x="89" y="393"/>
                      <a:pt x="88" y="388"/>
                      <a:pt x="90" y="384"/>
                    </a:cubicBezTo>
                    <a:cubicBezTo>
                      <a:pt x="91" y="379"/>
                      <a:pt x="87" y="378"/>
                      <a:pt x="89" y="377"/>
                    </a:cubicBezTo>
                    <a:cubicBezTo>
                      <a:pt x="91" y="375"/>
                      <a:pt x="89" y="373"/>
                      <a:pt x="90" y="373"/>
                    </a:cubicBezTo>
                    <a:cubicBezTo>
                      <a:pt x="91" y="372"/>
                      <a:pt x="93" y="371"/>
                      <a:pt x="93" y="370"/>
                    </a:cubicBezTo>
                    <a:cubicBezTo>
                      <a:pt x="93" y="369"/>
                      <a:pt x="93" y="369"/>
                      <a:pt x="95" y="369"/>
                    </a:cubicBezTo>
                    <a:cubicBezTo>
                      <a:pt x="96" y="369"/>
                      <a:pt x="98" y="367"/>
                      <a:pt x="98" y="366"/>
                    </a:cubicBezTo>
                    <a:cubicBezTo>
                      <a:pt x="98" y="365"/>
                      <a:pt x="98" y="365"/>
                      <a:pt x="100" y="365"/>
                    </a:cubicBezTo>
                    <a:cubicBezTo>
                      <a:pt x="101" y="365"/>
                      <a:pt x="101" y="363"/>
                      <a:pt x="102" y="363"/>
                    </a:cubicBezTo>
                    <a:cubicBezTo>
                      <a:pt x="103" y="364"/>
                      <a:pt x="104" y="364"/>
                      <a:pt x="104" y="363"/>
                    </a:cubicBezTo>
                    <a:cubicBezTo>
                      <a:pt x="104" y="363"/>
                      <a:pt x="105" y="363"/>
                      <a:pt x="105" y="364"/>
                    </a:cubicBezTo>
                    <a:cubicBezTo>
                      <a:pt x="106" y="365"/>
                      <a:pt x="108" y="365"/>
                      <a:pt x="108" y="364"/>
                    </a:cubicBezTo>
                    <a:cubicBezTo>
                      <a:pt x="108" y="363"/>
                      <a:pt x="109" y="364"/>
                      <a:pt x="110" y="365"/>
                    </a:cubicBezTo>
                    <a:cubicBezTo>
                      <a:pt x="111" y="366"/>
                      <a:pt x="112" y="366"/>
                      <a:pt x="113" y="366"/>
                    </a:cubicBezTo>
                    <a:cubicBezTo>
                      <a:pt x="115" y="366"/>
                      <a:pt x="115" y="366"/>
                      <a:pt x="115" y="365"/>
                    </a:cubicBezTo>
                    <a:cubicBezTo>
                      <a:pt x="115" y="363"/>
                      <a:pt x="116" y="367"/>
                      <a:pt x="118" y="367"/>
                    </a:cubicBezTo>
                    <a:cubicBezTo>
                      <a:pt x="119" y="367"/>
                      <a:pt x="118" y="366"/>
                      <a:pt x="117" y="365"/>
                    </a:cubicBezTo>
                    <a:cubicBezTo>
                      <a:pt x="116" y="364"/>
                      <a:pt x="117" y="363"/>
                      <a:pt x="117" y="363"/>
                    </a:cubicBezTo>
                    <a:cubicBezTo>
                      <a:pt x="116" y="362"/>
                      <a:pt x="118" y="361"/>
                      <a:pt x="120" y="361"/>
                    </a:cubicBezTo>
                    <a:cubicBezTo>
                      <a:pt x="122" y="361"/>
                      <a:pt x="121" y="361"/>
                      <a:pt x="122" y="360"/>
                    </a:cubicBezTo>
                    <a:cubicBezTo>
                      <a:pt x="123" y="359"/>
                      <a:pt x="124" y="360"/>
                      <a:pt x="123" y="361"/>
                    </a:cubicBezTo>
                    <a:cubicBezTo>
                      <a:pt x="123" y="362"/>
                      <a:pt x="127" y="360"/>
                      <a:pt x="128" y="360"/>
                    </a:cubicBezTo>
                    <a:cubicBezTo>
                      <a:pt x="130" y="360"/>
                      <a:pt x="131" y="362"/>
                      <a:pt x="131" y="363"/>
                    </a:cubicBezTo>
                    <a:cubicBezTo>
                      <a:pt x="132" y="364"/>
                      <a:pt x="133" y="365"/>
                      <a:pt x="134" y="364"/>
                    </a:cubicBezTo>
                    <a:cubicBezTo>
                      <a:pt x="135" y="362"/>
                      <a:pt x="136" y="361"/>
                      <a:pt x="137" y="362"/>
                    </a:cubicBezTo>
                    <a:cubicBezTo>
                      <a:pt x="138" y="364"/>
                      <a:pt x="139" y="365"/>
                      <a:pt x="141" y="367"/>
                    </a:cubicBezTo>
                    <a:cubicBezTo>
                      <a:pt x="142" y="368"/>
                      <a:pt x="140" y="370"/>
                      <a:pt x="141" y="372"/>
                    </a:cubicBezTo>
                    <a:cubicBezTo>
                      <a:pt x="141" y="373"/>
                      <a:pt x="140" y="375"/>
                      <a:pt x="142" y="376"/>
                    </a:cubicBezTo>
                    <a:cubicBezTo>
                      <a:pt x="144" y="377"/>
                      <a:pt x="142" y="380"/>
                      <a:pt x="143" y="380"/>
                    </a:cubicBezTo>
                    <a:cubicBezTo>
                      <a:pt x="145" y="381"/>
                      <a:pt x="146" y="383"/>
                      <a:pt x="146" y="384"/>
                    </a:cubicBezTo>
                    <a:cubicBezTo>
                      <a:pt x="146" y="385"/>
                      <a:pt x="148" y="386"/>
                      <a:pt x="149" y="385"/>
                    </a:cubicBezTo>
                    <a:cubicBezTo>
                      <a:pt x="149" y="383"/>
                      <a:pt x="150" y="381"/>
                      <a:pt x="150" y="380"/>
                    </a:cubicBezTo>
                    <a:cubicBezTo>
                      <a:pt x="150" y="378"/>
                      <a:pt x="149" y="373"/>
                      <a:pt x="148" y="371"/>
                    </a:cubicBezTo>
                    <a:cubicBezTo>
                      <a:pt x="147" y="369"/>
                      <a:pt x="148" y="369"/>
                      <a:pt x="147" y="367"/>
                    </a:cubicBezTo>
                    <a:cubicBezTo>
                      <a:pt x="146" y="365"/>
                      <a:pt x="145" y="361"/>
                      <a:pt x="145" y="359"/>
                    </a:cubicBezTo>
                    <a:cubicBezTo>
                      <a:pt x="146" y="356"/>
                      <a:pt x="149" y="351"/>
                      <a:pt x="150" y="350"/>
                    </a:cubicBezTo>
                    <a:cubicBezTo>
                      <a:pt x="151" y="348"/>
                      <a:pt x="153" y="349"/>
                      <a:pt x="153" y="347"/>
                    </a:cubicBezTo>
                    <a:cubicBezTo>
                      <a:pt x="154" y="346"/>
                      <a:pt x="155" y="344"/>
                      <a:pt x="156" y="344"/>
                    </a:cubicBezTo>
                    <a:cubicBezTo>
                      <a:pt x="157" y="344"/>
                      <a:pt x="158" y="344"/>
                      <a:pt x="158" y="343"/>
                    </a:cubicBezTo>
                    <a:cubicBezTo>
                      <a:pt x="159" y="342"/>
                      <a:pt x="160" y="340"/>
                      <a:pt x="162" y="340"/>
                    </a:cubicBezTo>
                    <a:cubicBezTo>
                      <a:pt x="164" y="339"/>
                      <a:pt x="163" y="338"/>
                      <a:pt x="163" y="337"/>
                    </a:cubicBezTo>
                    <a:cubicBezTo>
                      <a:pt x="162" y="336"/>
                      <a:pt x="163" y="335"/>
                      <a:pt x="164" y="335"/>
                    </a:cubicBezTo>
                    <a:cubicBezTo>
                      <a:pt x="164" y="336"/>
                      <a:pt x="165" y="336"/>
                      <a:pt x="166" y="335"/>
                    </a:cubicBezTo>
                    <a:cubicBezTo>
                      <a:pt x="167" y="335"/>
                      <a:pt x="169" y="333"/>
                      <a:pt x="167" y="333"/>
                    </a:cubicBezTo>
                    <a:cubicBezTo>
                      <a:pt x="165" y="333"/>
                      <a:pt x="165" y="332"/>
                      <a:pt x="166" y="331"/>
                    </a:cubicBezTo>
                    <a:cubicBezTo>
                      <a:pt x="167" y="331"/>
                      <a:pt x="166" y="329"/>
                      <a:pt x="165" y="329"/>
                    </a:cubicBezTo>
                    <a:cubicBezTo>
                      <a:pt x="164" y="328"/>
                      <a:pt x="164" y="328"/>
                      <a:pt x="165" y="327"/>
                    </a:cubicBezTo>
                    <a:cubicBezTo>
                      <a:pt x="166" y="325"/>
                      <a:pt x="164" y="324"/>
                      <a:pt x="163" y="323"/>
                    </a:cubicBezTo>
                    <a:cubicBezTo>
                      <a:pt x="162" y="322"/>
                      <a:pt x="164" y="322"/>
                      <a:pt x="164" y="321"/>
                    </a:cubicBezTo>
                    <a:cubicBezTo>
                      <a:pt x="165" y="321"/>
                      <a:pt x="165" y="317"/>
                      <a:pt x="165" y="316"/>
                    </a:cubicBezTo>
                    <a:cubicBezTo>
                      <a:pt x="166" y="315"/>
                      <a:pt x="167" y="315"/>
                      <a:pt x="167" y="316"/>
                    </a:cubicBezTo>
                    <a:cubicBezTo>
                      <a:pt x="166" y="317"/>
                      <a:pt x="165" y="319"/>
                      <a:pt x="166" y="320"/>
                    </a:cubicBezTo>
                    <a:cubicBezTo>
                      <a:pt x="167" y="321"/>
                      <a:pt x="167" y="323"/>
                      <a:pt x="167" y="325"/>
                    </a:cubicBezTo>
                    <a:cubicBezTo>
                      <a:pt x="166" y="327"/>
                      <a:pt x="167" y="327"/>
                      <a:pt x="168" y="324"/>
                    </a:cubicBezTo>
                    <a:cubicBezTo>
                      <a:pt x="170" y="321"/>
                      <a:pt x="170" y="318"/>
                      <a:pt x="169" y="318"/>
                    </a:cubicBezTo>
                    <a:cubicBezTo>
                      <a:pt x="168" y="318"/>
                      <a:pt x="169" y="315"/>
                      <a:pt x="169" y="316"/>
                    </a:cubicBezTo>
                    <a:cubicBezTo>
                      <a:pt x="170" y="318"/>
                      <a:pt x="171" y="318"/>
                      <a:pt x="172" y="316"/>
                    </a:cubicBezTo>
                    <a:cubicBezTo>
                      <a:pt x="173" y="314"/>
                      <a:pt x="175" y="311"/>
                      <a:pt x="174" y="311"/>
                    </a:cubicBezTo>
                    <a:cubicBezTo>
                      <a:pt x="173" y="310"/>
                      <a:pt x="175" y="309"/>
                      <a:pt x="176" y="309"/>
                    </a:cubicBezTo>
                    <a:cubicBezTo>
                      <a:pt x="178" y="309"/>
                      <a:pt x="181" y="308"/>
                      <a:pt x="182" y="307"/>
                    </a:cubicBezTo>
                    <a:cubicBezTo>
                      <a:pt x="183" y="306"/>
                      <a:pt x="176" y="309"/>
                      <a:pt x="176" y="308"/>
                    </a:cubicBezTo>
                    <a:cubicBezTo>
                      <a:pt x="176" y="306"/>
                      <a:pt x="180" y="305"/>
                      <a:pt x="182" y="305"/>
                    </a:cubicBezTo>
                    <a:cubicBezTo>
                      <a:pt x="184" y="305"/>
                      <a:pt x="183" y="302"/>
                      <a:pt x="184" y="303"/>
                    </a:cubicBezTo>
                    <a:cubicBezTo>
                      <a:pt x="185" y="304"/>
                      <a:pt x="186" y="304"/>
                      <a:pt x="187" y="303"/>
                    </a:cubicBezTo>
                    <a:cubicBezTo>
                      <a:pt x="188" y="303"/>
                      <a:pt x="188" y="300"/>
                      <a:pt x="186" y="300"/>
                    </a:cubicBezTo>
                    <a:cubicBezTo>
                      <a:pt x="185" y="300"/>
                      <a:pt x="187" y="299"/>
                      <a:pt x="187" y="298"/>
                    </a:cubicBezTo>
                    <a:cubicBezTo>
                      <a:pt x="187" y="297"/>
                      <a:pt x="188" y="294"/>
                      <a:pt x="190" y="293"/>
                    </a:cubicBezTo>
                    <a:cubicBezTo>
                      <a:pt x="191" y="293"/>
                      <a:pt x="191" y="292"/>
                      <a:pt x="192" y="291"/>
                    </a:cubicBezTo>
                    <a:cubicBezTo>
                      <a:pt x="193" y="291"/>
                      <a:pt x="194" y="290"/>
                      <a:pt x="195" y="288"/>
                    </a:cubicBezTo>
                    <a:cubicBezTo>
                      <a:pt x="196" y="287"/>
                      <a:pt x="197" y="290"/>
                      <a:pt x="199" y="288"/>
                    </a:cubicBezTo>
                    <a:cubicBezTo>
                      <a:pt x="201" y="286"/>
                      <a:pt x="205" y="284"/>
                      <a:pt x="206" y="284"/>
                    </a:cubicBezTo>
                    <a:cubicBezTo>
                      <a:pt x="208" y="284"/>
                      <a:pt x="210" y="281"/>
                      <a:pt x="211" y="280"/>
                    </a:cubicBezTo>
                    <a:cubicBezTo>
                      <a:pt x="212" y="278"/>
                      <a:pt x="212" y="281"/>
                      <a:pt x="211" y="281"/>
                    </a:cubicBezTo>
                    <a:cubicBezTo>
                      <a:pt x="209" y="282"/>
                      <a:pt x="212" y="283"/>
                      <a:pt x="214" y="283"/>
                    </a:cubicBezTo>
                    <a:cubicBezTo>
                      <a:pt x="216" y="283"/>
                      <a:pt x="213" y="284"/>
                      <a:pt x="211" y="284"/>
                    </a:cubicBezTo>
                    <a:cubicBezTo>
                      <a:pt x="210" y="284"/>
                      <a:pt x="209" y="284"/>
                      <a:pt x="206" y="287"/>
                    </a:cubicBezTo>
                    <a:cubicBezTo>
                      <a:pt x="204" y="290"/>
                      <a:pt x="204" y="290"/>
                      <a:pt x="206" y="292"/>
                    </a:cubicBezTo>
                    <a:cubicBezTo>
                      <a:pt x="207" y="293"/>
                      <a:pt x="208" y="292"/>
                      <a:pt x="210" y="290"/>
                    </a:cubicBezTo>
                    <a:cubicBezTo>
                      <a:pt x="212" y="289"/>
                      <a:pt x="212" y="287"/>
                      <a:pt x="214" y="287"/>
                    </a:cubicBezTo>
                    <a:cubicBezTo>
                      <a:pt x="216" y="287"/>
                      <a:pt x="221" y="284"/>
                      <a:pt x="223" y="284"/>
                    </a:cubicBezTo>
                    <a:cubicBezTo>
                      <a:pt x="225" y="283"/>
                      <a:pt x="224" y="282"/>
                      <a:pt x="224" y="281"/>
                    </a:cubicBezTo>
                    <a:cubicBezTo>
                      <a:pt x="224" y="280"/>
                      <a:pt x="227" y="280"/>
                      <a:pt x="229" y="279"/>
                    </a:cubicBezTo>
                    <a:cubicBezTo>
                      <a:pt x="230" y="278"/>
                      <a:pt x="229" y="277"/>
                      <a:pt x="227" y="277"/>
                    </a:cubicBezTo>
                    <a:cubicBezTo>
                      <a:pt x="226" y="278"/>
                      <a:pt x="227" y="275"/>
                      <a:pt x="228" y="274"/>
                    </a:cubicBezTo>
                    <a:cubicBezTo>
                      <a:pt x="228" y="273"/>
                      <a:pt x="225" y="275"/>
                      <a:pt x="225" y="276"/>
                    </a:cubicBezTo>
                    <a:cubicBezTo>
                      <a:pt x="225" y="277"/>
                      <a:pt x="223" y="278"/>
                      <a:pt x="223" y="279"/>
                    </a:cubicBezTo>
                    <a:cubicBezTo>
                      <a:pt x="223" y="281"/>
                      <a:pt x="223" y="280"/>
                      <a:pt x="221" y="281"/>
                    </a:cubicBezTo>
                    <a:cubicBezTo>
                      <a:pt x="220" y="282"/>
                      <a:pt x="215" y="281"/>
                      <a:pt x="215" y="280"/>
                    </a:cubicBezTo>
                    <a:cubicBezTo>
                      <a:pt x="215" y="278"/>
                      <a:pt x="211" y="278"/>
                      <a:pt x="211" y="276"/>
                    </a:cubicBezTo>
                    <a:cubicBezTo>
                      <a:pt x="211" y="274"/>
                      <a:pt x="209" y="274"/>
                      <a:pt x="211" y="272"/>
                    </a:cubicBezTo>
                    <a:cubicBezTo>
                      <a:pt x="213" y="270"/>
                      <a:pt x="211" y="269"/>
                      <a:pt x="210" y="271"/>
                    </a:cubicBezTo>
                    <a:cubicBezTo>
                      <a:pt x="208" y="272"/>
                      <a:pt x="208" y="270"/>
                      <a:pt x="209" y="269"/>
                    </a:cubicBezTo>
                    <a:cubicBezTo>
                      <a:pt x="211" y="268"/>
                      <a:pt x="215" y="267"/>
                      <a:pt x="214" y="263"/>
                    </a:cubicBezTo>
                    <a:cubicBezTo>
                      <a:pt x="212" y="259"/>
                      <a:pt x="201" y="265"/>
                      <a:pt x="198" y="267"/>
                    </a:cubicBezTo>
                    <a:cubicBezTo>
                      <a:pt x="195" y="269"/>
                      <a:pt x="191" y="275"/>
                      <a:pt x="189" y="276"/>
                    </a:cubicBezTo>
                    <a:cubicBezTo>
                      <a:pt x="188" y="276"/>
                      <a:pt x="192" y="272"/>
                      <a:pt x="193" y="271"/>
                    </a:cubicBezTo>
                    <a:cubicBezTo>
                      <a:pt x="194" y="270"/>
                      <a:pt x="193" y="269"/>
                      <a:pt x="194" y="269"/>
                    </a:cubicBezTo>
                    <a:cubicBezTo>
                      <a:pt x="195" y="269"/>
                      <a:pt x="197" y="265"/>
                      <a:pt x="199" y="263"/>
                    </a:cubicBezTo>
                    <a:cubicBezTo>
                      <a:pt x="201" y="261"/>
                      <a:pt x="203" y="263"/>
                      <a:pt x="203" y="261"/>
                    </a:cubicBezTo>
                    <a:cubicBezTo>
                      <a:pt x="204" y="260"/>
                      <a:pt x="204" y="259"/>
                      <a:pt x="206" y="258"/>
                    </a:cubicBezTo>
                    <a:cubicBezTo>
                      <a:pt x="208" y="256"/>
                      <a:pt x="227" y="255"/>
                      <a:pt x="229" y="255"/>
                    </a:cubicBezTo>
                    <a:cubicBezTo>
                      <a:pt x="231" y="255"/>
                      <a:pt x="235" y="251"/>
                      <a:pt x="236" y="249"/>
                    </a:cubicBezTo>
                    <a:cubicBezTo>
                      <a:pt x="237" y="248"/>
                      <a:pt x="238" y="247"/>
                      <a:pt x="241" y="247"/>
                    </a:cubicBezTo>
                    <a:cubicBezTo>
                      <a:pt x="244" y="247"/>
                      <a:pt x="245" y="245"/>
                      <a:pt x="247" y="243"/>
                    </a:cubicBezTo>
                    <a:cubicBezTo>
                      <a:pt x="248" y="242"/>
                      <a:pt x="247" y="242"/>
                      <a:pt x="246" y="242"/>
                    </a:cubicBezTo>
                    <a:cubicBezTo>
                      <a:pt x="245" y="241"/>
                      <a:pt x="244" y="241"/>
                      <a:pt x="245" y="240"/>
                    </a:cubicBezTo>
                    <a:cubicBezTo>
                      <a:pt x="247" y="240"/>
                      <a:pt x="247" y="240"/>
                      <a:pt x="248" y="238"/>
                    </a:cubicBezTo>
                    <a:cubicBezTo>
                      <a:pt x="249" y="236"/>
                      <a:pt x="248" y="237"/>
                      <a:pt x="246" y="235"/>
                    </a:cubicBezTo>
                    <a:cubicBezTo>
                      <a:pt x="245" y="232"/>
                      <a:pt x="244" y="236"/>
                      <a:pt x="242" y="235"/>
                    </a:cubicBezTo>
                    <a:cubicBezTo>
                      <a:pt x="241" y="235"/>
                      <a:pt x="244" y="233"/>
                      <a:pt x="242" y="232"/>
                    </a:cubicBezTo>
                    <a:cubicBezTo>
                      <a:pt x="241" y="231"/>
                      <a:pt x="239" y="232"/>
                      <a:pt x="237" y="234"/>
                    </a:cubicBezTo>
                    <a:cubicBezTo>
                      <a:pt x="235" y="236"/>
                      <a:pt x="235" y="234"/>
                      <a:pt x="233" y="236"/>
                    </a:cubicBezTo>
                    <a:cubicBezTo>
                      <a:pt x="231" y="238"/>
                      <a:pt x="231" y="235"/>
                      <a:pt x="232" y="235"/>
                    </a:cubicBezTo>
                    <a:cubicBezTo>
                      <a:pt x="233" y="234"/>
                      <a:pt x="234" y="234"/>
                      <a:pt x="235" y="233"/>
                    </a:cubicBezTo>
                    <a:cubicBezTo>
                      <a:pt x="235" y="232"/>
                      <a:pt x="236" y="233"/>
                      <a:pt x="238" y="232"/>
                    </a:cubicBezTo>
                    <a:cubicBezTo>
                      <a:pt x="240" y="230"/>
                      <a:pt x="242" y="231"/>
                      <a:pt x="242" y="230"/>
                    </a:cubicBezTo>
                    <a:cubicBezTo>
                      <a:pt x="243" y="228"/>
                      <a:pt x="242" y="227"/>
                      <a:pt x="240" y="228"/>
                    </a:cubicBezTo>
                    <a:cubicBezTo>
                      <a:pt x="238" y="228"/>
                      <a:pt x="237" y="225"/>
                      <a:pt x="236" y="226"/>
                    </a:cubicBezTo>
                    <a:cubicBezTo>
                      <a:pt x="235" y="227"/>
                      <a:pt x="235" y="225"/>
                      <a:pt x="234" y="226"/>
                    </a:cubicBezTo>
                    <a:cubicBezTo>
                      <a:pt x="232" y="227"/>
                      <a:pt x="232" y="226"/>
                      <a:pt x="231" y="224"/>
                    </a:cubicBezTo>
                    <a:cubicBezTo>
                      <a:pt x="231" y="222"/>
                      <a:pt x="228" y="220"/>
                      <a:pt x="226" y="219"/>
                    </a:cubicBezTo>
                    <a:cubicBezTo>
                      <a:pt x="224" y="219"/>
                      <a:pt x="226" y="217"/>
                      <a:pt x="227" y="218"/>
                    </a:cubicBezTo>
                    <a:cubicBezTo>
                      <a:pt x="228" y="219"/>
                      <a:pt x="229" y="217"/>
                      <a:pt x="230" y="216"/>
                    </a:cubicBezTo>
                    <a:cubicBezTo>
                      <a:pt x="230" y="215"/>
                      <a:pt x="229" y="214"/>
                      <a:pt x="229" y="214"/>
                    </a:cubicBezTo>
                    <a:cubicBezTo>
                      <a:pt x="228" y="214"/>
                      <a:pt x="228" y="213"/>
                      <a:pt x="228" y="212"/>
                    </a:cubicBezTo>
                    <a:cubicBezTo>
                      <a:pt x="229" y="211"/>
                      <a:pt x="227" y="210"/>
                      <a:pt x="227" y="209"/>
                    </a:cubicBezTo>
                    <a:cubicBezTo>
                      <a:pt x="227" y="208"/>
                      <a:pt x="225" y="208"/>
                      <a:pt x="226" y="207"/>
                    </a:cubicBezTo>
                    <a:cubicBezTo>
                      <a:pt x="226" y="206"/>
                      <a:pt x="224" y="205"/>
                      <a:pt x="225" y="204"/>
                    </a:cubicBezTo>
                    <a:cubicBezTo>
                      <a:pt x="225" y="203"/>
                      <a:pt x="223" y="201"/>
                      <a:pt x="223" y="200"/>
                    </a:cubicBezTo>
                    <a:cubicBezTo>
                      <a:pt x="223" y="198"/>
                      <a:pt x="222" y="197"/>
                      <a:pt x="222" y="196"/>
                    </a:cubicBezTo>
                    <a:cubicBezTo>
                      <a:pt x="221" y="194"/>
                      <a:pt x="221" y="195"/>
                      <a:pt x="220" y="197"/>
                    </a:cubicBezTo>
                    <a:cubicBezTo>
                      <a:pt x="219" y="200"/>
                      <a:pt x="218" y="200"/>
                      <a:pt x="218" y="201"/>
                    </a:cubicBezTo>
                    <a:cubicBezTo>
                      <a:pt x="219" y="202"/>
                      <a:pt x="218" y="202"/>
                      <a:pt x="217" y="203"/>
                    </a:cubicBezTo>
                    <a:cubicBezTo>
                      <a:pt x="216" y="204"/>
                      <a:pt x="217" y="205"/>
                      <a:pt x="216" y="205"/>
                    </a:cubicBezTo>
                    <a:cubicBezTo>
                      <a:pt x="215" y="206"/>
                      <a:pt x="215" y="208"/>
                      <a:pt x="214" y="207"/>
                    </a:cubicBezTo>
                    <a:cubicBezTo>
                      <a:pt x="214" y="206"/>
                      <a:pt x="213" y="206"/>
                      <a:pt x="212" y="208"/>
                    </a:cubicBezTo>
                    <a:cubicBezTo>
                      <a:pt x="212" y="209"/>
                      <a:pt x="209" y="210"/>
                      <a:pt x="208" y="210"/>
                    </a:cubicBezTo>
                    <a:cubicBezTo>
                      <a:pt x="207" y="210"/>
                      <a:pt x="208" y="208"/>
                      <a:pt x="207" y="209"/>
                    </a:cubicBezTo>
                    <a:cubicBezTo>
                      <a:pt x="206" y="210"/>
                      <a:pt x="207" y="207"/>
                      <a:pt x="205" y="207"/>
                    </a:cubicBezTo>
                    <a:cubicBezTo>
                      <a:pt x="204" y="207"/>
                      <a:pt x="203" y="207"/>
                      <a:pt x="204" y="206"/>
                    </a:cubicBezTo>
                    <a:cubicBezTo>
                      <a:pt x="204" y="204"/>
                      <a:pt x="202" y="204"/>
                      <a:pt x="203" y="203"/>
                    </a:cubicBezTo>
                    <a:cubicBezTo>
                      <a:pt x="204" y="202"/>
                      <a:pt x="203" y="201"/>
                      <a:pt x="203" y="198"/>
                    </a:cubicBezTo>
                    <a:cubicBezTo>
                      <a:pt x="203" y="196"/>
                      <a:pt x="205" y="196"/>
                      <a:pt x="205" y="195"/>
                    </a:cubicBezTo>
                    <a:cubicBezTo>
                      <a:pt x="205" y="194"/>
                      <a:pt x="204" y="194"/>
                      <a:pt x="203" y="195"/>
                    </a:cubicBezTo>
                    <a:cubicBezTo>
                      <a:pt x="202" y="196"/>
                      <a:pt x="202" y="194"/>
                      <a:pt x="201" y="194"/>
                    </a:cubicBezTo>
                    <a:cubicBezTo>
                      <a:pt x="200" y="195"/>
                      <a:pt x="197" y="195"/>
                      <a:pt x="197" y="193"/>
                    </a:cubicBezTo>
                    <a:cubicBezTo>
                      <a:pt x="197" y="191"/>
                      <a:pt x="196" y="192"/>
                      <a:pt x="196" y="191"/>
                    </a:cubicBezTo>
                    <a:cubicBezTo>
                      <a:pt x="196" y="189"/>
                      <a:pt x="195" y="191"/>
                      <a:pt x="195" y="190"/>
                    </a:cubicBezTo>
                    <a:cubicBezTo>
                      <a:pt x="195" y="189"/>
                      <a:pt x="194" y="188"/>
                      <a:pt x="194" y="188"/>
                    </a:cubicBezTo>
                    <a:cubicBezTo>
                      <a:pt x="193" y="188"/>
                      <a:pt x="193" y="187"/>
                      <a:pt x="191" y="187"/>
                    </a:cubicBezTo>
                    <a:cubicBezTo>
                      <a:pt x="190" y="187"/>
                      <a:pt x="189" y="189"/>
                      <a:pt x="188" y="189"/>
                    </a:cubicBezTo>
                    <a:cubicBezTo>
                      <a:pt x="187" y="189"/>
                      <a:pt x="186" y="188"/>
                      <a:pt x="185" y="189"/>
                    </a:cubicBezTo>
                    <a:cubicBezTo>
                      <a:pt x="184" y="189"/>
                      <a:pt x="184" y="188"/>
                      <a:pt x="182" y="188"/>
                    </a:cubicBezTo>
                    <a:cubicBezTo>
                      <a:pt x="181" y="188"/>
                      <a:pt x="178" y="188"/>
                      <a:pt x="178" y="189"/>
                    </a:cubicBezTo>
                    <a:cubicBezTo>
                      <a:pt x="178" y="190"/>
                      <a:pt x="176" y="190"/>
                      <a:pt x="176" y="192"/>
                    </a:cubicBezTo>
                    <a:cubicBezTo>
                      <a:pt x="176" y="194"/>
                      <a:pt x="177" y="193"/>
                      <a:pt x="177" y="194"/>
                    </a:cubicBezTo>
                    <a:cubicBezTo>
                      <a:pt x="178" y="195"/>
                      <a:pt x="177" y="195"/>
                      <a:pt x="176" y="196"/>
                    </a:cubicBezTo>
                    <a:cubicBezTo>
                      <a:pt x="176" y="197"/>
                      <a:pt x="175" y="198"/>
                      <a:pt x="175" y="198"/>
                    </a:cubicBezTo>
                    <a:cubicBezTo>
                      <a:pt x="175" y="199"/>
                      <a:pt x="175" y="199"/>
                      <a:pt x="175" y="200"/>
                    </a:cubicBezTo>
                    <a:cubicBezTo>
                      <a:pt x="176" y="202"/>
                      <a:pt x="176" y="202"/>
                      <a:pt x="176" y="204"/>
                    </a:cubicBezTo>
                    <a:cubicBezTo>
                      <a:pt x="176" y="206"/>
                      <a:pt x="175" y="206"/>
                      <a:pt x="174" y="206"/>
                    </a:cubicBezTo>
                    <a:cubicBezTo>
                      <a:pt x="174" y="206"/>
                      <a:pt x="174" y="207"/>
                      <a:pt x="173" y="209"/>
                    </a:cubicBezTo>
                    <a:cubicBezTo>
                      <a:pt x="172" y="210"/>
                      <a:pt x="171" y="212"/>
                      <a:pt x="171" y="213"/>
                    </a:cubicBezTo>
                    <a:cubicBezTo>
                      <a:pt x="172" y="214"/>
                      <a:pt x="175" y="215"/>
                      <a:pt x="176" y="217"/>
                    </a:cubicBezTo>
                    <a:cubicBezTo>
                      <a:pt x="176" y="219"/>
                      <a:pt x="176" y="223"/>
                      <a:pt x="175" y="226"/>
                    </a:cubicBezTo>
                    <a:cubicBezTo>
                      <a:pt x="174" y="229"/>
                      <a:pt x="171" y="230"/>
                      <a:pt x="169" y="232"/>
                    </a:cubicBezTo>
                    <a:cubicBezTo>
                      <a:pt x="167" y="235"/>
                      <a:pt x="165" y="234"/>
                      <a:pt x="164" y="235"/>
                    </a:cubicBezTo>
                    <a:cubicBezTo>
                      <a:pt x="163" y="235"/>
                      <a:pt x="163" y="237"/>
                      <a:pt x="164" y="239"/>
                    </a:cubicBezTo>
                    <a:cubicBezTo>
                      <a:pt x="165" y="240"/>
                      <a:pt x="164" y="241"/>
                      <a:pt x="165" y="242"/>
                    </a:cubicBezTo>
                    <a:cubicBezTo>
                      <a:pt x="165" y="244"/>
                      <a:pt x="164" y="246"/>
                      <a:pt x="165" y="247"/>
                    </a:cubicBezTo>
                    <a:cubicBezTo>
                      <a:pt x="166" y="249"/>
                      <a:pt x="165" y="250"/>
                      <a:pt x="164" y="251"/>
                    </a:cubicBezTo>
                    <a:cubicBezTo>
                      <a:pt x="162" y="252"/>
                      <a:pt x="164" y="251"/>
                      <a:pt x="164" y="253"/>
                    </a:cubicBezTo>
                    <a:cubicBezTo>
                      <a:pt x="164" y="254"/>
                      <a:pt x="163" y="254"/>
                      <a:pt x="162" y="253"/>
                    </a:cubicBezTo>
                    <a:cubicBezTo>
                      <a:pt x="161" y="252"/>
                      <a:pt x="160" y="255"/>
                      <a:pt x="160" y="256"/>
                    </a:cubicBezTo>
                    <a:cubicBezTo>
                      <a:pt x="160" y="257"/>
                      <a:pt x="158" y="254"/>
                      <a:pt x="157" y="255"/>
                    </a:cubicBezTo>
                    <a:cubicBezTo>
                      <a:pt x="157" y="255"/>
                      <a:pt x="158" y="253"/>
                      <a:pt x="156" y="252"/>
                    </a:cubicBezTo>
                    <a:cubicBezTo>
                      <a:pt x="155" y="251"/>
                      <a:pt x="154" y="251"/>
                      <a:pt x="154" y="249"/>
                    </a:cubicBezTo>
                    <a:cubicBezTo>
                      <a:pt x="155" y="248"/>
                      <a:pt x="152" y="247"/>
                      <a:pt x="153" y="246"/>
                    </a:cubicBezTo>
                    <a:cubicBezTo>
                      <a:pt x="153" y="244"/>
                      <a:pt x="154" y="241"/>
                      <a:pt x="153" y="240"/>
                    </a:cubicBezTo>
                    <a:cubicBezTo>
                      <a:pt x="153" y="239"/>
                      <a:pt x="154" y="238"/>
                      <a:pt x="154" y="236"/>
                    </a:cubicBezTo>
                    <a:cubicBezTo>
                      <a:pt x="155" y="235"/>
                      <a:pt x="154" y="234"/>
                      <a:pt x="153" y="234"/>
                    </a:cubicBezTo>
                    <a:cubicBezTo>
                      <a:pt x="151" y="234"/>
                      <a:pt x="150" y="234"/>
                      <a:pt x="148" y="234"/>
                    </a:cubicBezTo>
                    <a:cubicBezTo>
                      <a:pt x="146" y="235"/>
                      <a:pt x="145" y="235"/>
                      <a:pt x="144" y="234"/>
                    </a:cubicBezTo>
                    <a:cubicBezTo>
                      <a:pt x="144" y="234"/>
                      <a:pt x="142" y="232"/>
                      <a:pt x="140" y="232"/>
                    </a:cubicBezTo>
                    <a:cubicBezTo>
                      <a:pt x="138" y="232"/>
                      <a:pt x="137" y="230"/>
                      <a:pt x="137" y="229"/>
                    </a:cubicBezTo>
                    <a:cubicBezTo>
                      <a:pt x="137" y="229"/>
                      <a:pt x="135" y="228"/>
                      <a:pt x="134" y="228"/>
                    </a:cubicBezTo>
                    <a:cubicBezTo>
                      <a:pt x="134" y="227"/>
                      <a:pt x="132" y="227"/>
                      <a:pt x="131" y="227"/>
                    </a:cubicBezTo>
                    <a:cubicBezTo>
                      <a:pt x="130" y="227"/>
                      <a:pt x="128" y="225"/>
                      <a:pt x="127" y="226"/>
                    </a:cubicBezTo>
                    <a:cubicBezTo>
                      <a:pt x="126" y="226"/>
                      <a:pt x="122" y="228"/>
                      <a:pt x="122" y="228"/>
                    </a:cubicBezTo>
                    <a:cubicBezTo>
                      <a:pt x="121" y="228"/>
                      <a:pt x="122" y="227"/>
                      <a:pt x="122" y="226"/>
                    </a:cubicBezTo>
                    <a:cubicBezTo>
                      <a:pt x="123" y="225"/>
                      <a:pt x="122" y="223"/>
                      <a:pt x="122" y="221"/>
                    </a:cubicBezTo>
                    <a:cubicBezTo>
                      <a:pt x="122" y="220"/>
                      <a:pt x="122" y="218"/>
                      <a:pt x="120" y="218"/>
                    </a:cubicBezTo>
                    <a:cubicBezTo>
                      <a:pt x="119" y="219"/>
                      <a:pt x="117" y="218"/>
                      <a:pt x="117" y="218"/>
                    </a:cubicBezTo>
                    <a:cubicBezTo>
                      <a:pt x="116" y="218"/>
                      <a:pt x="118" y="213"/>
                      <a:pt x="118" y="211"/>
                    </a:cubicBezTo>
                    <a:cubicBezTo>
                      <a:pt x="119" y="209"/>
                      <a:pt x="122" y="205"/>
                      <a:pt x="122" y="204"/>
                    </a:cubicBezTo>
                    <a:cubicBezTo>
                      <a:pt x="122" y="203"/>
                      <a:pt x="124" y="202"/>
                      <a:pt x="125" y="201"/>
                    </a:cubicBezTo>
                    <a:cubicBezTo>
                      <a:pt x="126" y="201"/>
                      <a:pt x="126" y="199"/>
                      <a:pt x="127" y="198"/>
                    </a:cubicBezTo>
                    <a:cubicBezTo>
                      <a:pt x="128" y="198"/>
                      <a:pt x="128" y="197"/>
                      <a:pt x="129" y="196"/>
                    </a:cubicBezTo>
                    <a:cubicBezTo>
                      <a:pt x="129" y="195"/>
                      <a:pt x="130" y="196"/>
                      <a:pt x="130" y="195"/>
                    </a:cubicBezTo>
                    <a:cubicBezTo>
                      <a:pt x="129" y="194"/>
                      <a:pt x="130" y="194"/>
                      <a:pt x="132" y="194"/>
                    </a:cubicBezTo>
                    <a:cubicBezTo>
                      <a:pt x="133" y="193"/>
                      <a:pt x="136" y="192"/>
                      <a:pt x="136" y="190"/>
                    </a:cubicBezTo>
                    <a:cubicBezTo>
                      <a:pt x="136" y="189"/>
                      <a:pt x="131" y="191"/>
                      <a:pt x="132" y="189"/>
                    </a:cubicBezTo>
                    <a:cubicBezTo>
                      <a:pt x="132" y="187"/>
                      <a:pt x="127" y="188"/>
                      <a:pt x="127" y="187"/>
                    </a:cubicBezTo>
                    <a:cubicBezTo>
                      <a:pt x="128" y="186"/>
                      <a:pt x="133" y="187"/>
                      <a:pt x="134" y="188"/>
                    </a:cubicBezTo>
                    <a:cubicBezTo>
                      <a:pt x="136" y="188"/>
                      <a:pt x="136" y="188"/>
                      <a:pt x="138" y="188"/>
                    </a:cubicBezTo>
                    <a:cubicBezTo>
                      <a:pt x="140" y="187"/>
                      <a:pt x="139" y="185"/>
                      <a:pt x="140" y="184"/>
                    </a:cubicBezTo>
                    <a:cubicBezTo>
                      <a:pt x="140" y="183"/>
                      <a:pt x="142" y="185"/>
                      <a:pt x="144" y="184"/>
                    </a:cubicBezTo>
                    <a:cubicBezTo>
                      <a:pt x="146" y="183"/>
                      <a:pt x="149" y="179"/>
                      <a:pt x="150" y="178"/>
                    </a:cubicBezTo>
                    <a:cubicBezTo>
                      <a:pt x="152" y="177"/>
                      <a:pt x="151" y="176"/>
                      <a:pt x="148" y="176"/>
                    </a:cubicBezTo>
                    <a:cubicBezTo>
                      <a:pt x="145" y="177"/>
                      <a:pt x="144" y="176"/>
                      <a:pt x="143" y="175"/>
                    </a:cubicBezTo>
                    <a:cubicBezTo>
                      <a:pt x="142" y="174"/>
                      <a:pt x="142" y="173"/>
                      <a:pt x="144" y="173"/>
                    </a:cubicBezTo>
                    <a:cubicBezTo>
                      <a:pt x="145" y="173"/>
                      <a:pt x="148" y="176"/>
                      <a:pt x="149" y="176"/>
                    </a:cubicBezTo>
                    <a:cubicBezTo>
                      <a:pt x="151" y="176"/>
                      <a:pt x="154" y="172"/>
                      <a:pt x="155" y="171"/>
                    </a:cubicBezTo>
                    <a:cubicBezTo>
                      <a:pt x="157" y="169"/>
                      <a:pt x="155" y="169"/>
                      <a:pt x="154" y="169"/>
                    </a:cubicBezTo>
                    <a:cubicBezTo>
                      <a:pt x="153" y="168"/>
                      <a:pt x="156" y="167"/>
                      <a:pt x="157" y="167"/>
                    </a:cubicBezTo>
                    <a:cubicBezTo>
                      <a:pt x="158" y="167"/>
                      <a:pt x="158" y="168"/>
                      <a:pt x="158" y="168"/>
                    </a:cubicBezTo>
                    <a:cubicBezTo>
                      <a:pt x="159" y="169"/>
                      <a:pt x="161" y="168"/>
                      <a:pt x="162" y="167"/>
                    </a:cubicBezTo>
                    <a:cubicBezTo>
                      <a:pt x="163" y="167"/>
                      <a:pt x="162" y="165"/>
                      <a:pt x="161" y="165"/>
                    </a:cubicBezTo>
                    <a:cubicBezTo>
                      <a:pt x="159" y="165"/>
                      <a:pt x="162" y="163"/>
                      <a:pt x="162" y="164"/>
                    </a:cubicBezTo>
                    <a:cubicBezTo>
                      <a:pt x="162" y="165"/>
                      <a:pt x="163" y="165"/>
                      <a:pt x="163" y="166"/>
                    </a:cubicBezTo>
                    <a:cubicBezTo>
                      <a:pt x="164" y="168"/>
                      <a:pt x="165" y="166"/>
                      <a:pt x="166" y="165"/>
                    </a:cubicBezTo>
                    <a:cubicBezTo>
                      <a:pt x="168" y="165"/>
                      <a:pt x="169" y="163"/>
                      <a:pt x="170" y="162"/>
                    </a:cubicBezTo>
                    <a:cubicBezTo>
                      <a:pt x="171" y="161"/>
                      <a:pt x="171" y="162"/>
                      <a:pt x="172" y="160"/>
                    </a:cubicBezTo>
                    <a:cubicBezTo>
                      <a:pt x="173" y="159"/>
                      <a:pt x="172" y="157"/>
                      <a:pt x="171" y="157"/>
                    </a:cubicBezTo>
                    <a:cubicBezTo>
                      <a:pt x="171" y="156"/>
                      <a:pt x="172" y="154"/>
                      <a:pt x="171" y="154"/>
                    </a:cubicBezTo>
                    <a:cubicBezTo>
                      <a:pt x="170" y="154"/>
                      <a:pt x="170" y="152"/>
                      <a:pt x="172" y="152"/>
                    </a:cubicBezTo>
                    <a:cubicBezTo>
                      <a:pt x="173" y="152"/>
                      <a:pt x="174" y="152"/>
                      <a:pt x="175" y="150"/>
                    </a:cubicBezTo>
                    <a:cubicBezTo>
                      <a:pt x="176" y="149"/>
                      <a:pt x="173" y="149"/>
                      <a:pt x="175" y="148"/>
                    </a:cubicBezTo>
                    <a:cubicBezTo>
                      <a:pt x="176" y="147"/>
                      <a:pt x="176" y="147"/>
                      <a:pt x="174" y="147"/>
                    </a:cubicBezTo>
                    <a:cubicBezTo>
                      <a:pt x="173" y="147"/>
                      <a:pt x="172" y="146"/>
                      <a:pt x="172" y="145"/>
                    </a:cubicBezTo>
                    <a:cubicBezTo>
                      <a:pt x="173" y="144"/>
                      <a:pt x="170" y="145"/>
                      <a:pt x="169" y="145"/>
                    </a:cubicBezTo>
                    <a:cubicBezTo>
                      <a:pt x="168" y="144"/>
                      <a:pt x="165" y="145"/>
                      <a:pt x="164" y="145"/>
                    </a:cubicBezTo>
                    <a:cubicBezTo>
                      <a:pt x="163" y="145"/>
                      <a:pt x="162" y="149"/>
                      <a:pt x="164" y="149"/>
                    </a:cubicBezTo>
                    <a:cubicBezTo>
                      <a:pt x="165" y="149"/>
                      <a:pt x="165" y="150"/>
                      <a:pt x="164" y="150"/>
                    </a:cubicBezTo>
                    <a:cubicBezTo>
                      <a:pt x="163" y="151"/>
                      <a:pt x="164" y="152"/>
                      <a:pt x="163" y="152"/>
                    </a:cubicBezTo>
                    <a:cubicBezTo>
                      <a:pt x="162" y="152"/>
                      <a:pt x="161" y="152"/>
                      <a:pt x="160" y="154"/>
                    </a:cubicBezTo>
                    <a:cubicBezTo>
                      <a:pt x="160" y="157"/>
                      <a:pt x="159" y="157"/>
                      <a:pt x="158" y="158"/>
                    </a:cubicBezTo>
                    <a:cubicBezTo>
                      <a:pt x="156" y="159"/>
                      <a:pt x="158" y="156"/>
                      <a:pt x="157" y="156"/>
                    </a:cubicBezTo>
                    <a:cubicBezTo>
                      <a:pt x="156" y="157"/>
                      <a:pt x="155" y="159"/>
                      <a:pt x="156" y="159"/>
                    </a:cubicBezTo>
                    <a:cubicBezTo>
                      <a:pt x="157" y="159"/>
                      <a:pt x="157" y="160"/>
                      <a:pt x="156" y="161"/>
                    </a:cubicBezTo>
                    <a:cubicBezTo>
                      <a:pt x="156" y="163"/>
                      <a:pt x="155" y="162"/>
                      <a:pt x="154" y="164"/>
                    </a:cubicBezTo>
                    <a:cubicBezTo>
                      <a:pt x="153" y="165"/>
                      <a:pt x="153" y="163"/>
                      <a:pt x="152" y="162"/>
                    </a:cubicBezTo>
                    <a:cubicBezTo>
                      <a:pt x="152" y="162"/>
                      <a:pt x="151" y="160"/>
                      <a:pt x="151" y="159"/>
                    </a:cubicBezTo>
                    <a:cubicBezTo>
                      <a:pt x="152" y="158"/>
                      <a:pt x="152" y="157"/>
                      <a:pt x="153" y="157"/>
                    </a:cubicBezTo>
                    <a:cubicBezTo>
                      <a:pt x="154" y="157"/>
                      <a:pt x="153" y="156"/>
                      <a:pt x="154" y="154"/>
                    </a:cubicBezTo>
                    <a:cubicBezTo>
                      <a:pt x="154" y="153"/>
                      <a:pt x="153" y="154"/>
                      <a:pt x="152" y="152"/>
                    </a:cubicBezTo>
                    <a:cubicBezTo>
                      <a:pt x="152" y="151"/>
                      <a:pt x="150" y="151"/>
                      <a:pt x="150" y="152"/>
                    </a:cubicBezTo>
                    <a:cubicBezTo>
                      <a:pt x="149" y="153"/>
                      <a:pt x="149" y="154"/>
                      <a:pt x="148" y="155"/>
                    </a:cubicBezTo>
                    <a:cubicBezTo>
                      <a:pt x="147" y="156"/>
                      <a:pt x="146" y="158"/>
                      <a:pt x="145" y="158"/>
                    </a:cubicBezTo>
                    <a:cubicBezTo>
                      <a:pt x="144" y="159"/>
                      <a:pt x="146" y="154"/>
                      <a:pt x="146" y="154"/>
                    </a:cubicBezTo>
                    <a:cubicBezTo>
                      <a:pt x="145" y="154"/>
                      <a:pt x="145" y="153"/>
                      <a:pt x="147" y="152"/>
                    </a:cubicBezTo>
                    <a:cubicBezTo>
                      <a:pt x="148" y="152"/>
                      <a:pt x="149" y="150"/>
                      <a:pt x="148" y="151"/>
                    </a:cubicBezTo>
                    <a:cubicBezTo>
                      <a:pt x="147" y="151"/>
                      <a:pt x="146" y="150"/>
                      <a:pt x="145" y="150"/>
                    </a:cubicBezTo>
                    <a:cubicBezTo>
                      <a:pt x="145" y="150"/>
                      <a:pt x="143" y="152"/>
                      <a:pt x="142" y="151"/>
                    </a:cubicBezTo>
                    <a:cubicBezTo>
                      <a:pt x="142" y="151"/>
                      <a:pt x="143" y="149"/>
                      <a:pt x="144" y="148"/>
                    </a:cubicBezTo>
                    <a:cubicBezTo>
                      <a:pt x="144" y="147"/>
                      <a:pt x="145" y="148"/>
                      <a:pt x="146" y="147"/>
                    </a:cubicBezTo>
                    <a:cubicBezTo>
                      <a:pt x="147" y="145"/>
                      <a:pt x="144" y="146"/>
                      <a:pt x="144" y="145"/>
                    </a:cubicBezTo>
                    <a:cubicBezTo>
                      <a:pt x="145" y="144"/>
                      <a:pt x="143" y="144"/>
                      <a:pt x="142" y="143"/>
                    </a:cubicBezTo>
                    <a:cubicBezTo>
                      <a:pt x="142" y="143"/>
                      <a:pt x="144" y="141"/>
                      <a:pt x="143" y="140"/>
                    </a:cubicBezTo>
                    <a:cubicBezTo>
                      <a:pt x="143" y="139"/>
                      <a:pt x="142" y="137"/>
                      <a:pt x="141" y="138"/>
                    </a:cubicBezTo>
                    <a:cubicBezTo>
                      <a:pt x="139" y="138"/>
                      <a:pt x="140" y="136"/>
                      <a:pt x="140" y="136"/>
                    </a:cubicBezTo>
                    <a:cubicBezTo>
                      <a:pt x="141" y="136"/>
                      <a:pt x="142" y="136"/>
                      <a:pt x="143" y="134"/>
                    </a:cubicBezTo>
                    <a:cubicBezTo>
                      <a:pt x="145" y="132"/>
                      <a:pt x="145" y="132"/>
                      <a:pt x="145" y="132"/>
                    </a:cubicBezTo>
                    <a:cubicBezTo>
                      <a:pt x="144" y="131"/>
                      <a:pt x="144" y="131"/>
                      <a:pt x="145" y="130"/>
                    </a:cubicBezTo>
                    <a:cubicBezTo>
                      <a:pt x="147" y="130"/>
                      <a:pt x="149" y="131"/>
                      <a:pt x="150" y="130"/>
                    </a:cubicBezTo>
                    <a:cubicBezTo>
                      <a:pt x="151" y="129"/>
                      <a:pt x="155" y="123"/>
                      <a:pt x="157" y="121"/>
                    </a:cubicBezTo>
                    <a:cubicBezTo>
                      <a:pt x="158" y="119"/>
                      <a:pt x="156" y="120"/>
                      <a:pt x="154" y="120"/>
                    </a:cubicBezTo>
                    <a:cubicBezTo>
                      <a:pt x="151" y="121"/>
                      <a:pt x="151" y="120"/>
                      <a:pt x="149" y="120"/>
                    </a:cubicBezTo>
                    <a:cubicBezTo>
                      <a:pt x="147" y="121"/>
                      <a:pt x="144" y="122"/>
                      <a:pt x="143" y="123"/>
                    </a:cubicBezTo>
                    <a:cubicBezTo>
                      <a:pt x="142" y="124"/>
                      <a:pt x="143" y="124"/>
                      <a:pt x="143" y="125"/>
                    </a:cubicBezTo>
                    <a:cubicBezTo>
                      <a:pt x="142" y="126"/>
                      <a:pt x="142" y="125"/>
                      <a:pt x="141" y="125"/>
                    </a:cubicBezTo>
                    <a:cubicBezTo>
                      <a:pt x="140" y="126"/>
                      <a:pt x="141" y="127"/>
                      <a:pt x="139" y="130"/>
                    </a:cubicBezTo>
                    <a:cubicBezTo>
                      <a:pt x="138" y="132"/>
                      <a:pt x="139" y="132"/>
                      <a:pt x="139" y="133"/>
                    </a:cubicBezTo>
                    <a:cubicBezTo>
                      <a:pt x="139" y="134"/>
                      <a:pt x="139" y="136"/>
                      <a:pt x="138" y="137"/>
                    </a:cubicBezTo>
                    <a:cubicBezTo>
                      <a:pt x="138" y="139"/>
                      <a:pt x="136" y="139"/>
                      <a:pt x="136" y="140"/>
                    </a:cubicBezTo>
                    <a:cubicBezTo>
                      <a:pt x="135" y="140"/>
                      <a:pt x="137" y="141"/>
                      <a:pt x="136" y="142"/>
                    </a:cubicBezTo>
                    <a:cubicBezTo>
                      <a:pt x="135" y="143"/>
                      <a:pt x="134" y="142"/>
                      <a:pt x="133" y="142"/>
                    </a:cubicBezTo>
                    <a:cubicBezTo>
                      <a:pt x="133" y="143"/>
                      <a:pt x="131" y="146"/>
                      <a:pt x="132" y="146"/>
                    </a:cubicBezTo>
                    <a:cubicBezTo>
                      <a:pt x="132" y="147"/>
                      <a:pt x="132" y="147"/>
                      <a:pt x="131" y="148"/>
                    </a:cubicBezTo>
                    <a:cubicBezTo>
                      <a:pt x="130" y="149"/>
                      <a:pt x="129" y="151"/>
                      <a:pt x="130" y="152"/>
                    </a:cubicBezTo>
                    <a:cubicBezTo>
                      <a:pt x="131" y="153"/>
                      <a:pt x="135" y="152"/>
                      <a:pt x="136" y="153"/>
                    </a:cubicBezTo>
                    <a:cubicBezTo>
                      <a:pt x="137" y="154"/>
                      <a:pt x="135" y="154"/>
                      <a:pt x="135" y="155"/>
                    </a:cubicBezTo>
                    <a:cubicBezTo>
                      <a:pt x="135" y="156"/>
                      <a:pt x="133" y="157"/>
                      <a:pt x="133" y="158"/>
                    </a:cubicBezTo>
                    <a:cubicBezTo>
                      <a:pt x="133" y="159"/>
                      <a:pt x="134" y="159"/>
                      <a:pt x="135" y="157"/>
                    </a:cubicBezTo>
                    <a:cubicBezTo>
                      <a:pt x="137" y="155"/>
                      <a:pt x="136" y="157"/>
                      <a:pt x="136" y="158"/>
                    </a:cubicBezTo>
                    <a:cubicBezTo>
                      <a:pt x="135" y="160"/>
                      <a:pt x="134" y="159"/>
                      <a:pt x="133" y="161"/>
                    </a:cubicBezTo>
                    <a:cubicBezTo>
                      <a:pt x="132" y="163"/>
                      <a:pt x="131" y="163"/>
                      <a:pt x="130" y="163"/>
                    </a:cubicBezTo>
                    <a:cubicBezTo>
                      <a:pt x="128" y="163"/>
                      <a:pt x="128" y="165"/>
                      <a:pt x="128" y="167"/>
                    </a:cubicBezTo>
                    <a:cubicBezTo>
                      <a:pt x="129" y="168"/>
                      <a:pt x="128" y="169"/>
                      <a:pt x="126" y="168"/>
                    </a:cubicBezTo>
                    <a:cubicBezTo>
                      <a:pt x="125" y="168"/>
                      <a:pt x="124" y="167"/>
                      <a:pt x="126" y="166"/>
                    </a:cubicBezTo>
                    <a:cubicBezTo>
                      <a:pt x="127" y="164"/>
                      <a:pt x="128" y="162"/>
                      <a:pt x="127" y="163"/>
                    </a:cubicBezTo>
                    <a:cubicBezTo>
                      <a:pt x="126" y="163"/>
                      <a:pt x="124" y="163"/>
                      <a:pt x="124" y="162"/>
                    </a:cubicBezTo>
                    <a:cubicBezTo>
                      <a:pt x="123" y="161"/>
                      <a:pt x="124" y="162"/>
                      <a:pt x="126" y="161"/>
                    </a:cubicBezTo>
                    <a:cubicBezTo>
                      <a:pt x="128" y="161"/>
                      <a:pt x="127" y="160"/>
                      <a:pt x="128" y="160"/>
                    </a:cubicBezTo>
                    <a:cubicBezTo>
                      <a:pt x="130" y="159"/>
                      <a:pt x="130" y="160"/>
                      <a:pt x="132" y="159"/>
                    </a:cubicBezTo>
                    <a:cubicBezTo>
                      <a:pt x="133" y="157"/>
                      <a:pt x="132" y="155"/>
                      <a:pt x="131" y="156"/>
                    </a:cubicBezTo>
                    <a:cubicBezTo>
                      <a:pt x="130" y="156"/>
                      <a:pt x="128" y="157"/>
                      <a:pt x="129" y="156"/>
                    </a:cubicBezTo>
                    <a:cubicBezTo>
                      <a:pt x="129" y="155"/>
                      <a:pt x="131" y="155"/>
                      <a:pt x="132" y="155"/>
                    </a:cubicBezTo>
                    <a:cubicBezTo>
                      <a:pt x="133" y="154"/>
                      <a:pt x="132" y="153"/>
                      <a:pt x="130" y="154"/>
                    </a:cubicBezTo>
                    <a:cubicBezTo>
                      <a:pt x="129" y="155"/>
                      <a:pt x="128" y="155"/>
                      <a:pt x="127" y="154"/>
                    </a:cubicBezTo>
                    <a:cubicBezTo>
                      <a:pt x="126" y="153"/>
                      <a:pt x="125" y="152"/>
                      <a:pt x="123" y="156"/>
                    </a:cubicBezTo>
                    <a:cubicBezTo>
                      <a:pt x="122" y="159"/>
                      <a:pt x="120" y="158"/>
                      <a:pt x="119" y="159"/>
                    </a:cubicBezTo>
                    <a:cubicBezTo>
                      <a:pt x="118" y="160"/>
                      <a:pt x="119" y="160"/>
                      <a:pt x="121" y="160"/>
                    </a:cubicBezTo>
                    <a:cubicBezTo>
                      <a:pt x="123" y="160"/>
                      <a:pt x="124" y="162"/>
                      <a:pt x="123" y="162"/>
                    </a:cubicBezTo>
                    <a:cubicBezTo>
                      <a:pt x="122" y="162"/>
                      <a:pt x="122" y="163"/>
                      <a:pt x="121" y="163"/>
                    </a:cubicBezTo>
                    <a:cubicBezTo>
                      <a:pt x="120" y="163"/>
                      <a:pt x="119" y="163"/>
                      <a:pt x="120" y="164"/>
                    </a:cubicBezTo>
                    <a:cubicBezTo>
                      <a:pt x="120" y="165"/>
                      <a:pt x="119" y="166"/>
                      <a:pt x="119" y="167"/>
                    </a:cubicBezTo>
                    <a:cubicBezTo>
                      <a:pt x="118" y="168"/>
                      <a:pt x="117" y="167"/>
                      <a:pt x="116" y="167"/>
                    </a:cubicBezTo>
                    <a:cubicBezTo>
                      <a:pt x="114" y="167"/>
                      <a:pt x="112" y="169"/>
                      <a:pt x="110" y="169"/>
                    </a:cubicBezTo>
                    <a:cubicBezTo>
                      <a:pt x="107" y="170"/>
                      <a:pt x="106" y="170"/>
                      <a:pt x="105" y="169"/>
                    </a:cubicBezTo>
                    <a:cubicBezTo>
                      <a:pt x="105" y="168"/>
                      <a:pt x="104" y="169"/>
                      <a:pt x="102" y="169"/>
                    </a:cubicBezTo>
                    <a:cubicBezTo>
                      <a:pt x="101" y="169"/>
                      <a:pt x="102" y="168"/>
                      <a:pt x="100" y="168"/>
                    </a:cubicBezTo>
                    <a:cubicBezTo>
                      <a:pt x="98" y="168"/>
                      <a:pt x="99" y="167"/>
                      <a:pt x="99" y="166"/>
                    </a:cubicBezTo>
                    <a:cubicBezTo>
                      <a:pt x="100" y="165"/>
                      <a:pt x="96" y="166"/>
                      <a:pt x="94" y="167"/>
                    </a:cubicBezTo>
                    <a:cubicBezTo>
                      <a:pt x="93" y="168"/>
                      <a:pt x="91" y="168"/>
                      <a:pt x="89" y="170"/>
                    </a:cubicBezTo>
                    <a:cubicBezTo>
                      <a:pt x="88" y="172"/>
                      <a:pt x="89" y="172"/>
                      <a:pt x="90" y="172"/>
                    </a:cubicBezTo>
                    <a:cubicBezTo>
                      <a:pt x="91" y="171"/>
                      <a:pt x="91" y="170"/>
                      <a:pt x="93" y="170"/>
                    </a:cubicBezTo>
                    <a:cubicBezTo>
                      <a:pt x="95" y="170"/>
                      <a:pt x="97" y="167"/>
                      <a:pt x="98" y="167"/>
                    </a:cubicBezTo>
                    <a:cubicBezTo>
                      <a:pt x="98" y="168"/>
                      <a:pt x="94" y="171"/>
                      <a:pt x="92" y="172"/>
                    </a:cubicBezTo>
                    <a:cubicBezTo>
                      <a:pt x="90" y="172"/>
                      <a:pt x="90" y="174"/>
                      <a:pt x="90" y="176"/>
                    </a:cubicBezTo>
                    <a:cubicBezTo>
                      <a:pt x="91" y="179"/>
                      <a:pt x="89" y="178"/>
                      <a:pt x="89" y="179"/>
                    </a:cubicBezTo>
                    <a:cubicBezTo>
                      <a:pt x="88" y="181"/>
                      <a:pt x="86" y="180"/>
                      <a:pt x="87" y="179"/>
                    </a:cubicBezTo>
                    <a:cubicBezTo>
                      <a:pt x="89" y="178"/>
                      <a:pt x="88" y="177"/>
                      <a:pt x="88" y="176"/>
                    </a:cubicBezTo>
                    <a:cubicBezTo>
                      <a:pt x="87" y="175"/>
                      <a:pt x="86" y="176"/>
                      <a:pt x="87" y="175"/>
                    </a:cubicBezTo>
                    <a:cubicBezTo>
                      <a:pt x="87" y="174"/>
                      <a:pt x="85" y="176"/>
                      <a:pt x="85" y="175"/>
                    </a:cubicBezTo>
                    <a:cubicBezTo>
                      <a:pt x="84" y="174"/>
                      <a:pt x="84" y="174"/>
                      <a:pt x="82" y="175"/>
                    </a:cubicBezTo>
                    <a:cubicBezTo>
                      <a:pt x="81" y="176"/>
                      <a:pt x="80" y="176"/>
                      <a:pt x="77" y="177"/>
                    </a:cubicBezTo>
                    <a:cubicBezTo>
                      <a:pt x="74" y="179"/>
                      <a:pt x="69" y="180"/>
                      <a:pt x="68" y="179"/>
                    </a:cubicBezTo>
                    <a:cubicBezTo>
                      <a:pt x="68" y="178"/>
                      <a:pt x="72" y="175"/>
                      <a:pt x="72" y="175"/>
                    </a:cubicBezTo>
                    <a:cubicBezTo>
                      <a:pt x="73" y="175"/>
                      <a:pt x="73" y="174"/>
                      <a:pt x="72" y="173"/>
                    </a:cubicBezTo>
                    <a:cubicBezTo>
                      <a:pt x="71" y="172"/>
                      <a:pt x="68" y="172"/>
                      <a:pt x="68" y="173"/>
                    </a:cubicBezTo>
                    <a:cubicBezTo>
                      <a:pt x="68" y="174"/>
                      <a:pt x="66" y="173"/>
                      <a:pt x="64" y="174"/>
                    </a:cubicBezTo>
                    <a:cubicBezTo>
                      <a:pt x="62" y="174"/>
                      <a:pt x="62" y="173"/>
                      <a:pt x="61" y="173"/>
                    </a:cubicBezTo>
                    <a:cubicBezTo>
                      <a:pt x="59" y="174"/>
                      <a:pt x="57" y="174"/>
                      <a:pt x="56" y="173"/>
                    </a:cubicBezTo>
                    <a:cubicBezTo>
                      <a:pt x="55" y="171"/>
                      <a:pt x="50" y="173"/>
                      <a:pt x="49" y="175"/>
                    </a:cubicBezTo>
                    <a:cubicBezTo>
                      <a:pt x="48" y="176"/>
                      <a:pt x="47" y="177"/>
                      <a:pt x="45" y="177"/>
                    </a:cubicBezTo>
                    <a:cubicBezTo>
                      <a:pt x="44" y="177"/>
                      <a:pt x="47" y="175"/>
                      <a:pt x="47" y="175"/>
                    </a:cubicBezTo>
                    <a:cubicBezTo>
                      <a:pt x="46" y="175"/>
                      <a:pt x="48" y="172"/>
                      <a:pt x="47" y="173"/>
                    </a:cubicBezTo>
                    <a:cubicBezTo>
                      <a:pt x="46" y="173"/>
                      <a:pt x="43" y="178"/>
                      <a:pt x="41" y="178"/>
                    </a:cubicBezTo>
                    <a:cubicBezTo>
                      <a:pt x="39" y="179"/>
                      <a:pt x="41" y="174"/>
                      <a:pt x="40" y="173"/>
                    </a:cubicBezTo>
                    <a:cubicBezTo>
                      <a:pt x="39" y="172"/>
                      <a:pt x="37" y="173"/>
                      <a:pt x="38" y="174"/>
                    </a:cubicBezTo>
                    <a:cubicBezTo>
                      <a:pt x="38" y="176"/>
                      <a:pt x="36" y="175"/>
                      <a:pt x="36" y="177"/>
                    </a:cubicBezTo>
                    <a:cubicBezTo>
                      <a:pt x="35" y="178"/>
                      <a:pt x="32" y="180"/>
                      <a:pt x="33" y="179"/>
                    </a:cubicBezTo>
                    <a:cubicBezTo>
                      <a:pt x="33" y="179"/>
                      <a:pt x="32" y="178"/>
                      <a:pt x="30" y="180"/>
                    </a:cubicBezTo>
                    <a:cubicBezTo>
                      <a:pt x="18" y="207"/>
                      <a:pt x="8" y="236"/>
                      <a:pt x="2" y="267"/>
                    </a:cubicBezTo>
                    <a:cubicBezTo>
                      <a:pt x="3" y="267"/>
                      <a:pt x="3" y="268"/>
                      <a:pt x="4" y="268"/>
                    </a:cubicBezTo>
                    <a:cubicBezTo>
                      <a:pt x="4" y="269"/>
                      <a:pt x="5" y="270"/>
                      <a:pt x="4" y="270"/>
                    </a:cubicBezTo>
                    <a:cubicBezTo>
                      <a:pt x="3" y="270"/>
                      <a:pt x="2" y="272"/>
                      <a:pt x="3" y="272"/>
                    </a:cubicBezTo>
                    <a:cubicBezTo>
                      <a:pt x="4" y="272"/>
                      <a:pt x="3" y="273"/>
                      <a:pt x="3" y="274"/>
                    </a:cubicBezTo>
                    <a:cubicBezTo>
                      <a:pt x="3" y="274"/>
                      <a:pt x="5" y="275"/>
                      <a:pt x="6" y="275"/>
                    </a:cubicBezTo>
                    <a:cubicBezTo>
                      <a:pt x="7" y="274"/>
                      <a:pt x="8" y="275"/>
                      <a:pt x="8" y="276"/>
                    </a:cubicBezTo>
                    <a:cubicBezTo>
                      <a:pt x="8" y="277"/>
                      <a:pt x="9" y="277"/>
                      <a:pt x="10" y="276"/>
                    </a:cubicBezTo>
                    <a:cubicBezTo>
                      <a:pt x="11" y="276"/>
                      <a:pt x="11" y="277"/>
                      <a:pt x="11" y="278"/>
                    </a:cubicBezTo>
                    <a:cubicBezTo>
                      <a:pt x="11" y="279"/>
                      <a:pt x="12" y="279"/>
                      <a:pt x="13" y="278"/>
                    </a:cubicBezTo>
                    <a:cubicBezTo>
                      <a:pt x="14" y="278"/>
                      <a:pt x="14" y="280"/>
                      <a:pt x="15" y="279"/>
                    </a:cubicBezTo>
                    <a:cubicBezTo>
                      <a:pt x="16" y="278"/>
                      <a:pt x="16" y="282"/>
                      <a:pt x="17" y="283"/>
                    </a:cubicBezTo>
                    <a:cubicBezTo>
                      <a:pt x="17" y="284"/>
                      <a:pt x="16" y="285"/>
                      <a:pt x="16" y="286"/>
                    </a:cubicBezTo>
                    <a:cubicBezTo>
                      <a:pt x="16" y="288"/>
                      <a:pt x="16" y="290"/>
                      <a:pt x="15" y="290"/>
                    </a:cubicBezTo>
                    <a:cubicBezTo>
                      <a:pt x="14" y="290"/>
                      <a:pt x="14" y="289"/>
                      <a:pt x="15" y="288"/>
                    </a:cubicBezTo>
                    <a:cubicBezTo>
                      <a:pt x="15" y="288"/>
                      <a:pt x="15" y="286"/>
                      <a:pt x="15" y="286"/>
                    </a:cubicBezTo>
                    <a:cubicBezTo>
                      <a:pt x="14" y="286"/>
                      <a:pt x="14" y="285"/>
                      <a:pt x="15" y="283"/>
                    </a:cubicBezTo>
                    <a:cubicBezTo>
                      <a:pt x="16" y="282"/>
                      <a:pt x="14" y="283"/>
                      <a:pt x="13" y="282"/>
                    </a:cubicBezTo>
                    <a:cubicBezTo>
                      <a:pt x="13" y="281"/>
                      <a:pt x="10" y="282"/>
                      <a:pt x="10" y="281"/>
                    </a:cubicBezTo>
                    <a:cubicBezTo>
                      <a:pt x="10" y="280"/>
                      <a:pt x="9" y="276"/>
                      <a:pt x="8" y="277"/>
                    </a:cubicBezTo>
                    <a:cubicBezTo>
                      <a:pt x="6" y="277"/>
                      <a:pt x="5" y="277"/>
                      <a:pt x="4" y="276"/>
                    </a:cubicBezTo>
                    <a:cubicBezTo>
                      <a:pt x="3" y="275"/>
                      <a:pt x="2" y="275"/>
                      <a:pt x="1" y="276"/>
                    </a:cubicBezTo>
                    <a:cubicBezTo>
                      <a:pt x="0" y="277"/>
                      <a:pt x="2" y="277"/>
                      <a:pt x="1" y="278"/>
                    </a:cubicBezTo>
                    <a:cubicBezTo>
                      <a:pt x="1" y="278"/>
                      <a:pt x="2" y="279"/>
                      <a:pt x="3" y="279"/>
                    </a:cubicBezTo>
                    <a:cubicBezTo>
                      <a:pt x="3" y="278"/>
                      <a:pt x="3" y="280"/>
                      <a:pt x="4" y="280"/>
                    </a:cubicBezTo>
                    <a:cubicBezTo>
                      <a:pt x="5" y="280"/>
                      <a:pt x="5" y="282"/>
                      <a:pt x="6" y="281"/>
                    </a:cubicBezTo>
                    <a:cubicBezTo>
                      <a:pt x="7" y="281"/>
                      <a:pt x="7" y="282"/>
                      <a:pt x="7" y="283"/>
                    </a:cubicBezTo>
                    <a:cubicBezTo>
                      <a:pt x="7" y="284"/>
                      <a:pt x="9" y="283"/>
                      <a:pt x="9" y="284"/>
                    </a:cubicBezTo>
                    <a:cubicBezTo>
                      <a:pt x="8" y="284"/>
                      <a:pt x="10" y="285"/>
                      <a:pt x="9" y="286"/>
                    </a:cubicBezTo>
                    <a:cubicBezTo>
                      <a:pt x="9" y="287"/>
                      <a:pt x="9" y="289"/>
                      <a:pt x="10" y="290"/>
                    </a:cubicBezTo>
                    <a:cubicBezTo>
                      <a:pt x="11" y="292"/>
                      <a:pt x="10" y="293"/>
                      <a:pt x="11" y="294"/>
                    </a:cubicBezTo>
                    <a:cubicBezTo>
                      <a:pt x="12" y="294"/>
                      <a:pt x="12" y="295"/>
                      <a:pt x="11" y="295"/>
                    </a:cubicBezTo>
                    <a:cubicBezTo>
                      <a:pt x="10" y="295"/>
                      <a:pt x="10" y="296"/>
                      <a:pt x="9" y="298"/>
                    </a:cubicBezTo>
                    <a:cubicBezTo>
                      <a:pt x="9" y="301"/>
                      <a:pt x="8" y="306"/>
                      <a:pt x="7" y="307"/>
                    </a:cubicBezTo>
                    <a:cubicBezTo>
                      <a:pt x="7" y="309"/>
                      <a:pt x="5" y="311"/>
                      <a:pt x="6" y="313"/>
                    </a:cubicBezTo>
                    <a:cubicBezTo>
                      <a:pt x="6" y="314"/>
                      <a:pt x="7" y="316"/>
                      <a:pt x="6" y="319"/>
                    </a:cubicBezTo>
                    <a:cubicBezTo>
                      <a:pt x="5" y="321"/>
                      <a:pt x="5" y="322"/>
                      <a:pt x="6" y="323"/>
                    </a:cubicBezTo>
                    <a:cubicBezTo>
                      <a:pt x="6" y="325"/>
                      <a:pt x="5" y="328"/>
                      <a:pt x="6" y="328"/>
                    </a:cubicBezTo>
                    <a:cubicBezTo>
                      <a:pt x="7" y="329"/>
                      <a:pt x="8" y="330"/>
                      <a:pt x="8" y="331"/>
                    </a:cubicBezTo>
                    <a:cubicBezTo>
                      <a:pt x="9" y="332"/>
                      <a:pt x="10" y="332"/>
                      <a:pt x="10" y="333"/>
                    </a:cubicBezTo>
                    <a:cubicBezTo>
                      <a:pt x="10" y="334"/>
                      <a:pt x="10" y="335"/>
                      <a:pt x="11" y="335"/>
                    </a:cubicBezTo>
                    <a:cubicBezTo>
                      <a:pt x="12" y="336"/>
                      <a:pt x="11" y="337"/>
                      <a:pt x="11" y="338"/>
                    </a:cubicBezTo>
                    <a:cubicBezTo>
                      <a:pt x="11" y="339"/>
                      <a:pt x="12" y="340"/>
                      <a:pt x="14" y="342"/>
                    </a:cubicBezTo>
                    <a:cubicBezTo>
                      <a:pt x="15" y="344"/>
                      <a:pt x="14" y="346"/>
                      <a:pt x="15" y="346"/>
                    </a:cubicBezTo>
                    <a:cubicBezTo>
                      <a:pt x="16" y="345"/>
                      <a:pt x="18" y="346"/>
                      <a:pt x="19" y="347"/>
                    </a:cubicBezTo>
                    <a:cubicBezTo>
                      <a:pt x="20" y="348"/>
                      <a:pt x="21" y="348"/>
                      <a:pt x="22" y="348"/>
                    </a:cubicBezTo>
                    <a:cubicBezTo>
                      <a:pt x="22" y="348"/>
                      <a:pt x="24" y="350"/>
                      <a:pt x="24" y="352"/>
                    </a:cubicBezTo>
                    <a:cubicBezTo>
                      <a:pt x="25" y="353"/>
                      <a:pt x="25" y="355"/>
                      <a:pt x="26" y="357"/>
                    </a:cubicBezTo>
                    <a:cubicBezTo>
                      <a:pt x="28" y="360"/>
                      <a:pt x="29" y="363"/>
                      <a:pt x="29" y="365"/>
                    </a:cubicBezTo>
                    <a:cubicBezTo>
                      <a:pt x="29" y="366"/>
                      <a:pt x="31" y="367"/>
                      <a:pt x="33" y="369"/>
                    </a:cubicBezTo>
                    <a:cubicBezTo>
                      <a:pt x="34" y="370"/>
                      <a:pt x="34" y="373"/>
                      <a:pt x="34" y="374"/>
                    </a:cubicBezTo>
                    <a:cubicBezTo>
                      <a:pt x="34" y="374"/>
                      <a:pt x="32" y="373"/>
                      <a:pt x="32" y="374"/>
                    </a:cubicBezTo>
                    <a:cubicBezTo>
                      <a:pt x="31" y="375"/>
                      <a:pt x="34" y="378"/>
                      <a:pt x="36" y="378"/>
                    </a:cubicBezTo>
                    <a:cubicBezTo>
                      <a:pt x="37" y="377"/>
                      <a:pt x="37" y="378"/>
                      <a:pt x="39" y="380"/>
                    </a:cubicBezTo>
                    <a:cubicBezTo>
                      <a:pt x="41" y="382"/>
                      <a:pt x="41" y="384"/>
                      <a:pt x="40" y="385"/>
                    </a:cubicBezTo>
                    <a:cubicBezTo>
                      <a:pt x="39" y="386"/>
                      <a:pt x="41" y="387"/>
                      <a:pt x="44" y="389"/>
                    </a:cubicBezTo>
                    <a:cubicBezTo>
                      <a:pt x="46" y="391"/>
                      <a:pt x="47" y="393"/>
                      <a:pt x="47" y="394"/>
                    </a:cubicBezTo>
                    <a:cubicBezTo>
                      <a:pt x="48" y="395"/>
                      <a:pt x="49" y="394"/>
                      <a:pt x="49" y="393"/>
                    </a:cubicBezTo>
                    <a:cubicBezTo>
                      <a:pt x="49" y="392"/>
                      <a:pt x="48" y="391"/>
                      <a:pt x="48" y="390"/>
                    </a:cubicBezTo>
                    <a:cubicBezTo>
                      <a:pt x="48" y="388"/>
                      <a:pt x="46" y="388"/>
                      <a:pt x="45" y="388"/>
                    </a:cubicBezTo>
                    <a:cubicBezTo>
                      <a:pt x="45" y="388"/>
                      <a:pt x="45" y="386"/>
                      <a:pt x="45" y="385"/>
                    </a:cubicBezTo>
                    <a:cubicBezTo>
                      <a:pt x="44" y="384"/>
                      <a:pt x="43" y="381"/>
                      <a:pt x="43" y="379"/>
                    </a:cubicBezTo>
                    <a:cubicBezTo>
                      <a:pt x="42" y="377"/>
                      <a:pt x="40" y="375"/>
                      <a:pt x="39" y="373"/>
                    </a:cubicBezTo>
                    <a:cubicBezTo>
                      <a:pt x="38" y="371"/>
                      <a:pt x="37" y="370"/>
                      <a:pt x="36" y="369"/>
                    </a:cubicBezTo>
                    <a:cubicBezTo>
                      <a:pt x="36" y="369"/>
                      <a:pt x="37" y="368"/>
                      <a:pt x="37" y="367"/>
                    </a:cubicBezTo>
                    <a:cubicBezTo>
                      <a:pt x="36" y="366"/>
                      <a:pt x="35" y="366"/>
                      <a:pt x="34" y="366"/>
                    </a:cubicBezTo>
                    <a:cubicBezTo>
                      <a:pt x="33" y="365"/>
                      <a:pt x="33" y="364"/>
                      <a:pt x="33" y="363"/>
                    </a:cubicBezTo>
                    <a:cubicBezTo>
                      <a:pt x="33" y="362"/>
                      <a:pt x="32" y="358"/>
                      <a:pt x="32" y="357"/>
                    </a:cubicBezTo>
                    <a:cubicBezTo>
                      <a:pt x="32" y="356"/>
                      <a:pt x="33" y="356"/>
                      <a:pt x="33" y="357"/>
                    </a:cubicBezTo>
                    <a:cubicBezTo>
                      <a:pt x="33" y="357"/>
                      <a:pt x="34" y="358"/>
                      <a:pt x="34" y="357"/>
                    </a:cubicBezTo>
                    <a:cubicBezTo>
                      <a:pt x="35" y="357"/>
                      <a:pt x="36" y="357"/>
                      <a:pt x="36" y="358"/>
                    </a:cubicBezTo>
                    <a:cubicBezTo>
                      <a:pt x="36" y="359"/>
                      <a:pt x="37" y="358"/>
                      <a:pt x="38" y="359"/>
                    </a:cubicBezTo>
                    <a:cubicBezTo>
                      <a:pt x="39" y="359"/>
                      <a:pt x="37" y="360"/>
                      <a:pt x="38" y="364"/>
                    </a:cubicBezTo>
                    <a:cubicBezTo>
                      <a:pt x="40" y="367"/>
                      <a:pt x="39" y="365"/>
                      <a:pt x="39" y="368"/>
                    </a:cubicBezTo>
                    <a:cubicBezTo>
                      <a:pt x="39" y="371"/>
                      <a:pt x="40" y="369"/>
                      <a:pt x="40" y="369"/>
                    </a:cubicBezTo>
                    <a:cubicBezTo>
                      <a:pt x="41" y="368"/>
                      <a:pt x="42" y="370"/>
                      <a:pt x="43" y="371"/>
                    </a:cubicBezTo>
                    <a:cubicBezTo>
                      <a:pt x="43" y="373"/>
                      <a:pt x="45" y="373"/>
                      <a:pt x="45" y="373"/>
                    </a:cubicBezTo>
                    <a:cubicBezTo>
                      <a:pt x="45" y="374"/>
                      <a:pt x="46" y="376"/>
                      <a:pt x="47" y="376"/>
                    </a:cubicBezTo>
                    <a:cubicBezTo>
                      <a:pt x="48" y="376"/>
                      <a:pt x="48" y="378"/>
                      <a:pt x="49" y="378"/>
                    </a:cubicBezTo>
                    <a:cubicBezTo>
                      <a:pt x="50" y="378"/>
                      <a:pt x="50" y="379"/>
                      <a:pt x="50" y="380"/>
                    </a:cubicBezTo>
                    <a:cubicBezTo>
                      <a:pt x="49" y="382"/>
                      <a:pt x="50" y="383"/>
                      <a:pt x="52" y="383"/>
                    </a:cubicBezTo>
                    <a:cubicBezTo>
                      <a:pt x="54" y="384"/>
                      <a:pt x="53" y="385"/>
                      <a:pt x="54" y="386"/>
                    </a:cubicBezTo>
                    <a:cubicBezTo>
                      <a:pt x="56" y="388"/>
                      <a:pt x="61" y="394"/>
                      <a:pt x="62" y="396"/>
                    </a:cubicBezTo>
                    <a:cubicBezTo>
                      <a:pt x="63" y="398"/>
                      <a:pt x="63" y="399"/>
                      <a:pt x="63" y="400"/>
                    </a:cubicBezTo>
                    <a:cubicBezTo>
                      <a:pt x="64" y="402"/>
                      <a:pt x="63" y="402"/>
                      <a:pt x="63" y="403"/>
                    </a:cubicBezTo>
                    <a:cubicBezTo>
                      <a:pt x="64" y="404"/>
                      <a:pt x="62" y="404"/>
                      <a:pt x="62" y="405"/>
                    </a:cubicBezTo>
                    <a:cubicBezTo>
                      <a:pt x="62" y="405"/>
                      <a:pt x="63" y="409"/>
                      <a:pt x="65" y="410"/>
                    </a:cubicBezTo>
                    <a:cubicBezTo>
                      <a:pt x="67" y="410"/>
                      <a:pt x="69" y="412"/>
                      <a:pt x="70" y="414"/>
                    </a:cubicBezTo>
                    <a:cubicBezTo>
                      <a:pt x="71" y="415"/>
                      <a:pt x="73" y="415"/>
                      <a:pt x="76" y="416"/>
                    </a:cubicBezTo>
                    <a:cubicBezTo>
                      <a:pt x="78" y="417"/>
                      <a:pt x="79" y="419"/>
                      <a:pt x="82" y="420"/>
                    </a:cubicBezTo>
                    <a:cubicBezTo>
                      <a:pt x="85" y="421"/>
                      <a:pt x="88" y="423"/>
                      <a:pt x="90" y="424"/>
                    </a:cubicBezTo>
                    <a:cubicBezTo>
                      <a:pt x="92" y="426"/>
                      <a:pt x="95" y="425"/>
                      <a:pt x="97" y="424"/>
                    </a:cubicBezTo>
                    <a:cubicBezTo>
                      <a:pt x="100" y="423"/>
                      <a:pt x="102" y="424"/>
                      <a:pt x="103" y="425"/>
                    </a:cubicBezTo>
                    <a:cubicBezTo>
                      <a:pt x="105" y="426"/>
                      <a:pt x="110" y="432"/>
                      <a:pt x="111" y="433"/>
                    </a:cubicBezTo>
                    <a:cubicBezTo>
                      <a:pt x="113" y="434"/>
                      <a:pt x="115" y="433"/>
                      <a:pt x="116" y="434"/>
                    </a:cubicBezTo>
                    <a:cubicBezTo>
                      <a:pt x="117" y="435"/>
                      <a:pt x="122" y="437"/>
                      <a:pt x="123" y="437"/>
                    </a:cubicBezTo>
                    <a:cubicBezTo>
                      <a:pt x="124" y="437"/>
                      <a:pt x="124" y="436"/>
                      <a:pt x="125" y="437"/>
                    </a:cubicBezTo>
                    <a:cubicBezTo>
                      <a:pt x="126" y="438"/>
                      <a:pt x="125" y="439"/>
                      <a:pt x="126" y="440"/>
                    </a:cubicBezTo>
                    <a:cubicBezTo>
                      <a:pt x="128" y="441"/>
                      <a:pt x="130" y="444"/>
                      <a:pt x="131" y="445"/>
                    </a:cubicBezTo>
                    <a:cubicBezTo>
                      <a:pt x="132" y="446"/>
                      <a:pt x="133" y="448"/>
                      <a:pt x="132" y="448"/>
                    </a:cubicBezTo>
                    <a:cubicBezTo>
                      <a:pt x="132" y="449"/>
                      <a:pt x="132" y="451"/>
                      <a:pt x="133" y="452"/>
                    </a:cubicBezTo>
                    <a:cubicBezTo>
                      <a:pt x="135" y="453"/>
                      <a:pt x="134" y="451"/>
                      <a:pt x="135" y="451"/>
                    </a:cubicBezTo>
                    <a:cubicBezTo>
                      <a:pt x="136" y="451"/>
                      <a:pt x="136" y="453"/>
                      <a:pt x="137" y="453"/>
                    </a:cubicBezTo>
                    <a:cubicBezTo>
                      <a:pt x="138" y="453"/>
                      <a:pt x="140" y="454"/>
                      <a:pt x="140" y="456"/>
                    </a:cubicBezTo>
                    <a:cubicBezTo>
                      <a:pt x="140" y="457"/>
                      <a:pt x="140" y="458"/>
                      <a:pt x="142" y="458"/>
                    </a:cubicBezTo>
                    <a:cubicBezTo>
                      <a:pt x="143" y="458"/>
                      <a:pt x="146" y="459"/>
                      <a:pt x="147" y="461"/>
                    </a:cubicBezTo>
                    <a:cubicBezTo>
                      <a:pt x="149" y="463"/>
                      <a:pt x="149" y="461"/>
                      <a:pt x="150" y="463"/>
                    </a:cubicBezTo>
                    <a:cubicBezTo>
                      <a:pt x="151" y="464"/>
                      <a:pt x="153" y="463"/>
                      <a:pt x="153" y="462"/>
                    </a:cubicBezTo>
                    <a:cubicBezTo>
                      <a:pt x="153" y="461"/>
                      <a:pt x="152" y="461"/>
                      <a:pt x="152" y="460"/>
                    </a:cubicBezTo>
                    <a:cubicBezTo>
                      <a:pt x="151" y="459"/>
                      <a:pt x="153" y="459"/>
                      <a:pt x="153" y="458"/>
                    </a:cubicBezTo>
                    <a:cubicBezTo>
                      <a:pt x="154" y="457"/>
                      <a:pt x="156" y="456"/>
                      <a:pt x="157" y="457"/>
                    </a:cubicBezTo>
                    <a:cubicBezTo>
                      <a:pt x="158" y="457"/>
                      <a:pt x="159" y="458"/>
                      <a:pt x="158" y="460"/>
                    </a:cubicBezTo>
                    <a:cubicBezTo>
                      <a:pt x="158" y="461"/>
                      <a:pt x="161" y="464"/>
                      <a:pt x="162" y="465"/>
                    </a:cubicBezTo>
                    <a:cubicBezTo>
                      <a:pt x="163" y="467"/>
                      <a:pt x="163" y="468"/>
                      <a:pt x="163" y="469"/>
                    </a:cubicBezTo>
                    <a:cubicBezTo>
                      <a:pt x="163" y="469"/>
                      <a:pt x="164" y="471"/>
                      <a:pt x="163" y="471"/>
                    </a:cubicBezTo>
                    <a:cubicBezTo>
                      <a:pt x="163" y="471"/>
                      <a:pt x="164" y="477"/>
                      <a:pt x="164" y="478"/>
                    </a:cubicBezTo>
                    <a:cubicBezTo>
                      <a:pt x="165" y="479"/>
                      <a:pt x="165" y="479"/>
                      <a:pt x="164" y="481"/>
                    </a:cubicBezTo>
                    <a:cubicBezTo>
                      <a:pt x="163" y="483"/>
                      <a:pt x="163" y="484"/>
                      <a:pt x="161" y="484"/>
                    </a:cubicBezTo>
                    <a:cubicBezTo>
                      <a:pt x="160" y="484"/>
                      <a:pt x="160" y="486"/>
                      <a:pt x="160" y="486"/>
                    </a:cubicBezTo>
                    <a:cubicBezTo>
                      <a:pt x="159" y="486"/>
                      <a:pt x="159" y="488"/>
                      <a:pt x="159" y="489"/>
                    </a:cubicBezTo>
                    <a:cubicBezTo>
                      <a:pt x="160" y="489"/>
                      <a:pt x="158" y="490"/>
                      <a:pt x="157" y="490"/>
                    </a:cubicBezTo>
                    <a:cubicBezTo>
                      <a:pt x="156" y="490"/>
                      <a:pt x="156" y="492"/>
                      <a:pt x="156" y="493"/>
                    </a:cubicBezTo>
                    <a:cubicBezTo>
                      <a:pt x="156" y="494"/>
                      <a:pt x="155" y="494"/>
                      <a:pt x="155" y="495"/>
                    </a:cubicBezTo>
                    <a:cubicBezTo>
                      <a:pt x="155" y="496"/>
                      <a:pt x="155" y="497"/>
                      <a:pt x="154" y="497"/>
                    </a:cubicBezTo>
                    <a:cubicBezTo>
                      <a:pt x="153" y="498"/>
                      <a:pt x="153" y="499"/>
                      <a:pt x="154" y="500"/>
                    </a:cubicBezTo>
                    <a:cubicBezTo>
                      <a:pt x="155" y="501"/>
                      <a:pt x="154" y="502"/>
                      <a:pt x="154" y="503"/>
                    </a:cubicBezTo>
                    <a:cubicBezTo>
                      <a:pt x="154" y="503"/>
                      <a:pt x="155" y="504"/>
                      <a:pt x="156" y="505"/>
                    </a:cubicBezTo>
                    <a:cubicBezTo>
                      <a:pt x="158" y="506"/>
                      <a:pt x="158" y="505"/>
                      <a:pt x="158" y="506"/>
                    </a:cubicBezTo>
                    <a:cubicBezTo>
                      <a:pt x="159" y="507"/>
                      <a:pt x="158" y="508"/>
                      <a:pt x="157" y="508"/>
                    </a:cubicBezTo>
                    <a:cubicBezTo>
                      <a:pt x="156" y="508"/>
                      <a:pt x="155" y="510"/>
                      <a:pt x="154" y="511"/>
                    </a:cubicBezTo>
                    <a:cubicBezTo>
                      <a:pt x="154" y="513"/>
                      <a:pt x="156" y="516"/>
                      <a:pt x="156" y="517"/>
                    </a:cubicBezTo>
                    <a:cubicBezTo>
                      <a:pt x="157" y="518"/>
                      <a:pt x="155" y="517"/>
                      <a:pt x="155" y="518"/>
                    </a:cubicBezTo>
                    <a:cubicBezTo>
                      <a:pt x="155" y="519"/>
                      <a:pt x="158" y="521"/>
                      <a:pt x="160" y="522"/>
                    </a:cubicBezTo>
                    <a:cubicBezTo>
                      <a:pt x="161" y="523"/>
                      <a:pt x="163" y="526"/>
                      <a:pt x="164" y="528"/>
                    </a:cubicBezTo>
                    <a:cubicBezTo>
                      <a:pt x="165" y="529"/>
                      <a:pt x="166" y="531"/>
                      <a:pt x="167" y="534"/>
                    </a:cubicBezTo>
                    <a:cubicBezTo>
                      <a:pt x="169" y="538"/>
                      <a:pt x="172" y="544"/>
                      <a:pt x="175" y="547"/>
                    </a:cubicBezTo>
                    <a:cubicBezTo>
                      <a:pt x="177" y="550"/>
                      <a:pt x="178" y="552"/>
                      <a:pt x="177" y="552"/>
                    </a:cubicBezTo>
                    <a:cubicBezTo>
                      <a:pt x="177" y="553"/>
                      <a:pt x="178" y="555"/>
                      <a:pt x="179" y="556"/>
                    </a:cubicBezTo>
                    <a:cubicBezTo>
                      <a:pt x="181" y="557"/>
                      <a:pt x="182" y="559"/>
                      <a:pt x="186" y="561"/>
                    </a:cubicBezTo>
                    <a:cubicBezTo>
                      <a:pt x="189" y="564"/>
                      <a:pt x="196" y="568"/>
                      <a:pt x="197" y="570"/>
                    </a:cubicBezTo>
                    <a:cubicBezTo>
                      <a:pt x="198" y="572"/>
                      <a:pt x="201" y="573"/>
                      <a:pt x="201" y="574"/>
                    </a:cubicBezTo>
                    <a:cubicBezTo>
                      <a:pt x="202" y="574"/>
                      <a:pt x="202" y="577"/>
                      <a:pt x="202" y="578"/>
                    </a:cubicBezTo>
                    <a:cubicBezTo>
                      <a:pt x="203" y="580"/>
                      <a:pt x="205" y="586"/>
                      <a:pt x="205" y="589"/>
                    </a:cubicBezTo>
                    <a:cubicBezTo>
                      <a:pt x="205" y="591"/>
                      <a:pt x="204" y="593"/>
                      <a:pt x="204" y="595"/>
                    </a:cubicBezTo>
                    <a:cubicBezTo>
                      <a:pt x="204" y="596"/>
                      <a:pt x="206" y="596"/>
                      <a:pt x="205" y="597"/>
                    </a:cubicBezTo>
                    <a:cubicBezTo>
                      <a:pt x="205" y="598"/>
                      <a:pt x="205" y="599"/>
                      <a:pt x="206" y="602"/>
                    </a:cubicBezTo>
                    <a:cubicBezTo>
                      <a:pt x="206" y="605"/>
                      <a:pt x="206" y="610"/>
                      <a:pt x="206" y="611"/>
                    </a:cubicBezTo>
                    <a:cubicBezTo>
                      <a:pt x="206" y="613"/>
                      <a:pt x="206" y="614"/>
                      <a:pt x="206" y="615"/>
                    </a:cubicBezTo>
                    <a:cubicBezTo>
                      <a:pt x="207" y="617"/>
                      <a:pt x="206" y="618"/>
                      <a:pt x="205" y="618"/>
                    </a:cubicBezTo>
                    <a:cubicBezTo>
                      <a:pt x="205" y="619"/>
                      <a:pt x="208" y="622"/>
                      <a:pt x="208" y="623"/>
                    </a:cubicBezTo>
                    <a:cubicBezTo>
                      <a:pt x="208" y="625"/>
                      <a:pt x="207" y="625"/>
                      <a:pt x="207" y="627"/>
                    </a:cubicBezTo>
                    <a:cubicBezTo>
                      <a:pt x="209" y="630"/>
                      <a:pt x="209" y="635"/>
                      <a:pt x="209" y="636"/>
                    </a:cubicBezTo>
                    <a:cubicBezTo>
                      <a:pt x="210" y="637"/>
                      <a:pt x="209" y="637"/>
                      <a:pt x="209" y="639"/>
                    </a:cubicBezTo>
                    <a:cubicBezTo>
                      <a:pt x="210" y="640"/>
                      <a:pt x="209" y="641"/>
                      <a:pt x="209" y="643"/>
                    </a:cubicBezTo>
                    <a:cubicBezTo>
                      <a:pt x="210" y="646"/>
                      <a:pt x="209" y="649"/>
                      <a:pt x="209" y="651"/>
                    </a:cubicBezTo>
                    <a:cubicBezTo>
                      <a:pt x="209" y="653"/>
                      <a:pt x="209" y="654"/>
                      <a:pt x="208" y="654"/>
                    </a:cubicBezTo>
                    <a:cubicBezTo>
                      <a:pt x="207" y="654"/>
                      <a:pt x="207" y="655"/>
                      <a:pt x="209" y="656"/>
                    </a:cubicBezTo>
                    <a:cubicBezTo>
                      <a:pt x="210" y="658"/>
                      <a:pt x="209" y="659"/>
                      <a:pt x="210" y="661"/>
                    </a:cubicBezTo>
                    <a:cubicBezTo>
                      <a:pt x="212" y="663"/>
                      <a:pt x="211" y="664"/>
                      <a:pt x="212" y="665"/>
                    </a:cubicBezTo>
                    <a:cubicBezTo>
                      <a:pt x="212" y="667"/>
                      <a:pt x="211" y="667"/>
                      <a:pt x="211" y="668"/>
                    </a:cubicBezTo>
                    <a:cubicBezTo>
                      <a:pt x="212" y="670"/>
                      <a:pt x="211" y="671"/>
                      <a:pt x="212" y="673"/>
                    </a:cubicBezTo>
                    <a:cubicBezTo>
                      <a:pt x="213" y="674"/>
                      <a:pt x="213" y="675"/>
                      <a:pt x="213" y="675"/>
                    </a:cubicBezTo>
                    <a:cubicBezTo>
                      <a:pt x="212" y="675"/>
                      <a:pt x="212" y="676"/>
                      <a:pt x="213" y="679"/>
                    </a:cubicBezTo>
                    <a:cubicBezTo>
                      <a:pt x="213" y="681"/>
                      <a:pt x="213" y="681"/>
                      <a:pt x="215" y="681"/>
                    </a:cubicBezTo>
                    <a:cubicBezTo>
                      <a:pt x="216" y="682"/>
                      <a:pt x="213" y="675"/>
                      <a:pt x="214" y="675"/>
                    </a:cubicBezTo>
                    <a:cubicBezTo>
                      <a:pt x="215" y="675"/>
                      <a:pt x="214" y="674"/>
                      <a:pt x="215" y="674"/>
                    </a:cubicBezTo>
                    <a:cubicBezTo>
                      <a:pt x="216" y="674"/>
                      <a:pt x="215" y="675"/>
                      <a:pt x="216" y="675"/>
                    </a:cubicBezTo>
                    <a:cubicBezTo>
                      <a:pt x="217" y="676"/>
                      <a:pt x="218" y="677"/>
                      <a:pt x="217" y="677"/>
                    </a:cubicBezTo>
                    <a:cubicBezTo>
                      <a:pt x="216" y="678"/>
                      <a:pt x="218" y="679"/>
                      <a:pt x="217" y="680"/>
                    </a:cubicBezTo>
                    <a:cubicBezTo>
                      <a:pt x="217" y="681"/>
                      <a:pt x="217" y="682"/>
                      <a:pt x="218" y="683"/>
                    </a:cubicBezTo>
                    <a:cubicBezTo>
                      <a:pt x="218" y="684"/>
                      <a:pt x="218" y="684"/>
                      <a:pt x="218" y="685"/>
                    </a:cubicBezTo>
                    <a:cubicBezTo>
                      <a:pt x="226" y="688"/>
                      <a:pt x="234" y="692"/>
                      <a:pt x="243" y="695"/>
                    </a:cubicBezTo>
                    <a:cubicBezTo>
                      <a:pt x="243" y="695"/>
                      <a:pt x="242" y="693"/>
                      <a:pt x="243" y="693"/>
                    </a:cubicBezTo>
                    <a:cubicBezTo>
                      <a:pt x="243" y="693"/>
                      <a:pt x="243" y="692"/>
                      <a:pt x="243" y="690"/>
                    </a:cubicBezTo>
                    <a:cubicBezTo>
                      <a:pt x="242" y="689"/>
                      <a:pt x="242" y="687"/>
                      <a:pt x="243" y="687"/>
                    </a:cubicBezTo>
                    <a:cubicBezTo>
                      <a:pt x="244" y="687"/>
                      <a:pt x="244" y="686"/>
                      <a:pt x="244" y="686"/>
                    </a:cubicBezTo>
                    <a:cubicBezTo>
                      <a:pt x="243" y="685"/>
                      <a:pt x="242" y="684"/>
                      <a:pt x="243" y="684"/>
                    </a:cubicBezTo>
                    <a:cubicBezTo>
                      <a:pt x="245" y="684"/>
                      <a:pt x="244" y="686"/>
                      <a:pt x="245" y="686"/>
                    </a:cubicBezTo>
                    <a:cubicBezTo>
                      <a:pt x="246" y="686"/>
                      <a:pt x="247" y="684"/>
                      <a:pt x="246" y="683"/>
                    </a:cubicBezTo>
                    <a:cubicBezTo>
                      <a:pt x="244" y="682"/>
                      <a:pt x="245" y="683"/>
                      <a:pt x="244" y="683"/>
                    </a:cubicBezTo>
                    <a:cubicBezTo>
                      <a:pt x="243" y="683"/>
                      <a:pt x="243" y="682"/>
                      <a:pt x="242" y="682"/>
                    </a:cubicBezTo>
                    <a:cubicBezTo>
                      <a:pt x="241" y="682"/>
                      <a:pt x="241" y="680"/>
                      <a:pt x="241" y="679"/>
                    </a:cubicBezTo>
                    <a:cubicBezTo>
                      <a:pt x="240" y="678"/>
                      <a:pt x="239" y="676"/>
                      <a:pt x="240" y="675"/>
                    </a:cubicBezTo>
                    <a:cubicBezTo>
                      <a:pt x="240" y="675"/>
                      <a:pt x="243" y="677"/>
                      <a:pt x="245" y="678"/>
                    </a:cubicBezTo>
                    <a:cubicBezTo>
                      <a:pt x="247" y="679"/>
                      <a:pt x="249" y="677"/>
                      <a:pt x="248" y="676"/>
                    </a:cubicBezTo>
                    <a:cubicBezTo>
                      <a:pt x="248" y="675"/>
                      <a:pt x="247" y="674"/>
                      <a:pt x="248" y="673"/>
                    </a:cubicBezTo>
                    <a:cubicBezTo>
                      <a:pt x="249" y="672"/>
                      <a:pt x="248" y="671"/>
                      <a:pt x="247" y="670"/>
                    </a:cubicBezTo>
                    <a:cubicBezTo>
                      <a:pt x="246" y="668"/>
                      <a:pt x="247" y="668"/>
                      <a:pt x="248" y="669"/>
                    </a:cubicBezTo>
                    <a:cubicBezTo>
                      <a:pt x="249" y="669"/>
                      <a:pt x="253" y="670"/>
                      <a:pt x="256" y="669"/>
                    </a:cubicBezTo>
                    <a:cubicBezTo>
                      <a:pt x="260" y="669"/>
                      <a:pt x="262" y="668"/>
                      <a:pt x="262" y="667"/>
                    </a:cubicBezTo>
                    <a:cubicBezTo>
                      <a:pt x="262" y="666"/>
                      <a:pt x="263" y="663"/>
                      <a:pt x="264" y="662"/>
                    </a:cubicBezTo>
                    <a:cubicBezTo>
                      <a:pt x="264" y="661"/>
                      <a:pt x="263" y="660"/>
                      <a:pt x="262" y="659"/>
                    </a:cubicBezTo>
                    <a:cubicBezTo>
                      <a:pt x="260" y="659"/>
                      <a:pt x="260" y="657"/>
                      <a:pt x="260" y="656"/>
                    </a:cubicBezTo>
                    <a:cubicBezTo>
                      <a:pt x="261" y="655"/>
                      <a:pt x="259" y="653"/>
                      <a:pt x="258" y="653"/>
                    </a:cubicBezTo>
                    <a:cubicBezTo>
                      <a:pt x="257" y="653"/>
                      <a:pt x="254" y="651"/>
                      <a:pt x="255" y="650"/>
                    </a:cubicBezTo>
                    <a:cubicBezTo>
                      <a:pt x="256" y="649"/>
                      <a:pt x="256" y="651"/>
                      <a:pt x="258" y="651"/>
                    </a:cubicBezTo>
                    <a:cubicBezTo>
                      <a:pt x="259" y="651"/>
                      <a:pt x="261" y="652"/>
                      <a:pt x="262" y="653"/>
                    </a:cubicBezTo>
                    <a:cubicBezTo>
                      <a:pt x="264" y="654"/>
                      <a:pt x="263" y="653"/>
                      <a:pt x="265" y="653"/>
                    </a:cubicBezTo>
                    <a:cubicBezTo>
                      <a:pt x="267" y="654"/>
                      <a:pt x="268" y="654"/>
                      <a:pt x="270" y="653"/>
                    </a:cubicBezTo>
                    <a:cubicBezTo>
                      <a:pt x="271" y="652"/>
                      <a:pt x="271" y="649"/>
                      <a:pt x="273" y="648"/>
                    </a:cubicBezTo>
                    <a:cubicBezTo>
                      <a:pt x="275" y="646"/>
                      <a:pt x="274" y="645"/>
                      <a:pt x="275" y="643"/>
                    </a:cubicBezTo>
                    <a:cubicBezTo>
                      <a:pt x="276" y="641"/>
                      <a:pt x="275" y="640"/>
                      <a:pt x="276" y="638"/>
                    </a:cubicBezTo>
                    <a:cubicBezTo>
                      <a:pt x="277" y="637"/>
                      <a:pt x="275" y="635"/>
                      <a:pt x="277" y="634"/>
                    </a:cubicBezTo>
                    <a:cubicBezTo>
                      <a:pt x="279" y="633"/>
                      <a:pt x="279" y="636"/>
                      <a:pt x="278" y="638"/>
                    </a:cubicBezTo>
                    <a:cubicBezTo>
                      <a:pt x="276" y="640"/>
                      <a:pt x="276" y="641"/>
                      <a:pt x="278" y="639"/>
                    </a:cubicBezTo>
                    <a:cubicBezTo>
                      <a:pt x="280" y="638"/>
                      <a:pt x="281" y="635"/>
                      <a:pt x="281" y="632"/>
                    </a:cubicBezTo>
                    <a:cubicBezTo>
                      <a:pt x="282" y="629"/>
                      <a:pt x="283" y="628"/>
                      <a:pt x="284" y="628"/>
                    </a:cubicBezTo>
                    <a:cubicBezTo>
                      <a:pt x="285" y="628"/>
                      <a:pt x="285" y="625"/>
                      <a:pt x="284" y="622"/>
                    </a:cubicBezTo>
                    <a:cubicBezTo>
                      <a:pt x="284" y="620"/>
                      <a:pt x="283" y="617"/>
                      <a:pt x="283" y="616"/>
                    </a:cubicBezTo>
                    <a:cubicBezTo>
                      <a:pt x="284" y="614"/>
                      <a:pt x="283" y="613"/>
                      <a:pt x="284" y="613"/>
                    </a:cubicBezTo>
                    <a:cubicBezTo>
                      <a:pt x="285" y="613"/>
                      <a:pt x="287" y="611"/>
                      <a:pt x="288" y="609"/>
                    </a:cubicBezTo>
                    <a:cubicBezTo>
                      <a:pt x="290" y="608"/>
                      <a:pt x="291" y="608"/>
                      <a:pt x="292" y="607"/>
                    </a:cubicBezTo>
                    <a:cubicBezTo>
                      <a:pt x="294" y="607"/>
                      <a:pt x="293" y="607"/>
                      <a:pt x="294" y="606"/>
                    </a:cubicBezTo>
                    <a:cubicBezTo>
                      <a:pt x="295" y="606"/>
                      <a:pt x="296" y="605"/>
                      <a:pt x="297" y="604"/>
                    </a:cubicBezTo>
                    <a:cubicBezTo>
                      <a:pt x="297" y="603"/>
                      <a:pt x="301" y="605"/>
                      <a:pt x="303" y="605"/>
                    </a:cubicBezTo>
                    <a:cubicBezTo>
                      <a:pt x="305" y="605"/>
                      <a:pt x="306" y="605"/>
                      <a:pt x="306" y="604"/>
                    </a:cubicBezTo>
                    <a:cubicBezTo>
                      <a:pt x="306" y="602"/>
                      <a:pt x="306" y="601"/>
                      <a:pt x="308" y="601"/>
                    </a:cubicBezTo>
                    <a:cubicBezTo>
                      <a:pt x="309" y="601"/>
                      <a:pt x="309" y="601"/>
                      <a:pt x="309" y="599"/>
                    </a:cubicBezTo>
                    <a:cubicBezTo>
                      <a:pt x="309" y="597"/>
                      <a:pt x="309" y="596"/>
                      <a:pt x="310" y="595"/>
                    </a:cubicBezTo>
                    <a:cubicBezTo>
                      <a:pt x="311" y="595"/>
                      <a:pt x="311" y="593"/>
                      <a:pt x="311" y="592"/>
                    </a:cubicBezTo>
                    <a:cubicBezTo>
                      <a:pt x="311" y="590"/>
                      <a:pt x="312" y="591"/>
                      <a:pt x="312" y="589"/>
                    </a:cubicBezTo>
                    <a:cubicBezTo>
                      <a:pt x="312" y="588"/>
                      <a:pt x="312" y="586"/>
                      <a:pt x="312" y="584"/>
                    </a:cubicBezTo>
                    <a:cubicBezTo>
                      <a:pt x="312" y="583"/>
                      <a:pt x="313" y="583"/>
                      <a:pt x="314" y="582"/>
                    </a:cubicBezTo>
                    <a:cubicBezTo>
                      <a:pt x="314" y="581"/>
                      <a:pt x="313" y="580"/>
                      <a:pt x="314" y="577"/>
                    </a:cubicBezTo>
                    <a:cubicBezTo>
                      <a:pt x="314" y="574"/>
                      <a:pt x="313" y="571"/>
                      <a:pt x="313" y="568"/>
                    </a:cubicBezTo>
                    <a:cubicBezTo>
                      <a:pt x="313" y="566"/>
                      <a:pt x="312" y="563"/>
                      <a:pt x="313" y="562"/>
                    </a:cubicBezTo>
                    <a:cubicBezTo>
                      <a:pt x="314" y="561"/>
                      <a:pt x="313" y="561"/>
                      <a:pt x="313" y="560"/>
                    </a:cubicBezTo>
                    <a:cubicBezTo>
                      <a:pt x="312" y="560"/>
                      <a:pt x="313" y="559"/>
                      <a:pt x="313" y="559"/>
                    </a:cubicBezTo>
                    <a:cubicBezTo>
                      <a:pt x="314" y="559"/>
                      <a:pt x="315" y="561"/>
                      <a:pt x="316" y="560"/>
                    </a:cubicBezTo>
                    <a:cubicBezTo>
                      <a:pt x="317" y="559"/>
                      <a:pt x="317" y="556"/>
                      <a:pt x="318" y="553"/>
                    </a:cubicBezTo>
                    <a:cubicBezTo>
                      <a:pt x="319" y="551"/>
                      <a:pt x="320" y="551"/>
                      <a:pt x="321" y="550"/>
                    </a:cubicBezTo>
                    <a:cubicBezTo>
                      <a:pt x="323" y="550"/>
                      <a:pt x="325" y="547"/>
                      <a:pt x="326" y="542"/>
                    </a:cubicBezTo>
                    <a:cubicBezTo>
                      <a:pt x="327" y="537"/>
                      <a:pt x="325" y="532"/>
                      <a:pt x="324" y="529"/>
                    </a:cubicBezTo>
                    <a:cubicBezTo>
                      <a:pt x="324" y="526"/>
                      <a:pt x="323" y="526"/>
                      <a:pt x="321" y="526"/>
                    </a:cubicBezTo>
                    <a:close/>
                    <a:moveTo>
                      <a:pt x="148" y="306"/>
                    </a:moveTo>
                    <a:cubicBezTo>
                      <a:pt x="145" y="308"/>
                      <a:pt x="141" y="307"/>
                      <a:pt x="141" y="304"/>
                    </a:cubicBezTo>
                    <a:cubicBezTo>
                      <a:pt x="142" y="302"/>
                      <a:pt x="144" y="302"/>
                      <a:pt x="144" y="303"/>
                    </a:cubicBezTo>
                    <a:cubicBezTo>
                      <a:pt x="145" y="305"/>
                      <a:pt x="148" y="300"/>
                      <a:pt x="150" y="300"/>
                    </a:cubicBezTo>
                    <a:cubicBezTo>
                      <a:pt x="153" y="300"/>
                      <a:pt x="153" y="302"/>
                      <a:pt x="155" y="300"/>
                    </a:cubicBezTo>
                    <a:cubicBezTo>
                      <a:pt x="156" y="299"/>
                      <a:pt x="157" y="298"/>
                      <a:pt x="157" y="299"/>
                    </a:cubicBezTo>
                    <a:cubicBezTo>
                      <a:pt x="157" y="300"/>
                      <a:pt x="151" y="304"/>
                      <a:pt x="148" y="306"/>
                    </a:cubicBezTo>
                    <a:close/>
                    <a:moveTo>
                      <a:pt x="163" y="292"/>
                    </a:moveTo>
                    <a:cubicBezTo>
                      <a:pt x="166" y="293"/>
                      <a:pt x="167" y="290"/>
                      <a:pt x="168" y="292"/>
                    </a:cubicBezTo>
                    <a:cubicBezTo>
                      <a:pt x="169" y="294"/>
                      <a:pt x="165" y="296"/>
                      <a:pt x="161" y="296"/>
                    </a:cubicBezTo>
                    <a:cubicBezTo>
                      <a:pt x="157" y="297"/>
                      <a:pt x="156" y="298"/>
                      <a:pt x="156" y="296"/>
                    </a:cubicBezTo>
                    <a:cubicBezTo>
                      <a:pt x="155" y="294"/>
                      <a:pt x="161" y="292"/>
                      <a:pt x="163" y="292"/>
                    </a:cubicBezTo>
                    <a:close/>
                    <a:moveTo>
                      <a:pt x="142" y="283"/>
                    </a:moveTo>
                    <a:cubicBezTo>
                      <a:pt x="142" y="282"/>
                      <a:pt x="145" y="282"/>
                      <a:pt x="147" y="283"/>
                    </a:cubicBezTo>
                    <a:cubicBezTo>
                      <a:pt x="149" y="284"/>
                      <a:pt x="153" y="282"/>
                      <a:pt x="154" y="285"/>
                    </a:cubicBezTo>
                    <a:cubicBezTo>
                      <a:pt x="154" y="288"/>
                      <a:pt x="157" y="290"/>
                      <a:pt x="154" y="290"/>
                    </a:cubicBezTo>
                    <a:cubicBezTo>
                      <a:pt x="152" y="291"/>
                      <a:pt x="150" y="288"/>
                      <a:pt x="150" y="289"/>
                    </a:cubicBezTo>
                    <a:cubicBezTo>
                      <a:pt x="150" y="291"/>
                      <a:pt x="149" y="290"/>
                      <a:pt x="149" y="293"/>
                    </a:cubicBezTo>
                    <a:cubicBezTo>
                      <a:pt x="148" y="296"/>
                      <a:pt x="146" y="300"/>
                      <a:pt x="145" y="300"/>
                    </a:cubicBezTo>
                    <a:cubicBezTo>
                      <a:pt x="144" y="300"/>
                      <a:pt x="146" y="295"/>
                      <a:pt x="145" y="294"/>
                    </a:cubicBezTo>
                    <a:cubicBezTo>
                      <a:pt x="143" y="294"/>
                      <a:pt x="140" y="298"/>
                      <a:pt x="141" y="295"/>
                    </a:cubicBezTo>
                    <a:cubicBezTo>
                      <a:pt x="141" y="293"/>
                      <a:pt x="144" y="291"/>
                      <a:pt x="143" y="288"/>
                    </a:cubicBezTo>
                    <a:cubicBezTo>
                      <a:pt x="142" y="285"/>
                      <a:pt x="138" y="285"/>
                      <a:pt x="138" y="287"/>
                    </a:cubicBezTo>
                    <a:cubicBezTo>
                      <a:pt x="137" y="290"/>
                      <a:pt x="135" y="289"/>
                      <a:pt x="134" y="291"/>
                    </a:cubicBezTo>
                    <a:cubicBezTo>
                      <a:pt x="133" y="293"/>
                      <a:pt x="132" y="297"/>
                      <a:pt x="132" y="300"/>
                    </a:cubicBezTo>
                    <a:cubicBezTo>
                      <a:pt x="132" y="302"/>
                      <a:pt x="131" y="304"/>
                      <a:pt x="129" y="306"/>
                    </a:cubicBezTo>
                    <a:cubicBezTo>
                      <a:pt x="126" y="308"/>
                      <a:pt x="126" y="303"/>
                      <a:pt x="127" y="298"/>
                    </a:cubicBezTo>
                    <a:cubicBezTo>
                      <a:pt x="128" y="294"/>
                      <a:pt x="130" y="291"/>
                      <a:pt x="128" y="291"/>
                    </a:cubicBezTo>
                    <a:cubicBezTo>
                      <a:pt x="127" y="291"/>
                      <a:pt x="131" y="287"/>
                      <a:pt x="134" y="285"/>
                    </a:cubicBezTo>
                    <a:cubicBezTo>
                      <a:pt x="138" y="284"/>
                      <a:pt x="142" y="284"/>
                      <a:pt x="142" y="283"/>
                    </a:cubicBezTo>
                    <a:close/>
                    <a:moveTo>
                      <a:pt x="122" y="276"/>
                    </a:moveTo>
                    <a:cubicBezTo>
                      <a:pt x="125" y="276"/>
                      <a:pt x="127" y="270"/>
                      <a:pt x="129" y="270"/>
                    </a:cubicBezTo>
                    <a:cubicBezTo>
                      <a:pt x="131" y="270"/>
                      <a:pt x="136" y="270"/>
                      <a:pt x="136" y="273"/>
                    </a:cubicBezTo>
                    <a:cubicBezTo>
                      <a:pt x="136" y="276"/>
                      <a:pt x="139" y="273"/>
                      <a:pt x="139" y="276"/>
                    </a:cubicBezTo>
                    <a:cubicBezTo>
                      <a:pt x="139" y="279"/>
                      <a:pt x="142" y="281"/>
                      <a:pt x="140" y="282"/>
                    </a:cubicBezTo>
                    <a:cubicBezTo>
                      <a:pt x="138" y="283"/>
                      <a:pt x="139" y="280"/>
                      <a:pt x="137" y="281"/>
                    </a:cubicBezTo>
                    <a:cubicBezTo>
                      <a:pt x="135" y="281"/>
                      <a:pt x="132" y="283"/>
                      <a:pt x="130" y="282"/>
                    </a:cubicBezTo>
                    <a:cubicBezTo>
                      <a:pt x="129" y="282"/>
                      <a:pt x="130" y="280"/>
                      <a:pt x="128" y="280"/>
                    </a:cubicBezTo>
                    <a:cubicBezTo>
                      <a:pt x="126" y="280"/>
                      <a:pt x="130" y="276"/>
                      <a:pt x="127" y="278"/>
                    </a:cubicBezTo>
                    <a:cubicBezTo>
                      <a:pt x="124" y="280"/>
                      <a:pt x="120" y="284"/>
                      <a:pt x="119" y="283"/>
                    </a:cubicBezTo>
                    <a:cubicBezTo>
                      <a:pt x="117" y="281"/>
                      <a:pt x="116" y="283"/>
                      <a:pt x="114" y="282"/>
                    </a:cubicBezTo>
                    <a:cubicBezTo>
                      <a:pt x="113" y="281"/>
                      <a:pt x="119" y="276"/>
                      <a:pt x="122" y="276"/>
                    </a:cubicBezTo>
                    <a:close/>
                    <a:moveTo>
                      <a:pt x="96" y="250"/>
                    </a:moveTo>
                    <a:cubicBezTo>
                      <a:pt x="97" y="248"/>
                      <a:pt x="100" y="246"/>
                      <a:pt x="101" y="248"/>
                    </a:cubicBezTo>
                    <a:cubicBezTo>
                      <a:pt x="102" y="250"/>
                      <a:pt x="102" y="256"/>
                      <a:pt x="103" y="259"/>
                    </a:cubicBezTo>
                    <a:cubicBezTo>
                      <a:pt x="103" y="261"/>
                      <a:pt x="103" y="264"/>
                      <a:pt x="102" y="265"/>
                    </a:cubicBezTo>
                    <a:cubicBezTo>
                      <a:pt x="100" y="265"/>
                      <a:pt x="103" y="260"/>
                      <a:pt x="100" y="258"/>
                    </a:cubicBezTo>
                    <a:cubicBezTo>
                      <a:pt x="97" y="256"/>
                      <a:pt x="96" y="252"/>
                      <a:pt x="96" y="250"/>
                    </a:cubicBezTo>
                    <a:close/>
                    <a:moveTo>
                      <a:pt x="48" y="198"/>
                    </a:moveTo>
                    <a:cubicBezTo>
                      <a:pt x="46" y="199"/>
                      <a:pt x="44" y="200"/>
                      <a:pt x="44" y="200"/>
                    </a:cubicBezTo>
                    <a:cubicBezTo>
                      <a:pt x="43" y="200"/>
                      <a:pt x="48" y="196"/>
                      <a:pt x="47" y="196"/>
                    </a:cubicBezTo>
                    <a:cubicBezTo>
                      <a:pt x="47" y="195"/>
                      <a:pt x="44" y="198"/>
                      <a:pt x="43" y="199"/>
                    </a:cubicBezTo>
                    <a:cubicBezTo>
                      <a:pt x="43" y="200"/>
                      <a:pt x="41" y="201"/>
                      <a:pt x="40" y="201"/>
                    </a:cubicBezTo>
                    <a:cubicBezTo>
                      <a:pt x="39" y="201"/>
                      <a:pt x="38" y="200"/>
                      <a:pt x="39" y="200"/>
                    </a:cubicBezTo>
                    <a:cubicBezTo>
                      <a:pt x="40" y="199"/>
                      <a:pt x="40" y="198"/>
                      <a:pt x="42" y="197"/>
                    </a:cubicBezTo>
                    <a:cubicBezTo>
                      <a:pt x="43" y="196"/>
                      <a:pt x="42" y="196"/>
                      <a:pt x="43" y="195"/>
                    </a:cubicBezTo>
                    <a:cubicBezTo>
                      <a:pt x="43" y="194"/>
                      <a:pt x="46" y="195"/>
                      <a:pt x="46" y="194"/>
                    </a:cubicBezTo>
                    <a:cubicBezTo>
                      <a:pt x="47" y="193"/>
                      <a:pt x="44" y="192"/>
                      <a:pt x="43" y="193"/>
                    </a:cubicBezTo>
                    <a:cubicBezTo>
                      <a:pt x="42" y="194"/>
                      <a:pt x="39" y="197"/>
                      <a:pt x="37" y="196"/>
                    </a:cubicBezTo>
                    <a:cubicBezTo>
                      <a:pt x="36" y="196"/>
                      <a:pt x="44" y="193"/>
                      <a:pt x="46" y="191"/>
                    </a:cubicBezTo>
                    <a:cubicBezTo>
                      <a:pt x="47" y="190"/>
                      <a:pt x="54" y="187"/>
                      <a:pt x="53" y="188"/>
                    </a:cubicBezTo>
                    <a:cubicBezTo>
                      <a:pt x="53" y="189"/>
                      <a:pt x="50" y="191"/>
                      <a:pt x="51" y="191"/>
                    </a:cubicBezTo>
                    <a:cubicBezTo>
                      <a:pt x="52" y="192"/>
                      <a:pt x="55" y="190"/>
                      <a:pt x="56" y="189"/>
                    </a:cubicBezTo>
                    <a:cubicBezTo>
                      <a:pt x="57" y="188"/>
                      <a:pt x="60" y="187"/>
                      <a:pt x="57" y="190"/>
                    </a:cubicBezTo>
                    <a:cubicBezTo>
                      <a:pt x="55" y="193"/>
                      <a:pt x="54" y="194"/>
                      <a:pt x="52" y="194"/>
                    </a:cubicBezTo>
                    <a:cubicBezTo>
                      <a:pt x="51" y="194"/>
                      <a:pt x="49" y="195"/>
                      <a:pt x="50" y="196"/>
                    </a:cubicBezTo>
                    <a:cubicBezTo>
                      <a:pt x="50" y="196"/>
                      <a:pt x="50" y="197"/>
                      <a:pt x="48" y="198"/>
                    </a:cubicBezTo>
                    <a:close/>
                    <a:moveTo>
                      <a:pt x="66" y="212"/>
                    </a:moveTo>
                    <a:cubicBezTo>
                      <a:pt x="63" y="214"/>
                      <a:pt x="63" y="214"/>
                      <a:pt x="61" y="214"/>
                    </a:cubicBezTo>
                    <a:cubicBezTo>
                      <a:pt x="59" y="215"/>
                      <a:pt x="60" y="217"/>
                      <a:pt x="58" y="217"/>
                    </a:cubicBezTo>
                    <a:cubicBezTo>
                      <a:pt x="56" y="218"/>
                      <a:pt x="50" y="219"/>
                      <a:pt x="50" y="218"/>
                    </a:cubicBezTo>
                    <a:cubicBezTo>
                      <a:pt x="50" y="218"/>
                      <a:pt x="53" y="217"/>
                      <a:pt x="53" y="216"/>
                    </a:cubicBezTo>
                    <a:cubicBezTo>
                      <a:pt x="54" y="215"/>
                      <a:pt x="55" y="213"/>
                      <a:pt x="57" y="213"/>
                    </a:cubicBezTo>
                    <a:cubicBezTo>
                      <a:pt x="58" y="213"/>
                      <a:pt x="59" y="211"/>
                      <a:pt x="57" y="210"/>
                    </a:cubicBezTo>
                    <a:cubicBezTo>
                      <a:pt x="55" y="209"/>
                      <a:pt x="61" y="207"/>
                      <a:pt x="61" y="209"/>
                    </a:cubicBezTo>
                    <a:cubicBezTo>
                      <a:pt x="62" y="211"/>
                      <a:pt x="64" y="212"/>
                      <a:pt x="65" y="210"/>
                    </a:cubicBezTo>
                    <a:cubicBezTo>
                      <a:pt x="67" y="208"/>
                      <a:pt x="75" y="203"/>
                      <a:pt x="75" y="205"/>
                    </a:cubicBezTo>
                    <a:cubicBezTo>
                      <a:pt x="74" y="207"/>
                      <a:pt x="68" y="209"/>
                      <a:pt x="66" y="212"/>
                    </a:cubicBezTo>
                    <a:close/>
                    <a:moveTo>
                      <a:pt x="157" y="81"/>
                    </a:moveTo>
                    <a:cubicBezTo>
                      <a:pt x="159" y="81"/>
                      <a:pt x="157" y="83"/>
                      <a:pt x="158" y="84"/>
                    </a:cubicBezTo>
                    <a:cubicBezTo>
                      <a:pt x="160" y="84"/>
                      <a:pt x="167" y="80"/>
                      <a:pt x="167" y="81"/>
                    </a:cubicBezTo>
                    <a:cubicBezTo>
                      <a:pt x="167" y="83"/>
                      <a:pt x="160" y="85"/>
                      <a:pt x="160" y="86"/>
                    </a:cubicBezTo>
                    <a:cubicBezTo>
                      <a:pt x="161" y="87"/>
                      <a:pt x="164" y="87"/>
                      <a:pt x="163" y="88"/>
                    </a:cubicBezTo>
                    <a:cubicBezTo>
                      <a:pt x="162" y="89"/>
                      <a:pt x="168" y="90"/>
                      <a:pt x="169" y="89"/>
                    </a:cubicBezTo>
                    <a:cubicBezTo>
                      <a:pt x="170" y="87"/>
                      <a:pt x="172" y="87"/>
                      <a:pt x="173" y="87"/>
                    </a:cubicBezTo>
                    <a:cubicBezTo>
                      <a:pt x="175" y="88"/>
                      <a:pt x="177" y="82"/>
                      <a:pt x="178" y="82"/>
                    </a:cubicBezTo>
                    <a:cubicBezTo>
                      <a:pt x="179" y="83"/>
                      <a:pt x="180" y="80"/>
                      <a:pt x="182" y="79"/>
                    </a:cubicBezTo>
                    <a:cubicBezTo>
                      <a:pt x="184" y="77"/>
                      <a:pt x="187" y="76"/>
                      <a:pt x="188" y="75"/>
                    </a:cubicBezTo>
                    <a:cubicBezTo>
                      <a:pt x="188" y="74"/>
                      <a:pt x="188" y="73"/>
                      <a:pt x="185" y="74"/>
                    </a:cubicBezTo>
                    <a:cubicBezTo>
                      <a:pt x="183" y="75"/>
                      <a:pt x="182" y="75"/>
                      <a:pt x="183" y="73"/>
                    </a:cubicBezTo>
                    <a:cubicBezTo>
                      <a:pt x="185" y="71"/>
                      <a:pt x="182" y="72"/>
                      <a:pt x="183" y="70"/>
                    </a:cubicBezTo>
                    <a:cubicBezTo>
                      <a:pt x="185" y="68"/>
                      <a:pt x="182" y="68"/>
                      <a:pt x="182" y="70"/>
                    </a:cubicBezTo>
                    <a:cubicBezTo>
                      <a:pt x="181" y="72"/>
                      <a:pt x="179" y="71"/>
                      <a:pt x="180" y="69"/>
                    </a:cubicBezTo>
                    <a:cubicBezTo>
                      <a:pt x="180" y="68"/>
                      <a:pt x="175" y="69"/>
                      <a:pt x="173" y="66"/>
                    </a:cubicBezTo>
                    <a:cubicBezTo>
                      <a:pt x="171" y="64"/>
                      <a:pt x="167" y="67"/>
                      <a:pt x="169" y="67"/>
                    </a:cubicBezTo>
                    <a:cubicBezTo>
                      <a:pt x="170" y="67"/>
                      <a:pt x="170" y="68"/>
                      <a:pt x="168" y="69"/>
                    </a:cubicBezTo>
                    <a:cubicBezTo>
                      <a:pt x="167" y="69"/>
                      <a:pt x="164" y="70"/>
                      <a:pt x="166" y="71"/>
                    </a:cubicBezTo>
                    <a:cubicBezTo>
                      <a:pt x="168" y="71"/>
                      <a:pt x="165" y="72"/>
                      <a:pt x="163" y="73"/>
                    </a:cubicBezTo>
                    <a:cubicBezTo>
                      <a:pt x="160" y="74"/>
                      <a:pt x="159" y="77"/>
                      <a:pt x="161" y="77"/>
                    </a:cubicBezTo>
                    <a:cubicBezTo>
                      <a:pt x="164" y="76"/>
                      <a:pt x="161" y="79"/>
                      <a:pt x="159" y="79"/>
                    </a:cubicBezTo>
                    <a:cubicBezTo>
                      <a:pt x="157" y="79"/>
                      <a:pt x="156" y="80"/>
                      <a:pt x="157" y="81"/>
                    </a:cubicBezTo>
                    <a:close/>
                    <a:moveTo>
                      <a:pt x="170" y="195"/>
                    </a:moveTo>
                    <a:cubicBezTo>
                      <a:pt x="171" y="195"/>
                      <a:pt x="174" y="190"/>
                      <a:pt x="171" y="191"/>
                    </a:cubicBezTo>
                    <a:cubicBezTo>
                      <a:pt x="169" y="191"/>
                      <a:pt x="168" y="196"/>
                      <a:pt x="170" y="195"/>
                    </a:cubicBezTo>
                    <a:close/>
                    <a:moveTo>
                      <a:pt x="214" y="258"/>
                    </a:moveTo>
                    <a:cubicBezTo>
                      <a:pt x="214" y="260"/>
                      <a:pt x="223" y="264"/>
                      <a:pt x="224" y="262"/>
                    </a:cubicBezTo>
                    <a:cubicBezTo>
                      <a:pt x="224" y="260"/>
                      <a:pt x="214" y="257"/>
                      <a:pt x="214" y="258"/>
                    </a:cubicBezTo>
                    <a:close/>
                    <a:moveTo>
                      <a:pt x="198" y="417"/>
                    </a:moveTo>
                    <a:cubicBezTo>
                      <a:pt x="199" y="420"/>
                      <a:pt x="204" y="418"/>
                      <a:pt x="204" y="417"/>
                    </a:cubicBezTo>
                    <a:cubicBezTo>
                      <a:pt x="205" y="415"/>
                      <a:pt x="196" y="414"/>
                      <a:pt x="198" y="417"/>
                    </a:cubicBezTo>
                    <a:close/>
                    <a:moveTo>
                      <a:pt x="158" y="193"/>
                    </a:moveTo>
                    <a:cubicBezTo>
                      <a:pt x="160" y="194"/>
                      <a:pt x="164" y="189"/>
                      <a:pt x="164" y="188"/>
                    </a:cubicBezTo>
                    <a:cubicBezTo>
                      <a:pt x="164" y="187"/>
                      <a:pt x="155" y="191"/>
                      <a:pt x="158" y="193"/>
                    </a:cubicBezTo>
                    <a:close/>
                    <a:moveTo>
                      <a:pt x="33" y="177"/>
                    </a:moveTo>
                    <a:cubicBezTo>
                      <a:pt x="33" y="177"/>
                      <a:pt x="32" y="177"/>
                      <a:pt x="32" y="178"/>
                    </a:cubicBezTo>
                    <a:cubicBezTo>
                      <a:pt x="31" y="178"/>
                      <a:pt x="31" y="179"/>
                      <a:pt x="31" y="179"/>
                    </a:cubicBezTo>
                    <a:cubicBezTo>
                      <a:pt x="32" y="178"/>
                      <a:pt x="33" y="178"/>
                      <a:pt x="33" y="177"/>
                    </a:cubicBezTo>
                    <a:close/>
                    <a:moveTo>
                      <a:pt x="171" y="408"/>
                    </a:moveTo>
                    <a:cubicBezTo>
                      <a:pt x="172" y="407"/>
                      <a:pt x="167" y="403"/>
                      <a:pt x="164" y="403"/>
                    </a:cubicBezTo>
                    <a:cubicBezTo>
                      <a:pt x="162" y="403"/>
                      <a:pt x="154" y="396"/>
                      <a:pt x="147" y="394"/>
                    </a:cubicBezTo>
                    <a:cubicBezTo>
                      <a:pt x="140" y="392"/>
                      <a:pt x="134" y="398"/>
                      <a:pt x="134" y="399"/>
                    </a:cubicBezTo>
                    <a:cubicBezTo>
                      <a:pt x="135" y="401"/>
                      <a:pt x="139" y="398"/>
                      <a:pt x="141" y="396"/>
                    </a:cubicBezTo>
                    <a:cubicBezTo>
                      <a:pt x="142" y="395"/>
                      <a:pt x="144" y="397"/>
                      <a:pt x="144" y="398"/>
                    </a:cubicBezTo>
                    <a:cubicBezTo>
                      <a:pt x="144" y="399"/>
                      <a:pt x="146" y="399"/>
                      <a:pt x="150" y="400"/>
                    </a:cubicBezTo>
                    <a:cubicBezTo>
                      <a:pt x="154" y="400"/>
                      <a:pt x="154" y="403"/>
                      <a:pt x="158" y="404"/>
                    </a:cubicBezTo>
                    <a:cubicBezTo>
                      <a:pt x="161" y="405"/>
                      <a:pt x="158" y="407"/>
                      <a:pt x="160" y="408"/>
                    </a:cubicBezTo>
                    <a:cubicBezTo>
                      <a:pt x="161" y="409"/>
                      <a:pt x="171" y="409"/>
                      <a:pt x="171" y="408"/>
                    </a:cubicBezTo>
                    <a:close/>
                    <a:moveTo>
                      <a:pt x="170" y="182"/>
                    </a:moveTo>
                    <a:cubicBezTo>
                      <a:pt x="171" y="180"/>
                      <a:pt x="166" y="180"/>
                      <a:pt x="167" y="178"/>
                    </a:cubicBezTo>
                    <a:cubicBezTo>
                      <a:pt x="168" y="176"/>
                      <a:pt x="163" y="176"/>
                      <a:pt x="161" y="175"/>
                    </a:cubicBezTo>
                    <a:cubicBezTo>
                      <a:pt x="160" y="174"/>
                      <a:pt x="158" y="174"/>
                      <a:pt x="158" y="172"/>
                    </a:cubicBezTo>
                    <a:cubicBezTo>
                      <a:pt x="159" y="170"/>
                      <a:pt x="155" y="172"/>
                      <a:pt x="154" y="175"/>
                    </a:cubicBezTo>
                    <a:cubicBezTo>
                      <a:pt x="153" y="178"/>
                      <a:pt x="152" y="178"/>
                      <a:pt x="152" y="181"/>
                    </a:cubicBezTo>
                    <a:cubicBezTo>
                      <a:pt x="152" y="183"/>
                      <a:pt x="148" y="185"/>
                      <a:pt x="148" y="186"/>
                    </a:cubicBezTo>
                    <a:cubicBezTo>
                      <a:pt x="148" y="188"/>
                      <a:pt x="150" y="186"/>
                      <a:pt x="152" y="185"/>
                    </a:cubicBezTo>
                    <a:cubicBezTo>
                      <a:pt x="154" y="185"/>
                      <a:pt x="151" y="188"/>
                      <a:pt x="153" y="188"/>
                    </a:cubicBezTo>
                    <a:cubicBezTo>
                      <a:pt x="155" y="188"/>
                      <a:pt x="158" y="185"/>
                      <a:pt x="159" y="184"/>
                    </a:cubicBezTo>
                    <a:cubicBezTo>
                      <a:pt x="160" y="182"/>
                      <a:pt x="162" y="181"/>
                      <a:pt x="164" y="183"/>
                    </a:cubicBezTo>
                    <a:cubicBezTo>
                      <a:pt x="165" y="184"/>
                      <a:pt x="170" y="184"/>
                      <a:pt x="170" y="182"/>
                    </a:cubicBezTo>
                    <a:close/>
                    <a:moveTo>
                      <a:pt x="157" y="416"/>
                    </a:moveTo>
                    <a:cubicBezTo>
                      <a:pt x="157" y="417"/>
                      <a:pt x="163" y="419"/>
                      <a:pt x="164" y="417"/>
                    </a:cubicBezTo>
                    <a:cubicBezTo>
                      <a:pt x="165" y="416"/>
                      <a:pt x="156" y="414"/>
                      <a:pt x="157" y="416"/>
                    </a:cubicBezTo>
                    <a:close/>
                    <a:moveTo>
                      <a:pt x="476" y="307"/>
                    </a:moveTo>
                    <a:cubicBezTo>
                      <a:pt x="475" y="305"/>
                      <a:pt x="471" y="308"/>
                      <a:pt x="472" y="308"/>
                    </a:cubicBezTo>
                    <a:cubicBezTo>
                      <a:pt x="474" y="310"/>
                      <a:pt x="476" y="309"/>
                      <a:pt x="476" y="307"/>
                    </a:cubicBezTo>
                    <a:close/>
                    <a:moveTo>
                      <a:pt x="495" y="301"/>
                    </a:moveTo>
                    <a:cubicBezTo>
                      <a:pt x="495" y="302"/>
                      <a:pt x="498" y="304"/>
                      <a:pt x="497" y="307"/>
                    </a:cubicBezTo>
                    <a:cubicBezTo>
                      <a:pt x="496" y="309"/>
                      <a:pt x="497" y="313"/>
                      <a:pt x="499" y="311"/>
                    </a:cubicBezTo>
                    <a:cubicBezTo>
                      <a:pt x="500" y="310"/>
                      <a:pt x="501" y="310"/>
                      <a:pt x="502" y="309"/>
                    </a:cubicBezTo>
                    <a:cubicBezTo>
                      <a:pt x="502" y="308"/>
                      <a:pt x="502" y="304"/>
                      <a:pt x="502" y="302"/>
                    </a:cubicBezTo>
                    <a:cubicBezTo>
                      <a:pt x="503" y="299"/>
                      <a:pt x="500" y="299"/>
                      <a:pt x="498" y="300"/>
                    </a:cubicBezTo>
                    <a:cubicBezTo>
                      <a:pt x="497" y="301"/>
                      <a:pt x="496" y="300"/>
                      <a:pt x="495" y="301"/>
                    </a:cubicBezTo>
                    <a:close/>
                    <a:moveTo>
                      <a:pt x="689" y="130"/>
                    </a:moveTo>
                    <a:cubicBezTo>
                      <a:pt x="688" y="130"/>
                      <a:pt x="688" y="131"/>
                      <a:pt x="689" y="131"/>
                    </a:cubicBezTo>
                    <a:cubicBezTo>
                      <a:pt x="689" y="132"/>
                      <a:pt x="688" y="133"/>
                      <a:pt x="687" y="132"/>
                    </a:cubicBezTo>
                    <a:cubicBezTo>
                      <a:pt x="685" y="131"/>
                      <a:pt x="686" y="130"/>
                      <a:pt x="687" y="129"/>
                    </a:cubicBezTo>
                    <a:cubicBezTo>
                      <a:pt x="687" y="129"/>
                      <a:pt x="685" y="128"/>
                      <a:pt x="684" y="127"/>
                    </a:cubicBezTo>
                    <a:cubicBezTo>
                      <a:pt x="683" y="127"/>
                      <a:pt x="680" y="130"/>
                      <a:pt x="679" y="130"/>
                    </a:cubicBezTo>
                    <a:cubicBezTo>
                      <a:pt x="678" y="130"/>
                      <a:pt x="675" y="129"/>
                      <a:pt x="673" y="130"/>
                    </a:cubicBezTo>
                    <a:cubicBezTo>
                      <a:pt x="671" y="130"/>
                      <a:pt x="671" y="132"/>
                      <a:pt x="670" y="132"/>
                    </a:cubicBezTo>
                    <a:cubicBezTo>
                      <a:pt x="669" y="132"/>
                      <a:pt x="666" y="132"/>
                      <a:pt x="665" y="131"/>
                    </a:cubicBezTo>
                    <a:cubicBezTo>
                      <a:pt x="664" y="130"/>
                      <a:pt x="665" y="130"/>
                      <a:pt x="666" y="130"/>
                    </a:cubicBezTo>
                    <a:cubicBezTo>
                      <a:pt x="667" y="130"/>
                      <a:pt x="667" y="130"/>
                      <a:pt x="667" y="129"/>
                    </a:cubicBezTo>
                    <a:cubicBezTo>
                      <a:pt x="666" y="128"/>
                      <a:pt x="667" y="127"/>
                      <a:pt x="667" y="126"/>
                    </a:cubicBezTo>
                    <a:cubicBezTo>
                      <a:pt x="667" y="126"/>
                      <a:pt x="663" y="127"/>
                      <a:pt x="662" y="128"/>
                    </a:cubicBezTo>
                    <a:cubicBezTo>
                      <a:pt x="662" y="128"/>
                      <a:pt x="663" y="129"/>
                      <a:pt x="662" y="130"/>
                    </a:cubicBezTo>
                    <a:cubicBezTo>
                      <a:pt x="661" y="130"/>
                      <a:pt x="661" y="129"/>
                      <a:pt x="660" y="129"/>
                    </a:cubicBezTo>
                    <a:cubicBezTo>
                      <a:pt x="659" y="128"/>
                      <a:pt x="653" y="129"/>
                      <a:pt x="652" y="131"/>
                    </a:cubicBezTo>
                    <a:cubicBezTo>
                      <a:pt x="651" y="132"/>
                      <a:pt x="649" y="132"/>
                      <a:pt x="649" y="133"/>
                    </a:cubicBezTo>
                    <a:cubicBezTo>
                      <a:pt x="649" y="134"/>
                      <a:pt x="646" y="134"/>
                      <a:pt x="645" y="134"/>
                    </a:cubicBezTo>
                    <a:cubicBezTo>
                      <a:pt x="644" y="135"/>
                      <a:pt x="645" y="138"/>
                      <a:pt x="645" y="139"/>
                    </a:cubicBezTo>
                    <a:cubicBezTo>
                      <a:pt x="644" y="140"/>
                      <a:pt x="640" y="139"/>
                      <a:pt x="638" y="139"/>
                    </a:cubicBezTo>
                    <a:cubicBezTo>
                      <a:pt x="637" y="139"/>
                      <a:pt x="636" y="136"/>
                      <a:pt x="635" y="136"/>
                    </a:cubicBezTo>
                    <a:cubicBezTo>
                      <a:pt x="634" y="136"/>
                      <a:pt x="635" y="134"/>
                      <a:pt x="635" y="133"/>
                    </a:cubicBezTo>
                    <a:cubicBezTo>
                      <a:pt x="635" y="132"/>
                      <a:pt x="636" y="133"/>
                      <a:pt x="637" y="132"/>
                    </a:cubicBezTo>
                    <a:cubicBezTo>
                      <a:pt x="639" y="131"/>
                      <a:pt x="640" y="133"/>
                      <a:pt x="641" y="132"/>
                    </a:cubicBezTo>
                    <a:cubicBezTo>
                      <a:pt x="641" y="132"/>
                      <a:pt x="638" y="130"/>
                      <a:pt x="638" y="128"/>
                    </a:cubicBezTo>
                    <a:cubicBezTo>
                      <a:pt x="638" y="126"/>
                      <a:pt x="635" y="126"/>
                      <a:pt x="633" y="126"/>
                    </a:cubicBezTo>
                    <a:cubicBezTo>
                      <a:pt x="632" y="127"/>
                      <a:pt x="630" y="126"/>
                      <a:pt x="629" y="125"/>
                    </a:cubicBezTo>
                    <a:cubicBezTo>
                      <a:pt x="627" y="125"/>
                      <a:pt x="628" y="126"/>
                      <a:pt x="629" y="127"/>
                    </a:cubicBezTo>
                    <a:cubicBezTo>
                      <a:pt x="631" y="128"/>
                      <a:pt x="630" y="129"/>
                      <a:pt x="631" y="130"/>
                    </a:cubicBezTo>
                    <a:cubicBezTo>
                      <a:pt x="631" y="131"/>
                      <a:pt x="631" y="133"/>
                      <a:pt x="630" y="135"/>
                    </a:cubicBezTo>
                    <a:cubicBezTo>
                      <a:pt x="629" y="136"/>
                      <a:pt x="630" y="136"/>
                      <a:pt x="631" y="136"/>
                    </a:cubicBezTo>
                    <a:cubicBezTo>
                      <a:pt x="632" y="136"/>
                      <a:pt x="633" y="139"/>
                      <a:pt x="633" y="140"/>
                    </a:cubicBezTo>
                    <a:cubicBezTo>
                      <a:pt x="633" y="142"/>
                      <a:pt x="632" y="142"/>
                      <a:pt x="632" y="143"/>
                    </a:cubicBezTo>
                    <a:cubicBezTo>
                      <a:pt x="632" y="145"/>
                      <a:pt x="630" y="143"/>
                      <a:pt x="630" y="143"/>
                    </a:cubicBezTo>
                    <a:cubicBezTo>
                      <a:pt x="630" y="144"/>
                      <a:pt x="629" y="143"/>
                      <a:pt x="629" y="142"/>
                    </a:cubicBezTo>
                    <a:cubicBezTo>
                      <a:pt x="629" y="141"/>
                      <a:pt x="626" y="141"/>
                      <a:pt x="625" y="141"/>
                    </a:cubicBezTo>
                    <a:cubicBezTo>
                      <a:pt x="624" y="140"/>
                      <a:pt x="623" y="141"/>
                      <a:pt x="623" y="142"/>
                    </a:cubicBezTo>
                    <a:cubicBezTo>
                      <a:pt x="622" y="143"/>
                      <a:pt x="621" y="144"/>
                      <a:pt x="620" y="144"/>
                    </a:cubicBezTo>
                    <a:cubicBezTo>
                      <a:pt x="619" y="144"/>
                      <a:pt x="617" y="146"/>
                      <a:pt x="616" y="146"/>
                    </a:cubicBezTo>
                    <a:cubicBezTo>
                      <a:pt x="615" y="147"/>
                      <a:pt x="615" y="149"/>
                      <a:pt x="617" y="150"/>
                    </a:cubicBezTo>
                    <a:cubicBezTo>
                      <a:pt x="618" y="152"/>
                      <a:pt x="619" y="153"/>
                      <a:pt x="619" y="154"/>
                    </a:cubicBezTo>
                    <a:cubicBezTo>
                      <a:pt x="619" y="155"/>
                      <a:pt x="615" y="154"/>
                      <a:pt x="614" y="153"/>
                    </a:cubicBezTo>
                    <a:cubicBezTo>
                      <a:pt x="613" y="152"/>
                      <a:pt x="611" y="152"/>
                      <a:pt x="610" y="152"/>
                    </a:cubicBezTo>
                    <a:cubicBezTo>
                      <a:pt x="609" y="152"/>
                      <a:pt x="607" y="149"/>
                      <a:pt x="606" y="149"/>
                    </a:cubicBezTo>
                    <a:cubicBezTo>
                      <a:pt x="604" y="149"/>
                      <a:pt x="604" y="150"/>
                      <a:pt x="603" y="151"/>
                    </a:cubicBezTo>
                    <a:cubicBezTo>
                      <a:pt x="603" y="152"/>
                      <a:pt x="604" y="152"/>
                      <a:pt x="605" y="154"/>
                    </a:cubicBezTo>
                    <a:cubicBezTo>
                      <a:pt x="605" y="155"/>
                      <a:pt x="607" y="155"/>
                      <a:pt x="609" y="155"/>
                    </a:cubicBezTo>
                    <a:cubicBezTo>
                      <a:pt x="610" y="155"/>
                      <a:pt x="609" y="157"/>
                      <a:pt x="609" y="158"/>
                    </a:cubicBezTo>
                    <a:cubicBezTo>
                      <a:pt x="609" y="159"/>
                      <a:pt x="607" y="159"/>
                      <a:pt x="606" y="158"/>
                    </a:cubicBezTo>
                    <a:cubicBezTo>
                      <a:pt x="606" y="158"/>
                      <a:pt x="603" y="158"/>
                      <a:pt x="603" y="157"/>
                    </a:cubicBezTo>
                    <a:cubicBezTo>
                      <a:pt x="603" y="156"/>
                      <a:pt x="601" y="155"/>
                      <a:pt x="600" y="155"/>
                    </a:cubicBezTo>
                    <a:cubicBezTo>
                      <a:pt x="598" y="155"/>
                      <a:pt x="597" y="154"/>
                      <a:pt x="597" y="152"/>
                    </a:cubicBezTo>
                    <a:cubicBezTo>
                      <a:pt x="598" y="151"/>
                      <a:pt x="596" y="150"/>
                      <a:pt x="596" y="149"/>
                    </a:cubicBezTo>
                    <a:cubicBezTo>
                      <a:pt x="596" y="148"/>
                      <a:pt x="596" y="147"/>
                      <a:pt x="596" y="146"/>
                    </a:cubicBezTo>
                    <a:cubicBezTo>
                      <a:pt x="597" y="146"/>
                      <a:pt x="597" y="144"/>
                      <a:pt x="597" y="144"/>
                    </a:cubicBezTo>
                    <a:cubicBezTo>
                      <a:pt x="597" y="143"/>
                      <a:pt x="595" y="141"/>
                      <a:pt x="594" y="141"/>
                    </a:cubicBezTo>
                    <a:cubicBezTo>
                      <a:pt x="592" y="141"/>
                      <a:pt x="592" y="139"/>
                      <a:pt x="591" y="139"/>
                    </a:cubicBezTo>
                    <a:cubicBezTo>
                      <a:pt x="590" y="139"/>
                      <a:pt x="587" y="136"/>
                      <a:pt x="587" y="135"/>
                    </a:cubicBezTo>
                    <a:cubicBezTo>
                      <a:pt x="587" y="134"/>
                      <a:pt x="585" y="134"/>
                      <a:pt x="586" y="134"/>
                    </a:cubicBezTo>
                    <a:cubicBezTo>
                      <a:pt x="586" y="134"/>
                      <a:pt x="588" y="134"/>
                      <a:pt x="589" y="135"/>
                    </a:cubicBezTo>
                    <a:cubicBezTo>
                      <a:pt x="590" y="136"/>
                      <a:pt x="592" y="138"/>
                      <a:pt x="594" y="138"/>
                    </a:cubicBezTo>
                    <a:cubicBezTo>
                      <a:pt x="597" y="138"/>
                      <a:pt x="598" y="140"/>
                      <a:pt x="601" y="141"/>
                    </a:cubicBezTo>
                    <a:cubicBezTo>
                      <a:pt x="604" y="141"/>
                      <a:pt x="606" y="142"/>
                      <a:pt x="610" y="143"/>
                    </a:cubicBezTo>
                    <a:cubicBezTo>
                      <a:pt x="614" y="144"/>
                      <a:pt x="619" y="139"/>
                      <a:pt x="620" y="138"/>
                    </a:cubicBezTo>
                    <a:cubicBezTo>
                      <a:pt x="621" y="136"/>
                      <a:pt x="620" y="134"/>
                      <a:pt x="620" y="133"/>
                    </a:cubicBezTo>
                    <a:cubicBezTo>
                      <a:pt x="619" y="132"/>
                      <a:pt x="618" y="131"/>
                      <a:pt x="617" y="131"/>
                    </a:cubicBezTo>
                    <a:cubicBezTo>
                      <a:pt x="617" y="130"/>
                      <a:pt x="616" y="128"/>
                      <a:pt x="614" y="128"/>
                    </a:cubicBezTo>
                    <a:cubicBezTo>
                      <a:pt x="612" y="128"/>
                      <a:pt x="612" y="126"/>
                      <a:pt x="611" y="126"/>
                    </a:cubicBezTo>
                    <a:cubicBezTo>
                      <a:pt x="610" y="126"/>
                      <a:pt x="609" y="125"/>
                      <a:pt x="605" y="123"/>
                    </a:cubicBezTo>
                    <a:cubicBezTo>
                      <a:pt x="602" y="120"/>
                      <a:pt x="597" y="118"/>
                      <a:pt x="596" y="118"/>
                    </a:cubicBezTo>
                    <a:cubicBezTo>
                      <a:pt x="596" y="119"/>
                      <a:pt x="595" y="119"/>
                      <a:pt x="594" y="118"/>
                    </a:cubicBezTo>
                    <a:cubicBezTo>
                      <a:pt x="594" y="117"/>
                      <a:pt x="593" y="117"/>
                      <a:pt x="592" y="118"/>
                    </a:cubicBezTo>
                    <a:cubicBezTo>
                      <a:pt x="591" y="119"/>
                      <a:pt x="590" y="117"/>
                      <a:pt x="588" y="117"/>
                    </a:cubicBezTo>
                    <a:cubicBezTo>
                      <a:pt x="587" y="118"/>
                      <a:pt x="586" y="116"/>
                      <a:pt x="586" y="116"/>
                    </a:cubicBezTo>
                    <a:cubicBezTo>
                      <a:pt x="587" y="115"/>
                      <a:pt x="589" y="116"/>
                      <a:pt x="589" y="115"/>
                    </a:cubicBezTo>
                    <a:cubicBezTo>
                      <a:pt x="589" y="114"/>
                      <a:pt x="588" y="115"/>
                      <a:pt x="586" y="114"/>
                    </a:cubicBezTo>
                    <a:cubicBezTo>
                      <a:pt x="585" y="113"/>
                      <a:pt x="584" y="113"/>
                      <a:pt x="584" y="114"/>
                    </a:cubicBezTo>
                    <a:cubicBezTo>
                      <a:pt x="583" y="115"/>
                      <a:pt x="582" y="115"/>
                      <a:pt x="581" y="114"/>
                    </a:cubicBezTo>
                    <a:cubicBezTo>
                      <a:pt x="581" y="113"/>
                      <a:pt x="579" y="113"/>
                      <a:pt x="578" y="114"/>
                    </a:cubicBezTo>
                    <a:cubicBezTo>
                      <a:pt x="578" y="115"/>
                      <a:pt x="577" y="115"/>
                      <a:pt x="577" y="114"/>
                    </a:cubicBezTo>
                    <a:cubicBezTo>
                      <a:pt x="577" y="113"/>
                      <a:pt x="574" y="112"/>
                      <a:pt x="574" y="111"/>
                    </a:cubicBezTo>
                    <a:cubicBezTo>
                      <a:pt x="574" y="111"/>
                      <a:pt x="575" y="111"/>
                      <a:pt x="576" y="112"/>
                    </a:cubicBezTo>
                    <a:cubicBezTo>
                      <a:pt x="577" y="112"/>
                      <a:pt x="578" y="112"/>
                      <a:pt x="579" y="111"/>
                    </a:cubicBezTo>
                    <a:cubicBezTo>
                      <a:pt x="580" y="110"/>
                      <a:pt x="581" y="111"/>
                      <a:pt x="581" y="110"/>
                    </a:cubicBezTo>
                    <a:cubicBezTo>
                      <a:pt x="581" y="109"/>
                      <a:pt x="579" y="108"/>
                      <a:pt x="579" y="108"/>
                    </a:cubicBezTo>
                    <a:cubicBezTo>
                      <a:pt x="579" y="107"/>
                      <a:pt x="577" y="106"/>
                      <a:pt x="576" y="106"/>
                    </a:cubicBezTo>
                    <a:cubicBezTo>
                      <a:pt x="575" y="107"/>
                      <a:pt x="575" y="106"/>
                      <a:pt x="574" y="105"/>
                    </a:cubicBezTo>
                    <a:cubicBezTo>
                      <a:pt x="573" y="104"/>
                      <a:pt x="571" y="106"/>
                      <a:pt x="571" y="107"/>
                    </a:cubicBezTo>
                    <a:cubicBezTo>
                      <a:pt x="571" y="109"/>
                      <a:pt x="570" y="109"/>
                      <a:pt x="570" y="108"/>
                    </a:cubicBezTo>
                    <a:cubicBezTo>
                      <a:pt x="571" y="107"/>
                      <a:pt x="570" y="106"/>
                      <a:pt x="571" y="105"/>
                    </a:cubicBezTo>
                    <a:cubicBezTo>
                      <a:pt x="572" y="105"/>
                      <a:pt x="571" y="103"/>
                      <a:pt x="569" y="103"/>
                    </a:cubicBezTo>
                    <a:cubicBezTo>
                      <a:pt x="567" y="103"/>
                      <a:pt x="566" y="105"/>
                      <a:pt x="567" y="105"/>
                    </a:cubicBezTo>
                    <a:cubicBezTo>
                      <a:pt x="568" y="106"/>
                      <a:pt x="566" y="109"/>
                      <a:pt x="565" y="109"/>
                    </a:cubicBezTo>
                    <a:cubicBezTo>
                      <a:pt x="564" y="108"/>
                      <a:pt x="565" y="106"/>
                      <a:pt x="565" y="105"/>
                    </a:cubicBezTo>
                    <a:cubicBezTo>
                      <a:pt x="565" y="104"/>
                      <a:pt x="564" y="104"/>
                      <a:pt x="563" y="106"/>
                    </a:cubicBezTo>
                    <a:cubicBezTo>
                      <a:pt x="561" y="108"/>
                      <a:pt x="560" y="110"/>
                      <a:pt x="559" y="110"/>
                    </a:cubicBezTo>
                    <a:cubicBezTo>
                      <a:pt x="558" y="110"/>
                      <a:pt x="558" y="108"/>
                      <a:pt x="560" y="108"/>
                    </a:cubicBezTo>
                    <a:cubicBezTo>
                      <a:pt x="561" y="107"/>
                      <a:pt x="561" y="104"/>
                      <a:pt x="562" y="104"/>
                    </a:cubicBezTo>
                    <a:cubicBezTo>
                      <a:pt x="563" y="104"/>
                      <a:pt x="563" y="103"/>
                      <a:pt x="561" y="103"/>
                    </a:cubicBezTo>
                    <a:cubicBezTo>
                      <a:pt x="560" y="102"/>
                      <a:pt x="560" y="104"/>
                      <a:pt x="560" y="104"/>
                    </a:cubicBezTo>
                    <a:cubicBezTo>
                      <a:pt x="559" y="105"/>
                      <a:pt x="557" y="104"/>
                      <a:pt x="557" y="104"/>
                    </a:cubicBezTo>
                    <a:cubicBezTo>
                      <a:pt x="557" y="105"/>
                      <a:pt x="556" y="105"/>
                      <a:pt x="556" y="106"/>
                    </a:cubicBezTo>
                    <a:cubicBezTo>
                      <a:pt x="557" y="107"/>
                      <a:pt x="556" y="107"/>
                      <a:pt x="555" y="106"/>
                    </a:cubicBezTo>
                    <a:cubicBezTo>
                      <a:pt x="555" y="105"/>
                      <a:pt x="554" y="106"/>
                      <a:pt x="553" y="107"/>
                    </a:cubicBezTo>
                    <a:cubicBezTo>
                      <a:pt x="552" y="108"/>
                      <a:pt x="551" y="108"/>
                      <a:pt x="552" y="109"/>
                    </a:cubicBezTo>
                    <a:cubicBezTo>
                      <a:pt x="553" y="109"/>
                      <a:pt x="553" y="111"/>
                      <a:pt x="552" y="111"/>
                    </a:cubicBezTo>
                    <a:cubicBezTo>
                      <a:pt x="551" y="112"/>
                      <a:pt x="551" y="108"/>
                      <a:pt x="550" y="108"/>
                    </a:cubicBezTo>
                    <a:cubicBezTo>
                      <a:pt x="550" y="109"/>
                      <a:pt x="550" y="107"/>
                      <a:pt x="551" y="107"/>
                    </a:cubicBezTo>
                    <a:cubicBezTo>
                      <a:pt x="552" y="107"/>
                      <a:pt x="553" y="105"/>
                      <a:pt x="553" y="105"/>
                    </a:cubicBezTo>
                    <a:cubicBezTo>
                      <a:pt x="553" y="104"/>
                      <a:pt x="552" y="104"/>
                      <a:pt x="552" y="105"/>
                    </a:cubicBezTo>
                    <a:cubicBezTo>
                      <a:pt x="552" y="106"/>
                      <a:pt x="550" y="106"/>
                      <a:pt x="549" y="106"/>
                    </a:cubicBezTo>
                    <a:cubicBezTo>
                      <a:pt x="547" y="106"/>
                      <a:pt x="547" y="107"/>
                      <a:pt x="549" y="109"/>
                    </a:cubicBezTo>
                    <a:cubicBezTo>
                      <a:pt x="550" y="110"/>
                      <a:pt x="549" y="110"/>
                      <a:pt x="548" y="109"/>
                    </a:cubicBezTo>
                    <a:cubicBezTo>
                      <a:pt x="547" y="109"/>
                      <a:pt x="546" y="109"/>
                      <a:pt x="545" y="109"/>
                    </a:cubicBezTo>
                    <a:cubicBezTo>
                      <a:pt x="544" y="110"/>
                      <a:pt x="547" y="111"/>
                      <a:pt x="547" y="112"/>
                    </a:cubicBezTo>
                    <a:cubicBezTo>
                      <a:pt x="547" y="112"/>
                      <a:pt x="546" y="111"/>
                      <a:pt x="545" y="111"/>
                    </a:cubicBezTo>
                    <a:cubicBezTo>
                      <a:pt x="545" y="112"/>
                      <a:pt x="544" y="111"/>
                      <a:pt x="543" y="110"/>
                    </a:cubicBezTo>
                    <a:cubicBezTo>
                      <a:pt x="543" y="109"/>
                      <a:pt x="541" y="110"/>
                      <a:pt x="542" y="111"/>
                    </a:cubicBezTo>
                    <a:cubicBezTo>
                      <a:pt x="544" y="111"/>
                      <a:pt x="543" y="112"/>
                      <a:pt x="543" y="113"/>
                    </a:cubicBezTo>
                    <a:cubicBezTo>
                      <a:pt x="543" y="115"/>
                      <a:pt x="542" y="114"/>
                      <a:pt x="542" y="113"/>
                    </a:cubicBezTo>
                    <a:cubicBezTo>
                      <a:pt x="542" y="111"/>
                      <a:pt x="541" y="112"/>
                      <a:pt x="540" y="112"/>
                    </a:cubicBezTo>
                    <a:cubicBezTo>
                      <a:pt x="539" y="113"/>
                      <a:pt x="540" y="111"/>
                      <a:pt x="539" y="110"/>
                    </a:cubicBezTo>
                    <a:cubicBezTo>
                      <a:pt x="539" y="109"/>
                      <a:pt x="538" y="110"/>
                      <a:pt x="537" y="110"/>
                    </a:cubicBezTo>
                    <a:cubicBezTo>
                      <a:pt x="536" y="110"/>
                      <a:pt x="535" y="110"/>
                      <a:pt x="536" y="111"/>
                    </a:cubicBezTo>
                    <a:cubicBezTo>
                      <a:pt x="537" y="112"/>
                      <a:pt x="536" y="113"/>
                      <a:pt x="535" y="113"/>
                    </a:cubicBezTo>
                    <a:cubicBezTo>
                      <a:pt x="535" y="113"/>
                      <a:pt x="534" y="113"/>
                      <a:pt x="534" y="114"/>
                    </a:cubicBezTo>
                    <a:cubicBezTo>
                      <a:pt x="534" y="115"/>
                      <a:pt x="533" y="115"/>
                      <a:pt x="533" y="114"/>
                    </a:cubicBezTo>
                    <a:cubicBezTo>
                      <a:pt x="533" y="114"/>
                      <a:pt x="531" y="114"/>
                      <a:pt x="530" y="115"/>
                    </a:cubicBezTo>
                    <a:cubicBezTo>
                      <a:pt x="530" y="116"/>
                      <a:pt x="528" y="117"/>
                      <a:pt x="528" y="118"/>
                    </a:cubicBezTo>
                    <a:cubicBezTo>
                      <a:pt x="529" y="119"/>
                      <a:pt x="530" y="117"/>
                      <a:pt x="531" y="118"/>
                    </a:cubicBezTo>
                    <a:cubicBezTo>
                      <a:pt x="532" y="118"/>
                      <a:pt x="531" y="118"/>
                      <a:pt x="531" y="119"/>
                    </a:cubicBezTo>
                    <a:cubicBezTo>
                      <a:pt x="532" y="120"/>
                      <a:pt x="532" y="121"/>
                      <a:pt x="531" y="120"/>
                    </a:cubicBezTo>
                    <a:cubicBezTo>
                      <a:pt x="530" y="119"/>
                      <a:pt x="529" y="119"/>
                      <a:pt x="529" y="120"/>
                    </a:cubicBezTo>
                    <a:cubicBezTo>
                      <a:pt x="529" y="122"/>
                      <a:pt x="528" y="120"/>
                      <a:pt x="527" y="119"/>
                    </a:cubicBezTo>
                    <a:cubicBezTo>
                      <a:pt x="527" y="118"/>
                      <a:pt x="526" y="121"/>
                      <a:pt x="525" y="120"/>
                    </a:cubicBezTo>
                    <a:cubicBezTo>
                      <a:pt x="525" y="120"/>
                      <a:pt x="527" y="118"/>
                      <a:pt x="526" y="117"/>
                    </a:cubicBezTo>
                    <a:cubicBezTo>
                      <a:pt x="526" y="116"/>
                      <a:pt x="525" y="117"/>
                      <a:pt x="524" y="119"/>
                    </a:cubicBezTo>
                    <a:cubicBezTo>
                      <a:pt x="523" y="120"/>
                      <a:pt x="521" y="120"/>
                      <a:pt x="522" y="121"/>
                    </a:cubicBezTo>
                    <a:cubicBezTo>
                      <a:pt x="522" y="122"/>
                      <a:pt x="520" y="122"/>
                      <a:pt x="520" y="123"/>
                    </a:cubicBezTo>
                    <a:cubicBezTo>
                      <a:pt x="520" y="124"/>
                      <a:pt x="517" y="125"/>
                      <a:pt x="515" y="126"/>
                    </a:cubicBezTo>
                    <a:cubicBezTo>
                      <a:pt x="514" y="127"/>
                      <a:pt x="516" y="128"/>
                      <a:pt x="517" y="126"/>
                    </a:cubicBezTo>
                    <a:cubicBezTo>
                      <a:pt x="518" y="125"/>
                      <a:pt x="518" y="126"/>
                      <a:pt x="519" y="125"/>
                    </a:cubicBezTo>
                    <a:cubicBezTo>
                      <a:pt x="521" y="124"/>
                      <a:pt x="523" y="123"/>
                      <a:pt x="523" y="123"/>
                    </a:cubicBezTo>
                    <a:cubicBezTo>
                      <a:pt x="524" y="124"/>
                      <a:pt x="525" y="124"/>
                      <a:pt x="525" y="123"/>
                    </a:cubicBezTo>
                    <a:cubicBezTo>
                      <a:pt x="526" y="122"/>
                      <a:pt x="527" y="122"/>
                      <a:pt x="528" y="123"/>
                    </a:cubicBezTo>
                    <a:cubicBezTo>
                      <a:pt x="528" y="123"/>
                      <a:pt x="527" y="124"/>
                      <a:pt x="527" y="125"/>
                    </a:cubicBezTo>
                    <a:cubicBezTo>
                      <a:pt x="528" y="126"/>
                      <a:pt x="526" y="127"/>
                      <a:pt x="526" y="126"/>
                    </a:cubicBezTo>
                    <a:cubicBezTo>
                      <a:pt x="526" y="125"/>
                      <a:pt x="525" y="124"/>
                      <a:pt x="525" y="125"/>
                    </a:cubicBezTo>
                    <a:cubicBezTo>
                      <a:pt x="524" y="126"/>
                      <a:pt x="524" y="127"/>
                      <a:pt x="523" y="127"/>
                    </a:cubicBezTo>
                    <a:cubicBezTo>
                      <a:pt x="522" y="127"/>
                      <a:pt x="522" y="128"/>
                      <a:pt x="522" y="130"/>
                    </a:cubicBezTo>
                    <a:cubicBezTo>
                      <a:pt x="522" y="131"/>
                      <a:pt x="520" y="130"/>
                      <a:pt x="520" y="131"/>
                    </a:cubicBezTo>
                    <a:cubicBezTo>
                      <a:pt x="520" y="132"/>
                      <a:pt x="518" y="135"/>
                      <a:pt x="517" y="137"/>
                    </a:cubicBezTo>
                    <a:cubicBezTo>
                      <a:pt x="515" y="138"/>
                      <a:pt x="517" y="139"/>
                      <a:pt x="516" y="140"/>
                    </a:cubicBezTo>
                    <a:cubicBezTo>
                      <a:pt x="516" y="141"/>
                      <a:pt x="514" y="140"/>
                      <a:pt x="513" y="140"/>
                    </a:cubicBezTo>
                    <a:cubicBezTo>
                      <a:pt x="512" y="141"/>
                      <a:pt x="513" y="144"/>
                      <a:pt x="513" y="144"/>
                    </a:cubicBezTo>
                    <a:cubicBezTo>
                      <a:pt x="512" y="145"/>
                      <a:pt x="513" y="146"/>
                      <a:pt x="513" y="147"/>
                    </a:cubicBezTo>
                    <a:cubicBezTo>
                      <a:pt x="513" y="148"/>
                      <a:pt x="510" y="147"/>
                      <a:pt x="510" y="148"/>
                    </a:cubicBezTo>
                    <a:cubicBezTo>
                      <a:pt x="510" y="149"/>
                      <a:pt x="508" y="148"/>
                      <a:pt x="507" y="149"/>
                    </a:cubicBezTo>
                    <a:cubicBezTo>
                      <a:pt x="507" y="149"/>
                      <a:pt x="509" y="151"/>
                      <a:pt x="510" y="151"/>
                    </a:cubicBezTo>
                    <a:cubicBezTo>
                      <a:pt x="511" y="152"/>
                      <a:pt x="509" y="153"/>
                      <a:pt x="508" y="152"/>
                    </a:cubicBezTo>
                    <a:cubicBezTo>
                      <a:pt x="508" y="151"/>
                      <a:pt x="507" y="153"/>
                      <a:pt x="505" y="154"/>
                    </a:cubicBezTo>
                    <a:cubicBezTo>
                      <a:pt x="503" y="155"/>
                      <a:pt x="504" y="156"/>
                      <a:pt x="503" y="156"/>
                    </a:cubicBezTo>
                    <a:cubicBezTo>
                      <a:pt x="501" y="157"/>
                      <a:pt x="502" y="159"/>
                      <a:pt x="501" y="160"/>
                    </a:cubicBezTo>
                    <a:cubicBezTo>
                      <a:pt x="500" y="161"/>
                      <a:pt x="500" y="158"/>
                      <a:pt x="498" y="158"/>
                    </a:cubicBezTo>
                    <a:cubicBezTo>
                      <a:pt x="497" y="158"/>
                      <a:pt x="497" y="159"/>
                      <a:pt x="498" y="160"/>
                    </a:cubicBezTo>
                    <a:cubicBezTo>
                      <a:pt x="499" y="162"/>
                      <a:pt x="497" y="161"/>
                      <a:pt x="496" y="162"/>
                    </a:cubicBezTo>
                    <a:cubicBezTo>
                      <a:pt x="495" y="163"/>
                      <a:pt x="493" y="162"/>
                      <a:pt x="492" y="163"/>
                    </a:cubicBezTo>
                    <a:cubicBezTo>
                      <a:pt x="491" y="164"/>
                      <a:pt x="494" y="164"/>
                      <a:pt x="494" y="165"/>
                    </a:cubicBezTo>
                    <a:cubicBezTo>
                      <a:pt x="495" y="166"/>
                      <a:pt x="492" y="166"/>
                      <a:pt x="491" y="165"/>
                    </a:cubicBezTo>
                    <a:cubicBezTo>
                      <a:pt x="490" y="165"/>
                      <a:pt x="490" y="167"/>
                      <a:pt x="489" y="167"/>
                    </a:cubicBezTo>
                    <a:cubicBezTo>
                      <a:pt x="488" y="167"/>
                      <a:pt x="486" y="168"/>
                      <a:pt x="487" y="169"/>
                    </a:cubicBezTo>
                    <a:cubicBezTo>
                      <a:pt x="488" y="170"/>
                      <a:pt x="486" y="170"/>
                      <a:pt x="485" y="169"/>
                    </a:cubicBezTo>
                    <a:cubicBezTo>
                      <a:pt x="485" y="169"/>
                      <a:pt x="484" y="170"/>
                      <a:pt x="484" y="171"/>
                    </a:cubicBezTo>
                    <a:cubicBezTo>
                      <a:pt x="483" y="173"/>
                      <a:pt x="485" y="173"/>
                      <a:pt x="485" y="174"/>
                    </a:cubicBezTo>
                    <a:cubicBezTo>
                      <a:pt x="485" y="174"/>
                      <a:pt x="484" y="175"/>
                      <a:pt x="485" y="175"/>
                    </a:cubicBezTo>
                    <a:cubicBezTo>
                      <a:pt x="486" y="176"/>
                      <a:pt x="485" y="177"/>
                      <a:pt x="484" y="177"/>
                    </a:cubicBezTo>
                    <a:cubicBezTo>
                      <a:pt x="484" y="177"/>
                      <a:pt x="484" y="178"/>
                      <a:pt x="484" y="179"/>
                    </a:cubicBezTo>
                    <a:cubicBezTo>
                      <a:pt x="485" y="180"/>
                      <a:pt x="483" y="180"/>
                      <a:pt x="484" y="182"/>
                    </a:cubicBezTo>
                    <a:cubicBezTo>
                      <a:pt x="485" y="183"/>
                      <a:pt x="486" y="181"/>
                      <a:pt x="486" y="182"/>
                    </a:cubicBezTo>
                    <a:cubicBezTo>
                      <a:pt x="486" y="184"/>
                      <a:pt x="487" y="183"/>
                      <a:pt x="489" y="181"/>
                    </a:cubicBezTo>
                    <a:cubicBezTo>
                      <a:pt x="490" y="180"/>
                      <a:pt x="490" y="183"/>
                      <a:pt x="489" y="183"/>
                    </a:cubicBezTo>
                    <a:cubicBezTo>
                      <a:pt x="488" y="183"/>
                      <a:pt x="487" y="183"/>
                      <a:pt x="487" y="184"/>
                    </a:cubicBezTo>
                    <a:cubicBezTo>
                      <a:pt x="488" y="186"/>
                      <a:pt x="486" y="186"/>
                      <a:pt x="486" y="184"/>
                    </a:cubicBezTo>
                    <a:cubicBezTo>
                      <a:pt x="486" y="183"/>
                      <a:pt x="484" y="184"/>
                      <a:pt x="484" y="185"/>
                    </a:cubicBezTo>
                    <a:cubicBezTo>
                      <a:pt x="485" y="186"/>
                      <a:pt x="484" y="187"/>
                      <a:pt x="484" y="188"/>
                    </a:cubicBezTo>
                    <a:cubicBezTo>
                      <a:pt x="484" y="189"/>
                      <a:pt x="486" y="189"/>
                      <a:pt x="486" y="188"/>
                    </a:cubicBezTo>
                    <a:cubicBezTo>
                      <a:pt x="487" y="187"/>
                      <a:pt x="488" y="187"/>
                      <a:pt x="488" y="188"/>
                    </a:cubicBezTo>
                    <a:cubicBezTo>
                      <a:pt x="489" y="189"/>
                      <a:pt x="487" y="188"/>
                      <a:pt x="487" y="190"/>
                    </a:cubicBezTo>
                    <a:cubicBezTo>
                      <a:pt x="487" y="191"/>
                      <a:pt x="487" y="190"/>
                      <a:pt x="486" y="191"/>
                    </a:cubicBezTo>
                    <a:cubicBezTo>
                      <a:pt x="485" y="192"/>
                      <a:pt x="489" y="195"/>
                      <a:pt x="490" y="195"/>
                    </a:cubicBezTo>
                    <a:cubicBezTo>
                      <a:pt x="491" y="195"/>
                      <a:pt x="492" y="197"/>
                      <a:pt x="495" y="196"/>
                    </a:cubicBezTo>
                    <a:cubicBezTo>
                      <a:pt x="497" y="196"/>
                      <a:pt x="501" y="191"/>
                      <a:pt x="502" y="190"/>
                    </a:cubicBezTo>
                    <a:cubicBezTo>
                      <a:pt x="503" y="189"/>
                      <a:pt x="504" y="190"/>
                      <a:pt x="505" y="189"/>
                    </a:cubicBezTo>
                    <a:cubicBezTo>
                      <a:pt x="506" y="189"/>
                      <a:pt x="505" y="186"/>
                      <a:pt x="506" y="186"/>
                    </a:cubicBezTo>
                    <a:cubicBezTo>
                      <a:pt x="506" y="186"/>
                      <a:pt x="507" y="188"/>
                      <a:pt x="507" y="189"/>
                    </a:cubicBezTo>
                    <a:cubicBezTo>
                      <a:pt x="508" y="189"/>
                      <a:pt x="508" y="189"/>
                      <a:pt x="508" y="191"/>
                    </a:cubicBezTo>
                    <a:cubicBezTo>
                      <a:pt x="508" y="193"/>
                      <a:pt x="509" y="194"/>
                      <a:pt x="510" y="196"/>
                    </a:cubicBezTo>
                    <a:cubicBezTo>
                      <a:pt x="511" y="197"/>
                      <a:pt x="510" y="199"/>
                      <a:pt x="511" y="200"/>
                    </a:cubicBezTo>
                    <a:cubicBezTo>
                      <a:pt x="513" y="202"/>
                      <a:pt x="512" y="203"/>
                      <a:pt x="513" y="204"/>
                    </a:cubicBezTo>
                    <a:cubicBezTo>
                      <a:pt x="515" y="205"/>
                      <a:pt x="515" y="206"/>
                      <a:pt x="514" y="208"/>
                    </a:cubicBezTo>
                    <a:cubicBezTo>
                      <a:pt x="514" y="209"/>
                      <a:pt x="515" y="209"/>
                      <a:pt x="515" y="210"/>
                    </a:cubicBezTo>
                    <a:cubicBezTo>
                      <a:pt x="515" y="211"/>
                      <a:pt x="515" y="213"/>
                      <a:pt x="515" y="214"/>
                    </a:cubicBezTo>
                    <a:cubicBezTo>
                      <a:pt x="516" y="214"/>
                      <a:pt x="517" y="214"/>
                      <a:pt x="519" y="214"/>
                    </a:cubicBezTo>
                    <a:cubicBezTo>
                      <a:pt x="520" y="213"/>
                      <a:pt x="520" y="212"/>
                      <a:pt x="520" y="211"/>
                    </a:cubicBezTo>
                    <a:cubicBezTo>
                      <a:pt x="520" y="210"/>
                      <a:pt x="521" y="210"/>
                      <a:pt x="521" y="209"/>
                    </a:cubicBezTo>
                    <a:cubicBezTo>
                      <a:pt x="521" y="209"/>
                      <a:pt x="523" y="208"/>
                      <a:pt x="525" y="209"/>
                    </a:cubicBezTo>
                    <a:cubicBezTo>
                      <a:pt x="526" y="210"/>
                      <a:pt x="527" y="209"/>
                      <a:pt x="527" y="207"/>
                    </a:cubicBezTo>
                    <a:cubicBezTo>
                      <a:pt x="527" y="205"/>
                      <a:pt x="528" y="207"/>
                      <a:pt x="528" y="208"/>
                    </a:cubicBezTo>
                    <a:cubicBezTo>
                      <a:pt x="529" y="208"/>
                      <a:pt x="530" y="205"/>
                      <a:pt x="530" y="203"/>
                    </a:cubicBezTo>
                    <a:cubicBezTo>
                      <a:pt x="531" y="202"/>
                      <a:pt x="530" y="202"/>
                      <a:pt x="529" y="204"/>
                    </a:cubicBezTo>
                    <a:cubicBezTo>
                      <a:pt x="528" y="205"/>
                      <a:pt x="528" y="202"/>
                      <a:pt x="529" y="201"/>
                    </a:cubicBezTo>
                    <a:cubicBezTo>
                      <a:pt x="529" y="199"/>
                      <a:pt x="529" y="195"/>
                      <a:pt x="530" y="194"/>
                    </a:cubicBezTo>
                    <a:cubicBezTo>
                      <a:pt x="530" y="193"/>
                      <a:pt x="530" y="192"/>
                      <a:pt x="532" y="191"/>
                    </a:cubicBezTo>
                    <a:cubicBezTo>
                      <a:pt x="533" y="191"/>
                      <a:pt x="536" y="189"/>
                      <a:pt x="535" y="188"/>
                    </a:cubicBezTo>
                    <a:cubicBezTo>
                      <a:pt x="535" y="187"/>
                      <a:pt x="538" y="185"/>
                      <a:pt x="538" y="184"/>
                    </a:cubicBezTo>
                    <a:cubicBezTo>
                      <a:pt x="537" y="183"/>
                      <a:pt x="535" y="180"/>
                      <a:pt x="534" y="179"/>
                    </a:cubicBezTo>
                    <a:cubicBezTo>
                      <a:pt x="533" y="179"/>
                      <a:pt x="531" y="179"/>
                      <a:pt x="531" y="178"/>
                    </a:cubicBezTo>
                    <a:cubicBezTo>
                      <a:pt x="531" y="178"/>
                      <a:pt x="531" y="175"/>
                      <a:pt x="530" y="173"/>
                    </a:cubicBezTo>
                    <a:cubicBezTo>
                      <a:pt x="530" y="172"/>
                      <a:pt x="532" y="171"/>
                      <a:pt x="532" y="169"/>
                    </a:cubicBezTo>
                    <a:cubicBezTo>
                      <a:pt x="532" y="168"/>
                      <a:pt x="532" y="166"/>
                      <a:pt x="533" y="166"/>
                    </a:cubicBezTo>
                    <a:cubicBezTo>
                      <a:pt x="534" y="165"/>
                      <a:pt x="533" y="164"/>
                      <a:pt x="535" y="164"/>
                    </a:cubicBezTo>
                    <a:cubicBezTo>
                      <a:pt x="536" y="163"/>
                      <a:pt x="536" y="161"/>
                      <a:pt x="537" y="160"/>
                    </a:cubicBezTo>
                    <a:cubicBezTo>
                      <a:pt x="539" y="160"/>
                      <a:pt x="539" y="159"/>
                      <a:pt x="541" y="158"/>
                    </a:cubicBezTo>
                    <a:cubicBezTo>
                      <a:pt x="543" y="157"/>
                      <a:pt x="546" y="154"/>
                      <a:pt x="547" y="153"/>
                    </a:cubicBezTo>
                    <a:cubicBezTo>
                      <a:pt x="547" y="152"/>
                      <a:pt x="545" y="150"/>
                      <a:pt x="546" y="149"/>
                    </a:cubicBezTo>
                    <a:cubicBezTo>
                      <a:pt x="548" y="147"/>
                      <a:pt x="546" y="146"/>
                      <a:pt x="548" y="145"/>
                    </a:cubicBezTo>
                    <a:cubicBezTo>
                      <a:pt x="549" y="145"/>
                      <a:pt x="549" y="144"/>
                      <a:pt x="550" y="143"/>
                    </a:cubicBezTo>
                    <a:cubicBezTo>
                      <a:pt x="551" y="142"/>
                      <a:pt x="552" y="143"/>
                      <a:pt x="554" y="143"/>
                    </a:cubicBezTo>
                    <a:cubicBezTo>
                      <a:pt x="556" y="142"/>
                      <a:pt x="558" y="143"/>
                      <a:pt x="559" y="144"/>
                    </a:cubicBezTo>
                    <a:cubicBezTo>
                      <a:pt x="561" y="145"/>
                      <a:pt x="561" y="146"/>
                      <a:pt x="561" y="148"/>
                    </a:cubicBezTo>
                    <a:cubicBezTo>
                      <a:pt x="561" y="149"/>
                      <a:pt x="561" y="150"/>
                      <a:pt x="560" y="149"/>
                    </a:cubicBezTo>
                    <a:cubicBezTo>
                      <a:pt x="559" y="149"/>
                      <a:pt x="558" y="149"/>
                      <a:pt x="558" y="151"/>
                    </a:cubicBezTo>
                    <a:cubicBezTo>
                      <a:pt x="558" y="153"/>
                      <a:pt x="556" y="155"/>
                      <a:pt x="554" y="155"/>
                    </a:cubicBezTo>
                    <a:cubicBezTo>
                      <a:pt x="553" y="156"/>
                      <a:pt x="553" y="157"/>
                      <a:pt x="552" y="157"/>
                    </a:cubicBezTo>
                    <a:cubicBezTo>
                      <a:pt x="551" y="158"/>
                      <a:pt x="550" y="158"/>
                      <a:pt x="550" y="160"/>
                    </a:cubicBezTo>
                    <a:cubicBezTo>
                      <a:pt x="550" y="161"/>
                      <a:pt x="548" y="161"/>
                      <a:pt x="547" y="161"/>
                    </a:cubicBezTo>
                    <a:cubicBezTo>
                      <a:pt x="546" y="161"/>
                      <a:pt x="547" y="163"/>
                      <a:pt x="546" y="164"/>
                    </a:cubicBezTo>
                    <a:cubicBezTo>
                      <a:pt x="545" y="165"/>
                      <a:pt x="545" y="165"/>
                      <a:pt x="546" y="167"/>
                    </a:cubicBezTo>
                    <a:cubicBezTo>
                      <a:pt x="547" y="168"/>
                      <a:pt x="546" y="169"/>
                      <a:pt x="546" y="170"/>
                    </a:cubicBezTo>
                    <a:cubicBezTo>
                      <a:pt x="547" y="171"/>
                      <a:pt x="548" y="172"/>
                      <a:pt x="547" y="175"/>
                    </a:cubicBezTo>
                    <a:cubicBezTo>
                      <a:pt x="546" y="177"/>
                      <a:pt x="545" y="179"/>
                      <a:pt x="546" y="179"/>
                    </a:cubicBezTo>
                    <a:cubicBezTo>
                      <a:pt x="547" y="179"/>
                      <a:pt x="549" y="181"/>
                      <a:pt x="550" y="181"/>
                    </a:cubicBezTo>
                    <a:cubicBezTo>
                      <a:pt x="551" y="181"/>
                      <a:pt x="551" y="183"/>
                      <a:pt x="552" y="182"/>
                    </a:cubicBezTo>
                    <a:cubicBezTo>
                      <a:pt x="553" y="182"/>
                      <a:pt x="553" y="184"/>
                      <a:pt x="557" y="184"/>
                    </a:cubicBezTo>
                    <a:cubicBezTo>
                      <a:pt x="560" y="183"/>
                      <a:pt x="566" y="181"/>
                      <a:pt x="569" y="181"/>
                    </a:cubicBezTo>
                    <a:cubicBezTo>
                      <a:pt x="571" y="181"/>
                      <a:pt x="573" y="180"/>
                      <a:pt x="574" y="180"/>
                    </a:cubicBezTo>
                    <a:cubicBezTo>
                      <a:pt x="574" y="179"/>
                      <a:pt x="575" y="182"/>
                      <a:pt x="576" y="183"/>
                    </a:cubicBezTo>
                    <a:cubicBezTo>
                      <a:pt x="577" y="183"/>
                      <a:pt x="579" y="183"/>
                      <a:pt x="580" y="184"/>
                    </a:cubicBezTo>
                    <a:cubicBezTo>
                      <a:pt x="580" y="184"/>
                      <a:pt x="579" y="184"/>
                      <a:pt x="578" y="184"/>
                    </a:cubicBezTo>
                    <a:cubicBezTo>
                      <a:pt x="576" y="184"/>
                      <a:pt x="576" y="185"/>
                      <a:pt x="574" y="185"/>
                    </a:cubicBezTo>
                    <a:cubicBezTo>
                      <a:pt x="572" y="186"/>
                      <a:pt x="573" y="187"/>
                      <a:pt x="571" y="188"/>
                    </a:cubicBezTo>
                    <a:cubicBezTo>
                      <a:pt x="570" y="188"/>
                      <a:pt x="566" y="186"/>
                      <a:pt x="564" y="187"/>
                    </a:cubicBezTo>
                    <a:cubicBezTo>
                      <a:pt x="562" y="187"/>
                      <a:pt x="558" y="187"/>
                      <a:pt x="557" y="188"/>
                    </a:cubicBezTo>
                    <a:cubicBezTo>
                      <a:pt x="556" y="189"/>
                      <a:pt x="553" y="190"/>
                      <a:pt x="554" y="191"/>
                    </a:cubicBezTo>
                    <a:cubicBezTo>
                      <a:pt x="556" y="192"/>
                      <a:pt x="554" y="192"/>
                      <a:pt x="555" y="193"/>
                    </a:cubicBezTo>
                    <a:cubicBezTo>
                      <a:pt x="556" y="195"/>
                      <a:pt x="557" y="195"/>
                      <a:pt x="558" y="195"/>
                    </a:cubicBezTo>
                    <a:cubicBezTo>
                      <a:pt x="559" y="195"/>
                      <a:pt x="560" y="195"/>
                      <a:pt x="559" y="197"/>
                    </a:cubicBezTo>
                    <a:cubicBezTo>
                      <a:pt x="557" y="198"/>
                      <a:pt x="558" y="199"/>
                      <a:pt x="558" y="201"/>
                    </a:cubicBezTo>
                    <a:cubicBezTo>
                      <a:pt x="558" y="203"/>
                      <a:pt x="556" y="203"/>
                      <a:pt x="555" y="203"/>
                    </a:cubicBezTo>
                    <a:cubicBezTo>
                      <a:pt x="554" y="203"/>
                      <a:pt x="552" y="199"/>
                      <a:pt x="551" y="198"/>
                    </a:cubicBezTo>
                    <a:cubicBezTo>
                      <a:pt x="551" y="197"/>
                      <a:pt x="549" y="199"/>
                      <a:pt x="548" y="200"/>
                    </a:cubicBezTo>
                    <a:cubicBezTo>
                      <a:pt x="546" y="201"/>
                      <a:pt x="547" y="203"/>
                      <a:pt x="546" y="204"/>
                    </a:cubicBezTo>
                    <a:cubicBezTo>
                      <a:pt x="545" y="205"/>
                      <a:pt x="545" y="206"/>
                      <a:pt x="546" y="208"/>
                    </a:cubicBezTo>
                    <a:cubicBezTo>
                      <a:pt x="547" y="210"/>
                      <a:pt x="546" y="212"/>
                      <a:pt x="545" y="213"/>
                    </a:cubicBezTo>
                    <a:cubicBezTo>
                      <a:pt x="545" y="214"/>
                      <a:pt x="546" y="214"/>
                      <a:pt x="546" y="215"/>
                    </a:cubicBezTo>
                    <a:cubicBezTo>
                      <a:pt x="547" y="216"/>
                      <a:pt x="544" y="216"/>
                      <a:pt x="545" y="218"/>
                    </a:cubicBezTo>
                    <a:cubicBezTo>
                      <a:pt x="546" y="219"/>
                      <a:pt x="543" y="219"/>
                      <a:pt x="543" y="218"/>
                    </a:cubicBezTo>
                    <a:cubicBezTo>
                      <a:pt x="543" y="216"/>
                      <a:pt x="540" y="217"/>
                      <a:pt x="540" y="218"/>
                    </a:cubicBezTo>
                    <a:cubicBezTo>
                      <a:pt x="541" y="219"/>
                      <a:pt x="540" y="220"/>
                      <a:pt x="538" y="220"/>
                    </a:cubicBezTo>
                    <a:cubicBezTo>
                      <a:pt x="536" y="220"/>
                      <a:pt x="536" y="218"/>
                      <a:pt x="536" y="217"/>
                    </a:cubicBezTo>
                    <a:cubicBezTo>
                      <a:pt x="536" y="216"/>
                      <a:pt x="529" y="218"/>
                      <a:pt x="527" y="220"/>
                    </a:cubicBezTo>
                    <a:cubicBezTo>
                      <a:pt x="526" y="222"/>
                      <a:pt x="521" y="221"/>
                      <a:pt x="521" y="222"/>
                    </a:cubicBezTo>
                    <a:cubicBezTo>
                      <a:pt x="521" y="224"/>
                      <a:pt x="520" y="224"/>
                      <a:pt x="520" y="223"/>
                    </a:cubicBezTo>
                    <a:cubicBezTo>
                      <a:pt x="520" y="222"/>
                      <a:pt x="519" y="221"/>
                      <a:pt x="517" y="221"/>
                    </a:cubicBezTo>
                    <a:cubicBezTo>
                      <a:pt x="516" y="221"/>
                      <a:pt x="518" y="220"/>
                      <a:pt x="518" y="219"/>
                    </a:cubicBezTo>
                    <a:cubicBezTo>
                      <a:pt x="517" y="218"/>
                      <a:pt x="516" y="220"/>
                      <a:pt x="514" y="220"/>
                    </a:cubicBezTo>
                    <a:cubicBezTo>
                      <a:pt x="513" y="219"/>
                      <a:pt x="511" y="222"/>
                      <a:pt x="510" y="223"/>
                    </a:cubicBezTo>
                    <a:cubicBezTo>
                      <a:pt x="508" y="224"/>
                      <a:pt x="507" y="223"/>
                      <a:pt x="508" y="221"/>
                    </a:cubicBezTo>
                    <a:cubicBezTo>
                      <a:pt x="509" y="220"/>
                      <a:pt x="508" y="220"/>
                      <a:pt x="506" y="220"/>
                    </a:cubicBezTo>
                    <a:cubicBezTo>
                      <a:pt x="505" y="221"/>
                      <a:pt x="503" y="220"/>
                      <a:pt x="503" y="219"/>
                    </a:cubicBezTo>
                    <a:cubicBezTo>
                      <a:pt x="503" y="217"/>
                      <a:pt x="501" y="216"/>
                      <a:pt x="501" y="215"/>
                    </a:cubicBezTo>
                    <a:cubicBezTo>
                      <a:pt x="502" y="214"/>
                      <a:pt x="503" y="215"/>
                      <a:pt x="503" y="216"/>
                    </a:cubicBezTo>
                    <a:cubicBezTo>
                      <a:pt x="504" y="216"/>
                      <a:pt x="506" y="217"/>
                      <a:pt x="506" y="216"/>
                    </a:cubicBezTo>
                    <a:cubicBezTo>
                      <a:pt x="506" y="215"/>
                      <a:pt x="506" y="212"/>
                      <a:pt x="505" y="213"/>
                    </a:cubicBezTo>
                    <a:cubicBezTo>
                      <a:pt x="504" y="213"/>
                      <a:pt x="503" y="213"/>
                      <a:pt x="503" y="212"/>
                    </a:cubicBezTo>
                    <a:cubicBezTo>
                      <a:pt x="503" y="212"/>
                      <a:pt x="504" y="211"/>
                      <a:pt x="504" y="210"/>
                    </a:cubicBezTo>
                    <a:cubicBezTo>
                      <a:pt x="504" y="209"/>
                      <a:pt x="506" y="209"/>
                      <a:pt x="507" y="208"/>
                    </a:cubicBezTo>
                    <a:cubicBezTo>
                      <a:pt x="507" y="207"/>
                      <a:pt x="505" y="206"/>
                      <a:pt x="505" y="206"/>
                    </a:cubicBezTo>
                    <a:cubicBezTo>
                      <a:pt x="504" y="206"/>
                      <a:pt x="504" y="204"/>
                      <a:pt x="505" y="203"/>
                    </a:cubicBezTo>
                    <a:cubicBezTo>
                      <a:pt x="505" y="202"/>
                      <a:pt x="506" y="200"/>
                      <a:pt x="505" y="199"/>
                    </a:cubicBezTo>
                    <a:cubicBezTo>
                      <a:pt x="505" y="198"/>
                      <a:pt x="502" y="199"/>
                      <a:pt x="502" y="201"/>
                    </a:cubicBezTo>
                    <a:cubicBezTo>
                      <a:pt x="502" y="203"/>
                      <a:pt x="500" y="202"/>
                      <a:pt x="500" y="202"/>
                    </a:cubicBezTo>
                    <a:cubicBezTo>
                      <a:pt x="499" y="203"/>
                      <a:pt x="501" y="203"/>
                      <a:pt x="500" y="204"/>
                    </a:cubicBezTo>
                    <a:cubicBezTo>
                      <a:pt x="499" y="205"/>
                      <a:pt x="499" y="203"/>
                      <a:pt x="498" y="203"/>
                    </a:cubicBezTo>
                    <a:cubicBezTo>
                      <a:pt x="497" y="203"/>
                      <a:pt x="496" y="205"/>
                      <a:pt x="496" y="206"/>
                    </a:cubicBezTo>
                    <a:cubicBezTo>
                      <a:pt x="495" y="207"/>
                      <a:pt x="496" y="210"/>
                      <a:pt x="496" y="211"/>
                    </a:cubicBezTo>
                    <a:cubicBezTo>
                      <a:pt x="496" y="213"/>
                      <a:pt x="498" y="214"/>
                      <a:pt x="497" y="215"/>
                    </a:cubicBezTo>
                    <a:cubicBezTo>
                      <a:pt x="497" y="217"/>
                      <a:pt x="499" y="218"/>
                      <a:pt x="499" y="219"/>
                    </a:cubicBezTo>
                    <a:cubicBezTo>
                      <a:pt x="498" y="221"/>
                      <a:pt x="499" y="222"/>
                      <a:pt x="500" y="223"/>
                    </a:cubicBezTo>
                    <a:cubicBezTo>
                      <a:pt x="500" y="225"/>
                      <a:pt x="498" y="224"/>
                      <a:pt x="498" y="225"/>
                    </a:cubicBezTo>
                    <a:cubicBezTo>
                      <a:pt x="498" y="226"/>
                      <a:pt x="496" y="225"/>
                      <a:pt x="495" y="225"/>
                    </a:cubicBezTo>
                    <a:cubicBezTo>
                      <a:pt x="494" y="224"/>
                      <a:pt x="492" y="225"/>
                      <a:pt x="492" y="225"/>
                    </a:cubicBezTo>
                    <a:cubicBezTo>
                      <a:pt x="492" y="226"/>
                      <a:pt x="492" y="227"/>
                      <a:pt x="491" y="227"/>
                    </a:cubicBezTo>
                    <a:cubicBezTo>
                      <a:pt x="490" y="226"/>
                      <a:pt x="489" y="226"/>
                      <a:pt x="487" y="227"/>
                    </a:cubicBezTo>
                    <a:cubicBezTo>
                      <a:pt x="485" y="227"/>
                      <a:pt x="484" y="229"/>
                      <a:pt x="485" y="230"/>
                    </a:cubicBezTo>
                    <a:cubicBezTo>
                      <a:pt x="486" y="231"/>
                      <a:pt x="483" y="231"/>
                      <a:pt x="483" y="230"/>
                    </a:cubicBezTo>
                    <a:cubicBezTo>
                      <a:pt x="483" y="229"/>
                      <a:pt x="481" y="230"/>
                      <a:pt x="481" y="231"/>
                    </a:cubicBezTo>
                    <a:cubicBezTo>
                      <a:pt x="481" y="233"/>
                      <a:pt x="479" y="233"/>
                      <a:pt x="479" y="235"/>
                    </a:cubicBezTo>
                    <a:cubicBezTo>
                      <a:pt x="480" y="237"/>
                      <a:pt x="477" y="238"/>
                      <a:pt x="476" y="239"/>
                    </a:cubicBezTo>
                    <a:cubicBezTo>
                      <a:pt x="475" y="240"/>
                      <a:pt x="473" y="241"/>
                      <a:pt x="472" y="241"/>
                    </a:cubicBezTo>
                    <a:cubicBezTo>
                      <a:pt x="471" y="241"/>
                      <a:pt x="469" y="242"/>
                      <a:pt x="469" y="245"/>
                    </a:cubicBezTo>
                    <a:cubicBezTo>
                      <a:pt x="470" y="248"/>
                      <a:pt x="468" y="248"/>
                      <a:pt x="465" y="248"/>
                    </a:cubicBezTo>
                    <a:cubicBezTo>
                      <a:pt x="463" y="248"/>
                      <a:pt x="464" y="251"/>
                      <a:pt x="463" y="252"/>
                    </a:cubicBezTo>
                    <a:cubicBezTo>
                      <a:pt x="462" y="252"/>
                      <a:pt x="458" y="251"/>
                      <a:pt x="458" y="250"/>
                    </a:cubicBezTo>
                    <a:cubicBezTo>
                      <a:pt x="457" y="248"/>
                      <a:pt x="454" y="250"/>
                      <a:pt x="455" y="251"/>
                    </a:cubicBezTo>
                    <a:cubicBezTo>
                      <a:pt x="457" y="253"/>
                      <a:pt x="457" y="256"/>
                      <a:pt x="456" y="256"/>
                    </a:cubicBezTo>
                    <a:cubicBezTo>
                      <a:pt x="455" y="257"/>
                      <a:pt x="453" y="255"/>
                      <a:pt x="452" y="256"/>
                    </a:cubicBezTo>
                    <a:cubicBezTo>
                      <a:pt x="451" y="257"/>
                      <a:pt x="451" y="255"/>
                      <a:pt x="450" y="255"/>
                    </a:cubicBezTo>
                    <a:cubicBezTo>
                      <a:pt x="449" y="254"/>
                      <a:pt x="448" y="255"/>
                      <a:pt x="446" y="255"/>
                    </a:cubicBezTo>
                    <a:cubicBezTo>
                      <a:pt x="444" y="255"/>
                      <a:pt x="443" y="256"/>
                      <a:pt x="443" y="257"/>
                    </a:cubicBezTo>
                    <a:cubicBezTo>
                      <a:pt x="444" y="258"/>
                      <a:pt x="443" y="259"/>
                      <a:pt x="444" y="260"/>
                    </a:cubicBezTo>
                    <a:cubicBezTo>
                      <a:pt x="444" y="261"/>
                      <a:pt x="447" y="261"/>
                      <a:pt x="449" y="262"/>
                    </a:cubicBezTo>
                    <a:cubicBezTo>
                      <a:pt x="451" y="263"/>
                      <a:pt x="452" y="262"/>
                      <a:pt x="453" y="263"/>
                    </a:cubicBezTo>
                    <a:cubicBezTo>
                      <a:pt x="454" y="264"/>
                      <a:pt x="454" y="264"/>
                      <a:pt x="454" y="265"/>
                    </a:cubicBezTo>
                    <a:cubicBezTo>
                      <a:pt x="454" y="267"/>
                      <a:pt x="455" y="269"/>
                      <a:pt x="457" y="269"/>
                    </a:cubicBezTo>
                    <a:cubicBezTo>
                      <a:pt x="459" y="270"/>
                      <a:pt x="457" y="271"/>
                      <a:pt x="458" y="273"/>
                    </a:cubicBezTo>
                    <a:cubicBezTo>
                      <a:pt x="459" y="274"/>
                      <a:pt x="457" y="277"/>
                      <a:pt x="457" y="278"/>
                    </a:cubicBezTo>
                    <a:cubicBezTo>
                      <a:pt x="458" y="280"/>
                      <a:pt x="456" y="286"/>
                      <a:pt x="455" y="287"/>
                    </a:cubicBezTo>
                    <a:cubicBezTo>
                      <a:pt x="454" y="287"/>
                      <a:pt x="451" y="286"/>
                      <a:pt x="448" y="286"/>
                    </a:cubicBezTo>
                    <a:cubicBezTo>
                      <a:pt x="446" y="286"/>
                      <a:pt x="438" y="286"/>
                      <a:pt x="435" y="286"/>
                    </a:cubicBezTo>
                    <a:cubicBezTo>
                      <a:pt x="432" y="286"/>
                      <a:pt x="432" y="285"/>
                      <a:pt x="430" y="285"/>
                    </a:cubicBezTo>
                    <a:cubicBezTo>
                      <a:pt x="428" y="285"/>
                      <a:pt x="429" y="287"/>
                      <a:pt x="427" y="287"/>
                    </a:cubicBezTo>
                    <a:cubicBezTo>
                      <a:pt x="424" y="287"/>
                      <a:pt x="424" y="289"/>
                      <a:pt x="426" y="290"/>
                    </a:cubicBezTo>
                    <a:cubicBezTo>
                      <a:pt x="427" y="292"/>
                      <a:pt x="426" y="297"/>
                      <a:pt x="426" y="298"/>
                    </a:cubicBezTo>
                    <a:cubicBezTo>
                      <a:pt x="427" y="300"/>
                      <a:pt x="425" y="307"/>
                      <a:pt x="424" y="309"/>
                    </a:cubicBezTo>
                    <a:cubicBezTo>
                      <a:pt x="422" y="311"/>
                      <a:pt x="424" y="312"/>
                      <a:pt x="425" y="313"/>
                    </a:cubicBezTo>
                    <a:cubicBezTo>
                      <a:pt x="427" y="315"/>
                      <a:pt x="426" y="320"/>
                      <a:pt x="426" y="321"/>
                    </a:cubicBezTo>
                    <a:cubicBezTo>
                      <a:pt x="426" y="323"/>
                      <a:pt x="427" y="322"/>
                      <a:pt x="429" y="322"/>
                    </a:cubicBezTo>
                    <a:cubicBezTo>
                      <a:pt x="430" y="322"/>
                      <a:pt x="432" y="321"/>
                      <a:pt x="434" y="322"/>
                    </a:cubicBezTo>
                    <a:cubicBezTo>
                      <a:pt x="436" y="322"/>
                      <a:pt x="437" y="327"/>
                      <a:pt x="439" y="327"/>
                    </a:cubicBezTo>
                    <a:cubicBezTo>
                      <a:pt x="440" y="327"/>
                      <a:pt x="440" y="326"/>
                      <a:pt x="440" y="325"/>
                    </a:cubicBezTo>
                    <a:cubicBezTo>
                      <a:pt x="440" y="325"/>
                      <a:pt x="441" y="325"/>
                      <a:pt x="442" y="325"/>
                    </a:cubicBezTo>
                    <a:cubicBezTo>
                      <a:pt x="443" y="325"/>
                      <a:pt x="444" y="324"/>
                      <a:pt x="446" y="324"/>
                    </a:cubicBezTo>
                    <a:cubicBezTo>
                      <a:pt x="448" y="323"/>
                      <a:pt x="450" y="323"/>
                      <a:pt x="451" y="323"/>
                    </a:cubicBezTo>
                    <a:cubicBezTo>
                      <a:pt x="453" y="323"/>
                      <a:pt x="454" y="323"/>
                      <a:pt x="454" y="322"/>
                    </a:cubicBezTo>
                    <a:cubicBezTo>
                      <a:pt x="455" y="320"/>
                      <a:pt x="456" y="319"/>
                      <a:pt x="457" y="319"/>
                    </a:cubicBezTo>
                    <a:cubicBezTo>
                      <a:pt x="459" y="319"/>
                      <a:pt x="459" y="317"/>
                      <a:pt x="459" y="316"/>
                    </a:cubicBezTo>
                    <a:cubicBezTo>
                      <a:pt x="459" y="315"/>
                      <a:pt x="462" y="313"/>
                      <a:pt x="462" y="312"/>
                    </a:cubicBezTo>
                    <a:cubicBezTo>
                      <a:pt x="462" y="311"/>
                      <a:pt x="460" y="308"/>
                      <a:pt x="462" y="305"/>
                    </a:cubicBezTo>
                    <a:cubicBezTo>
                      <a:pt x="464" y="302"/>
                      <a:pt x="465" y="302"/>
                      <a:pt x="465" y="301"/>
                    </a:cubicBezTo>
                    <a:cubicBezTo>
                      <a:pt x="465" y="299"/>
                      <a:pt x="467" y="299"/>
                      <a:pt x="469" y="298"/>
                    </a:cubicBezTo>
                    <a:cubicBezTo>
                      <a:pt x="471" y="298"/>
                      <a:pt x="472" y="297"/>
                      <a:pt x="474" y="296"/>
                    </a:cubicBezTo>
                    <a:cubicBezTo>
                      <a:pt x="475" y="295"/>
                      <a:pt x="476" y="293"/>
                      <a:pt x="475" y="291"/>
                    </a:cubicBezTo>
                    <a:cubicBezTo>
                      <a:pt x="474" y="288"/>
                      <a:pt x="477" y="286"/>
                      <a:pt x="479" y="286"/>
                    </a:cubicBezTo>
                    <a:cubicBezTo>
                      <a:pt x="481" y="286"/>
                      <a:pt x="485" y="287"/>
                      <a:pt x="486" y="288"/>
                    </a:cubicBezTo>
                    <a:cubicBezTo>
                      <a:pt x="487" y="289"/>
                      <a:pt x="489" y="288"/>
                      <a:pt x="491" y="286"/>
                    </a:cubicBezTo>
                    <a:cubicBezTo>
                      <a:pt x="493" y="284"/>
                      <a:pt x="494" y="284"/>
                      <a:pt x="495" y="283"/>
                    </a:cubicBezTo>
                    <a:cubicBezTo>
                      <a:pt x="497" y="283"/>
                      <a:pt x="496" y="281"/>
                      <a:pt x="498" y="281"/>
                    </a:cubicBezTo>
                    <a:cubicBezTo>
                      <a:pt x="500" y="280"/>
                      <a:pt x="503" y="282"/>
                      <a:pt x="504" y="283"/>
                    </a:cubicBezTo>
                    <a:cubicBezTo>
                      <a:pt x="505" y="285"/>
                      <a:pt x="505" y="285"/>
                      <a:pt x="505" y="286"/>
                    </a:cubicBezTo>
                    <a:cubicBezTo>
                      <a:pt x="505" y="287"/>
                      <a:pt x="506" y="290"/>
                      <a:pt x="509" y="292"/>
                    </a:cubicBezTo>
                    <a:cubicBezTo>
                      <a:pt x="512" y="294"/>
                      <a:pt x="513" y="296"/>
                      <a:pt x="515" y="297"/>
                    </a:cubicBezTo>
                    <a:cubicBezTo>
                      <a:pt x="516" y="298"/>
                      <a:pt x="518" y="298"/>
                      <a:pt x="519" y="299"/>
                    </a:cubicBezTo>
                    <a:cubicBezTo>
                      <a:pt x="519" y="301"/>
                      <a:pt x="521" y="301"/>
                      <a:pt x="522" y="302"/>
                    </a:cubicBezTo>
                    <a:cubicBezTo>
                      <a:pt x="524" y="303"/>
                      <a:pt x="524" y="305"/>
                      <a:pt x="525" y="305"/>
                    </a:cubicBezTo>
                    <a:cubicBezTo>
                      <a:pt x="526" y="305"/>
                      <a:pt x="525" y="306"/>
                      <a:pt x="526" y="308"/>
                    </a:cubicBezTo>
                    <a:cubicBezTo>
                      <a:pt x="527" y="309"/>
                      <a:pt x="527" y="311"/>
                      <a:pt x="527" y="313"/>
                    </a:cubicBezTo>
                    <a:cubicBezTo>
                      <a:pt x="526" y="314"/>
                      <a:pt x="526" y="316"/>
                      <a:pt x="527" y="316"/>
                    </a:cubicBezTo>
                    <a:cubicBezTo>
                      <a:pt x="527" y="316"/>
                      <a:pt x="529" y="314"/>
                      <a:pt x="529" y="312"/>
                    </a:cubicBezTo>
                    <a:cubicBezTo>
                      <a:pt x="529" y="311"/>
                      <a:pt x="530" y="311"/>
                      <a:pt x="531" y="310"/>
                    </a:cubicBezTo>
                    <a:cubicBezTo>
                      <a:pt x="532" y="308"/>
                      <a:pt x="530" y="308"/>
                      <a:pt x="529" y="306"/>
                    </a:cubicBezTo>
                    <a:cubicBezTo>
                      <a:pt x="529" y="304"/>
                      <a:pt x="531" y="302"/>
                      <a:pt x="533" y="304"/>
                    </a:cubicBezTo>
                    <a:cubicBezTo>
                      <a:pt x="535" y="306"/>
                      <a:pt x="536" y="307"/>
                      <a:pt x="536" y="304"/>
                    </a:cubicBezTo>
                    <a:cubicBezTo>
                      <a:pt x="536" y="302"/>
                      <a:pt x="530" y="299"/>
                      <a:pt x="528" y="298"/>
                    </a:cubicBezTo>
                    <a:cubicBezTo>
                      <a:pt x="527" y="297"/>
                      <a:pt x="528" y="295"/>
                      <a:pt x="525" y="295"/>
                    </a:cubicBezTo>
                    <a:cubicBezTo>
                      <a:pt x="523" y="295"/>
                      <a:pt x="520" y="291"/>
                      <a:pt x="519" y="287"/>
                    </a:cubicBezTo>
                    <a:cubicBezTo>
                      <a:pt x="518" y="283"/>
                      <a:pt x="514" y="283"/>
                      <a:pt x="513" y="281"/>
                    </a:cubicBezTo>
                    <a:cubicBezTo>
                      <a:pt x="512" y="278"/>
                      <a:pt x="514" y="278"/>
                      <a:pt x="513" y="276"/>
                    </a:cubicBezTo>
                    <a:cubicBezTo>
                      <a:pt x="512" y="274"/>
                      <a:pt x="516" y="273"/>
                      <a:pt x="517" y="273"/>
                    </a:cubicBezTo>
                    <a:cubicBezTo>
                      <a:pt x="519" y="274"/>
                      <a:pt x="518" y="276"/>
                      <a:pt x="519" y="276"/>
                    </a:cubicBezTo>
                    <a:cubicBezTo>
                      <a:pt x="520" y="276"/>
                      <a:pt x="522" y="276"/>
                      <a:pt x="522" y="278"/>
                    </a:cubicBezTo>
                    <a:cubicBezTo>
                      <a:pt x="522" y="280"/>
                      <a:pt x="525" y="283"/>
                      <a:pt x="526" y="284"/>
                    </a:cubicBezTo>
                    <a:cubicBezTo>
                      <a:pt x="527" y="286"/>
                      <a:pt x="529" y="285"/>
                      <a:pt x="529" y="286"/>
                    </a:cubicBezTo>
                    <a:cubicBezTo>
                      <a:pt x="529" y="288"/>
                      <a:pt x="531" y="288"/>
                      <a:pt x="532" y="289"/>
                    </a:cubicBezTo>
                    <a:cubicBezTo>
                      <a:pt x="534" y="289"/>
                      <a:pt x="537" y="293"/>
                      <a:pt x="539" y="294"/>
                    </a:cubicBezTo>
                    <a:cubicBezTo>
                      <a:pt x="541" y="295"/>
                      <a:pt x="542" y="295"/>
                      <a:pt x="540" y="297"/>
                    </a:cubicBezTo>
                    <a:cubicBezTo>
                      <a:pt x="539" y="298"/>
                      <a:pt x="539" y="302"/>
                      <a:pt x="540" y="304"/>
                    </a:cubicBezTo>
                    <a:cubicBezTo>
                      <a:pt x="542" y="305"/>
                      <a:pt x="542" y="307"/>
                      <a:pt x="543" y="308"/>
                    </a:cubicBezTo>
                    <a:cubicBezTo>
                      <a:pt x="545" y="308"/>
                      <a:pt x="546" y="310"/>
                      <a:pt x="546" y="312"/>
                    </a:cubicBezTo>
                    <a:cubicBezTo>
                      <a:pt x="545" y="313"/>
                      <a:pt x="547" y="314"/>
                      <a:pt x="548" y="313"/>
                    </a:cubicBezTo>
                    <a:cubicBezTo>
                      <a:pt x="549" y="312"/>
                      <a:pt x="552" y="314"/>
                      <a:pt x="552" y="314"/>
                    </a:cubicBezTo>
                    <a:cubicBezTo>
                      <a:pt x="552" y="315"/>
                      <a:pt x="549" y="313"/>
                      <a:pt x="548" y="315"/>
                    </a:cubicBezTo>
                    <a:cubicBezTo>
                      <a:pt x="546" y="316"/>
                      <a:pt x="549" y="317"/>
                      <a:pt x="549" y="319"/>
                    </a:cubicBezTo>
                    <a:cubicBezTo>
                      <a:pt x="548" y="320"/>
                      <a:pt x="549" y="322"/>
                      <a:pt x="551" y="322"/>
                    </a:cubicBezTo>
                    <a:cubicBezTo>
                      <a:pt x="552" y="322"/>
                      <a:pt x="554" y="325"/>
                      <a:pt x="555" y="324"/>
                    </a:cubicBezTo>
                    <a:cubicBezTo>
                      <a:pt x="555" y="324"/>
                      <a:pt x="554" y="320"/>
                      <a:pt x="554" y="319"/>
                    </a:cubicBezTo>
                    <a:cubicBezTo>
                      <a:pt x="554" y="319"/>
                      <a:pt x="556" y="320"/>
                      <a:pt x="557" y="319"/>
                    </a:cubicBezTo>
                    <a:cubicBezTo>
                      <a:pt x="557" y="318"/>
                      <a:pt x="556" y="317"/>
                      <a:pt x="555" y="317"/>
                    </a:cubicBezTo>
                    <a:cubicBezTo>
                      <a:pt x="553" y="317"/>
                      <a:pt x="555" y="315"/>
                      <a:pt x="556" y="317"/>
                    </a:cubicBezTo>
                    <a:cubicBezTo>
                      <a:pt x="558" y="318"/>
                      <a:pt x="558" y="316"/>
                      <a:pt x="559" y="316"/>
                    </a:cubicBezTo>
                    <a:cubicBezTo>
                      <a:pt x="560" y="316"/>
                      <a:pt x="560" y="313"/>
                      <a:pt x="558" y="312"/>
                    </a:cubicBezTo>
                    <a:cubicBezTo>
                      <a:pt x="556" y="312"/>
                      <a:pt x="556" y="314"/>
                      <a:pt x="554" y="312"/>
                    </a:cubicBezTo>
                    <a:cubicBezTo>
                      <a:pt x="553" y="311"/>
                      <a:pt x="556" y="311"/>
                      <a:pt x="556" y="310"/>
                    </a:cubicBezTo>
                    <a:cubicBezTo>
                      <a:pt x="556" y="308"/>
                      <a:pt x="553" y="306"/>
                      <a:pt x="552" y="305"/>
                    </a:cubicBezTo>
                    <a:cubicBezTo>
                      <a:pt x="551" y="303"/>
                      <a:pt x="554" y="302"/>
                      <a:pt x="554" y="303"/>
                    </a:cubicBezTo>
                    <a:cubicBezTo>
                      <a:pt x="555" y="305"/>
                      <a:pt x="557" y="304"/>
                      <a:pt x="558" y="304"/>
                    </a:cubicBezTo>
                    <a:cubicBezTo>
                      <a:pt x="559" y="303"/>
                      <a:pt x="557" y="301"/>
                      <a:pt x="558" y="300"/>
                    </a:cubicBezTo>
                    <a:cubicBezTo>
                      <a:pt x="560" y="300"/>
                      <a:pt x="560" y="301"/>
                      <a:pt x="561" y="301"/>
                    </a:cubicBezTo>
                    <a:cubicBezTo>
                      <a:pt x="562" y="302"/>
                      <a:pt x="562" y="300"/>
                      <a:pt x="564" y="300"/>
                    </a:cubicBezTo>
                    <a:cubicBezTo>
                      <a:pt x="566" y="300"/>
                      <a:pt x="567" y="302"/>
                      <a:pt x="569" y="302"/>
                    </a:cubicBezTo>
                    <a:cubicBezTo>
                      <a:pt x="571" y="303"/>
                      <a:pt x="571" y="300"/>
                      <a:pt x="573" y="300"/>
                    </a:cubicBezTo>
                    <a:cubicBezTo>
                      <a:pt x="574" y="299"/>
                      <a:pt x="577" y="300"/>
                      <a:pt x="578" y="299"/>
                    </a:cubicBezTo>
                    <a:cubicBezTo>
                      <a:pt x="579" y="298"/>
                      <a:pt x="576" y="297"/>
                      <a:pt x="575" y="296"/>
                    </a:cubicBezTo>
                    <a:cubicBezTo>
                      <a:pt x="574" y="295"/>
                      <a:pt x="574" y="293"/>
                      <a:pt x="574" y="293"/>
                    </a:cubicBezTo>
                    <a:cubicBezTo>
                      <a:pt x="573" y="293"/>
                      <a:pt x="572" y="290"/>
                      <a:pt x="573" y="289"/>
                    </a:cubicBezTo>
                    <a:cubicBezTo>
                      <a:pt x="573" y="289"/>
                      <a:pt x="575" y="286"/>
                      <a:pt x="576" y="285"/>
                    </a:cubicBezTo>
                    <a:cubicBezTo>
                      <a:pt x="577" y="285"/>
                      <a:pt x="577" y="283"/>
                      <a:pt x="577" y="282"/>
                    </a:cubicBezTo>
                    <a:cubicBezTo>
                      <a:pt x="577" y="281"/>
                      <a:pt x="577" y="278"/>
                      <a:pt x="579" y="278"/>
                    </a:cubicBezTo>
                    <a:cubicBezTo>
                      <a:pt x="580" y="278"/>
                      <a:pt x="581" y="278"/>
                      <a:pt x="581" y="276"/>
                    </a:cubicBezTo>
                    <a:cubicBezTo>
                      <a:pt x="580" y="273"/>
                      <a:pt x="581" y="274"/>
                      <a:pt x="582" y="272"/>
                    </a:cubicBezTo>
                    <a:cubicBezTo>
                      <a:pt x="584" y="271"/>
                      <a:pt x="584" y="268"/>
                      <a:pt x="586" y="268"/>
                    </a:cubicBezTo>
                    <a:cubicBezTo>
                      <a:pt x="587" y="267"/>
                      <a:pt x="588" y="266"/>
                      <a:pt x="590" y="267"/>
                    </a:cubicBezTo>
                    <a:cubicBezTo>
                      <a:pt x="592" y="267"/>
                      <a:pt x="589" y="269"/>
                      <a:pt x="591" y="270"/>
                    </a:cubicBezTo>
                    <a:cubicBezTo>
                      <a:pt x="592" y="271"/>
                      <a:pt x="597" y="270"/>
                      <a:pt x="597" y="271"/>
                    </a:cubicBezTo>
                    <a:cubicBezTo>
                      <a:pt x="597" y="272"/>
                      <a:pt x="592" y="274"/>
                      <a:pt x="592" y="274"/>
                    </a:cubicBezTo>
                    <a:cubicBezTo>
                      <a:pt x="592" y="275"/>
                      <a:pt x="595" y="276"/>
                      <a:pt x="596" y="277"/>
                    </a:cubicBezTo>
                    <a:cubicBezTo>
                      <a:pt x="597" y="277"/>
                      <a:pt x="596" y="279"/>
                      <a:pt x="596" y="280"/>
                    </a:cubicBezTo>
                    <a:cubicBezTo>
                      <a:pt x="597" y="281"/>
                      <a:pt x="598" y="280"/>
                      <a:pt x="599" y="279"/>
                    </a:cubicBezTo>
                    <a:cubicBezTo>
                      <a:pt x="601" y="278"/>
                      <a:pt x="602" y="279"/>
                      <a:pt x="603" y="277"/>
                    </a:cubicBezTo>
                    <a:cubicBezTo>
                      <a:pt x="605" y="276"/>
                      <a:pt x="608" y="277"/>
                      <a:pt x="608" y="277"/>
                    </a:cubicBezTo>
                    <a:cubicBezTo>
                      <a:pt x="609" y="276"/>
                      <a:pt x="607" y="275"/>
                      <a:pt x="604" y="275"/>
                    </a:cubicBezTo>
                    <a:cubicBezTo>
                      <a:pt x="601" y="276"/>
                      <a:pt x="601" y="272"/>
                      <a:pt x="601" y="272"/>
                    </a:cubicBezTo>
                    <a:cubicBezTo>
                      <a:pt x="601" y="271"/>
                      <a:pt x="604" y="268"/>
                      <a:pt x="606" y="268"/>
                    </a:cubicBezTo>
                    <a:cubicBezTo>
                      <a:pt x="608" y="268"/>
                      <a:pt x="609" y="267"/>
                      <a:pt x="611" y="266"/>
                    </a:cubicBezTo>
                    <a:cubicBezTo>
                      <a:pt x="613" y="265"/>
                      <a:pt x="618" y="264"/>
                      <a:pt x="618" y="265"/>
                    </a:cubicBezTo>
                    <a:cubicBezTo>
                      <a:pt x="619" y="266"/>
                      <a:pt x="614" y="268"/>
                      <a:pt x="613" y="269"/>
                    </a:cubicBezTo>
                    <a:cubicBezTo>
                      <a:pt x="613" y="269"/>
                      <a:pt x="615" y="270"/>
                      <a:pt x="615" y="271"/>
                    </a:cubicBezTo>
                    <a:cubicBezTo>
                      <a:pt x="615" y="272"/>
                      <a:pt x="612" y="272"/>
                      <a:pt x="613" y="274"/>
                    </a:cubicBezTo>
                    <a:cubicBezTo>
                      <a:pt x="613" y="275"/>
                      <a:pt x="612" y="276"/>
                      <a:pt x="611" y="276"/>
                    </a:cubicBezTo>
                    <a:cubicBezTo>
                      <a:pt x="609" y="276"/>
                      <a:pt x="609" y="277"/>
                      <a:pt x="610" y="277"/>
                    </a:cubicBezTo>
                    <a:cubicBezTo>
                      <a:pt x="610" y="277"/>
                      <a:pt x="610" y="279"/>
                      <a:pt x="613" y="280"/>
                    </a:cubicBezTo>
                    <a:cubicBezTo>
                      <a:pt x="615" y="280"/>
                      <a:pt x="618" y="283"/>
                      <a:pt x="620" y="286"/>
                    </a:cubicBezTo>
                    <a:cubicBezTo>
                      <a:pt x="623" y="289"/>
                      <a:pt x="627" y="288"/>
                      <a:pt x="628" y="291"/>
                    </a:cubicBezTo>
                    <a:cubicBezTo>
                      <a:pt x="628" y="294"/>
                      <a:pt x="630" y="293"/>
                      <a:pt x="629" y="296"/>
                    </a:cubicBezTo>
                    <a:cubicBezTo>
                      <a:pt x="629" y="299"/>
                      <a:pt x="623" y="301"/>
                      <a:pt x="621" y="300"/>
                    </a:cubicBezTo>
                    <a:cubicBezTo>
                      <a:pt x="619" y="299"/>
                      <a:pt x="616" y="300"/>
                      <a:pt x="614" y="300"/>
                    </a:cubicBezTo>
                    <a:cubicBezTo>
                      <a:pt x="612" y="300"/>
                      <a:pt x="611" y="298"/>
                      <a:pt x="609" y="298"/>
                    </a:cubicBezTo>
                    <a:cubicBezTo>
                      <a:pt x="608" y="299"/>
                      <a:pt x="608" y="297"/>
                      <a:pt x="606" y="297"/>
                    </a:cubicBezTo>
                    <a:cubicBezTo>
                      <a:pt x="604" y="296"/>
                      <a:pt x="605" y="295"/>
                      <a:pt x="600" y="295"/>
                    </a:cubicBezTo>
                    <a:cubicBezTo>
                      <a:pt x="594" y="294"/>
                      <a:pt x="589" y="297"/>
                      <a:pt x="588" y="299"/>
                    </a:cubicBezTo>
                    <a:cubicBezTo>
                      <a:pt x="586" y="300"/>
                      <a:pt x="580" y="299"/>
                      <a:pt x="579" y="299"/>
                    </a:cubicBezTo>
                    <a:cubicBezTo>
                      <a:pt x="578" y="300"/>
                      <a:pt x="579" y="302"/>
                      <a:pt x="577" y="303"/>
                    </a:cubicBezTo>
                    <a:cubicBezTo>
                      <a:pt x="575" y="304"/>
                      <a:pt x="570" y="303"/>
                      <a:pt x="568" y="304"/>
                    </a:cubicBezTo>
                    <a:cubicBezTo>
                      <a:pt x="567" y="304"/>
                      <a:pt x="566" y="307"/>
                      <a:pt x="568" y="307"/>
                    </a:cubicBezTo>
                    <a:cubicBezTo>
                      <a:pt x="569" y="307"/>
                      <a:pt x="570" y="308"/>
                      <a:pt x="569" y="308"/>
                    </a:cubicBezTo>
                    <a:cubicBezTo>
                      <a:pt x="569" y="309"/>
                      <a:pt x="571" y="311"/>
                      <a:pt x="570" y="312"/>
                    </a:cubicBezTo>
                    <a:cubicBezTo>
                      <a:pt x="569" y="313"/>
                      <a:pt x="569" y="314"/>
                      <a:pt x="570" y="315"/>
                    </a:cubicBezTo>
                    <a:cubicBezTo>
                      <a:pt x="571" y="316"/>
                      <a:pt x="571" y="317"/>
                      <a:pt x="570" y="318"/>
                    </a:cubicBezTo>
                    <a:cubicBezTo>
                      <a:pt x="569" y="318"/>
                      <a:pt x="572" y="319"/>
                      <a:pt x="572" y="320"/>
                    </a:cubicBezTo>
                    <a:cubicBezTo>
                      <a:pt x="572" y="321"/>
                      <a:pt x="575" y="321"/>
                      <a:pt x="575" y="322"/>
                    </a:cubicBezTo>
                    <a:cubicBezTo>
                      <a:pt x="575" y="323"/>
                      <a:pt x="575" y="323"/>
                      <a:pt x="577" y="323"/>
                    </a:cubicBezTo>
                    <a:cubicBezTo>
                      <a:pt x="578" y="322"/>
                      <a:pt x="578" y="324"/>
                      <a:pt x="579" y="326"/>
                    </a:cubicBezTo>
                    <a:cubicBezTo>
                      <a:pt x="580" y="327"/>
                      <a:pt x="584" y="326"/>
                      <a:pt x="584" y="325"/>
                    </a:cubicBezTo>
                    <a:cubicBezTo>
                      <a:pt x="584" y="323"/>
                      <a:pt x="586" y="323"/>
                      <a:pt x="588" y="323"/>
                    </a:cubicBezTo>
                    <a:cubicBezTo>
                      <a:pt x="590" y="323"/>
                      <a:pt x="592" y="326"/>
                      <a:pt x="593" y="327"/>
                    </a:cubicBezTo>
                    <a:cubicBezTo>
                      <a:pt x="594" y="327"/>
                      <a:pt x="596" y="326"/>
                      <a:pt x="597" y="326"/>
                    </a:cubicBezTo>
                    <a:cubicBezTo>
                      <a:pt x="599" y="326"/>
                      <a:pt x="600" y="324"/>
                      <a:pt x="601" y="323"/>
                    </a:cubicBezTo>
                    <a:cubicBezTo>
                      <a:pt x="602" y="323"/>
                      <a:pt x="603" y="325"/>
                      <a:pt x="604" y="324"/>
                    </a:cubicBezTo>
                    <a:cubicBezTo>
                      <a:pt x="605" y="323"/>
                      <a:pt x="607" y="323"/>
                      <a:pt x="607" y="323"/>
                    </a:cubicBezTo>
                    <a:cubicBezTo>
                      <a:pt x="608" y="324"/>
                      <a:pt x="606" y="326"/>
                      <a:pt x="606" y="327"/>
                    </a:cubicBezTo>
                    <a:cubicBezTo>
                      <a:pt x="607" y="328"/>
                      <a:pt x="606" y="330"/>
                      <a:pt x="606" y="331"/>
                    </a:cubicBezTo>
                    <a:cubicBezTo>
                      <a:pt x="607" y="332"/>
                      <a:pt x="606" y="333"/>
                      <a:pt x="606" y="335"/>
                    </a:cubicBezTo>
                    <a:cubicBezTo>
                      <a:pt x="606" y="337"/>
                      <a:pt x="603" y="341"/>
                      <a:pt x="602" y="344"/>
                    </a:cubicBezTo>
                    <a:cubicBezTo>
                      <a:pt x="602" y="347"/>
                      <a:pt x="599" y="353"/>
                      <a:pt x="599" y="353"/>
                    </a:cubicBezTo>
                    <a:cubicBezTo>
                      <a:pt x="598" y="354"/>
                      <a:pt x="596" y="352"/>
                      <a:pt x="595" y="353"/>
                    </a:cubicBezTo>
                    <a:cubicBezTo>
                      <a:pt x="593" y="353"/>
                      <a:pt x="591" y="353"/>
                      <a:pt x="590" y="352"/>
                    </a:cubicBezTo>
                    <a:cubicBezTo>
                      <a:pt x="588" y="350"/>
                      <a:pt x="582" y="352"/>
                      <a:pt x="581" y="353"/>
                    </a:cubicBezTo>
                    <a:cubicBezTo>
                      <a:pt x="580" y="354"/>
                      <a:pt x="578" y="354"/>
                      <a:pt x="577" y="354"/>
                    </a:cubicBezTo>
                    <a:cubicBezTo>
                      <a:pt x="575" y="353"/>
                      <a:pt x="572" y="351"/>
                      <a:pt x="569" y="351"/>
                    </a:cubicBezTo>
                    <a:cubicBezTo>
                      <a:pt x="566" y="351"/>
                      <a:pt x="563" y="350"/>
                      <a:pt x="563" y="349"/>
                    </a:cubicBezTo>
                    <a:cubicBezTo>
                      <a:pt x="563" y="348"/>
                      <a:pt x="561" y="348"/>
                      <a:pt x="557" y="348"/>
                    </a:cubicBezTo>
                    <a:cubicBezTo>
                      <a:pt x="554" y="347"/>
                      <a:pt x="555" y="344"/>
                      <a:pt x="551" y="344"/>
                    </a:cubicBezTo>
                    <a:cubicBezTo>
                      <a:pt x="547" y="343"/>
                      <a:pt x="542" y="347"/>
                      <a:pt x="542" y="349"/>
                    </a:cubicBezTo>
                    <a:cubicBezTo>
                      <a:pt x="542" y="351"/>
                      <a:pt x="544" y="353"/>
                      <a:pt x="543" y="355"/>
                    </a:cubicBezTo>
                    <a:cubicBezTo>
                      <a:pt x="541" y="357"/>
                      <a:pt x="538" y="358"/>
                      <a:pt x="536" y="355"/>
                    </a:cubicBezTo>
                    <a:cubicBezTo>
                      <a:pt x="534" y="353"/>
                      <a:pt x="531" y="352"/>
                      <a:pt x="529" y="352"/>
                    </a:cubicBezTo>
                    <a:cubicBezTo>
                      <a:pt x="526" y="352"/>
                      <a:pt x="524" y="350"/>
                      <a:pt x="525" y="349"/>
                    </a:cubicBezTo>
                    <a:cubicBezTo>
                      <a:pt x="525" y="347"/>
                      <a:pt x="524" y="347"/>
                      <a:pt x="522" y="346"/>
                    </a:cubicBezTo>
                    <a:cubicBezTo>
                      <a:pt x="520" y="346"/>
                      <a:pt x="518" y="344"/>
                      <a:pt x="514" y="344"/>
                    </a:cubicBezTo>
                    <a:cubicBezTo>
                      <a:pt x="511" y="345"/>
                      <a:pt x="508" y="342"/>
                      <a:pt x="508" y="341"/>
                    </a:cubicBezTo>
                    <a:cubicBezTo>
                      <a:pt x="508" y="340"/>
                      <a:pt x="507" y="339"/>
                      <a:pt x="506" y="340"/>
                    </a:cubicBezTo>
                    <a:cubicBezTo>
                      <a:pt x="506" y="340"/>
                      <a:pt x="503" y="340"/>
                      <a:pt x="503" y="338"/>
                    </a:cubicBezTo>
                    <a:cubicBezTo>
                      <a:pt x="503" y="336"/>
                      <a:pt x="505" y="336"/>
                      <a:pt x="506" y="335"/>
                    </a:cubicBezTo>
                    <a:cubicBezTo>
                      <a:pt x="508" y="333"/>
                      <a:pt x="508" y="330"/>
                      <a:pt x="506" y="328"/>
                    </a:cubicBezTo>
                    <a:cubicBezTo>
                      <a:pt x="505" y="327"/>
                      <a:pt x="506" y="326"/>
                      <a:pt x="507" y="324"/>
                    </a:cubicBezTo>
                    <a:cubicBezTo>
                      <a:pt x="508" y="323"/>
                      <a:pt x="507" y="322"/>
                      <a:pt x="507" y="323"/>
                    </a:cubicBezTo>
                    <a:cubicBezTo>
                      <a:pt x="506" y="323"/>
                      <a:pt x="505" y="323"/>
                      <a:pt x="505" y="322"/>
                    </a:cubicBezTo>
                    <a:cubicBezTo>
                      <a:pt x="504" y="320"/>
                      <a:pt x="501" y="320"/>
                      <a:pt x="499" y="321"/>
                    </a:cubicBezTo>
                    <a:cubicBezTo>
                      <a:pt x="497" y="323"/>
                      <a:pt x="494" y="322"/>
                      <a:pt x="493" y="321"/>
                    </a:cubicBezTo>
                    <a:cubicBezTo>
                      <a:pt x="492" y="321"/>
                      <a:pt x="490" y="322"/>
                      <a:pt x="489" y="322"/>
                    </a:cubicBezTo>
                    <a:cubicBezTo>
                      <a:pt x="487" y="322"/>
                      <a:pt x="484" y="324"/>
                      <a:pt x="483" y="323"/>
                    </a:cubicBezTo>
                    <a:cubicBezTo>
                      <a:pt x="482" y="322"/>
                      <a:pt x="471" y="324"/>
                      <a:pt x="468" y="324"/>
                    </a:cubicBezTo>
                    <a:cubicBezTo>
                      <a:pt x="465" y="324"/>
                      <a:pt x="463" y="328"/>
                      <a:pt x="461" y="328"/>
                    </a:cubicBezTo>
                    <a:cubicBezTo>
                      <a:pt x="459" y="328"/>
                      <a:pt x="456" y="330"/>
                      <a:pt x="455" y="332"/>
                    </a:cubicBezTo>
                    <a:cubicBezTo>
                      <a:pt x="453" y="334"/>
                      <a:pt x="451" y="332"/>
                      <a:pt x="449" y="332"/>
                    </a:cubicBezTo>
                    <a:cubicBezTo>
                      <a:pt x="447" y="331"/>
                      <a:pt x="443" y="333"/>
                      <a:pt x="442" y="331"/>
                    </a:cubicBezTo>
                    <a:cubicBezTo>
                      <a:pt x="440" y="329"/>
                      <a:pt x="439" y="328"/>
                      <a:pt x="438" y="329"/>
                    </a:cubicBezTo>
                    <a:cubicBezTo>
                      <a:pt x="437" y="329"/>
                      <a:pt x="435" y="336"/>
                      <a:pt x="433" y="338"/>
                    </a:cubicBezTo>
                    <a:cubicBezTo>
                      <a:pt x="432" y="340"/>
                      <a:pt x="429" y="342"/>
                      <a:pt x="427" y="342"/>
                    </a:cubicBezTo>
                    <a:cubicBezTo>
                      <a:pt x="426" y="342"/>
                      <a:pt x="425" y="345"/>
                      <a:pt x="424" y="346"/>
                    </a:cubicBezTo>
                    <a:cubicBezTo>
                      <a:pt x="423" y="347"/>
                      <a:pt x="423" y="349"/>
                      <a:pt x="422" y="350"/>
                    </a:cubicBezTo>
                    <a:cubicBezTo>
                      <a:pt x="420" y="352"/>
                      <a:pt x="421" y="356"/>
                      <a:pt x="422" y="358"/>
                    </a:cubicBezTo>
                    <a:cubicBezTo>
                      <a:pt x="423" y="359"/>
                      <a:pt x="419" y="364"/>
                      <a:pt x="417" y="365"/>
                    </a:cubicBezTo>
                    <a:cubicBezTo>
                      <a:pt x="415" y="367"/>
                      <a:pt x="414" y="369"/>
                      <a:pt x="411" y="370"/>
                    </a:cubicBezTo>
                    <a:cubicBezTo>
                      <a:pt x="408" y="371"/>
                      <a:pt x="407" y="374"/>
                      <a:pt x="406" y="376"/>
                    </a:cubicBezTo>
                    <a:cubicBezTo>
                      <a:pt x="405" y="378"/>
                      <a:pt x="401" y="382"/>
                      <a:pt x="401" y="385"/>
                    </a:cubicBezTo>
                    <a:cubicBezTo>
                      <a:pt x="400" y="388"/>
                      <a:pt x="396" y="393"/>
                      <a:pt x="394" y="399"/>
                    </a:cubicBezTo>
                    <a:cubicBezTo>
                      <a:pt x="391" y="406"/>
                      <a:pt x="393" y="408"/>
                      <a:pt x="395" y="409"/>
                    </a:cubicBezTo>
                    <a:cubicBezTo>
                      <a:pt x="396" y="411"/>
                      <a:pt x="394" y="414"/>
                      <a:pt x="396" y="417"/>
                    </a:cubicBezTo>
                    <a:cubicBezTo>
                      <a:pt x="398" y="420"/>
                      <a:pt x="395" y="424"/>
                      <a:pt x="394" y="426"/>
                    </a:cubicBezTo>
                    <a:cubicBezTo>
                      <a:pt x="394" y="428"/>
                      <a:pt x="394" y="432"/>
                      <a:pt x="393" y="434"/>
                    </a:cubicBezTo>
                    <a:cubicBezTo>
                      <a:pt x="392" y="436"/>
                      <a:pt x="394" y="439"/>
                      <a:pt x="395" y="441"/>
                    </a:cubicBezTo>
                    <a:cubicBezTo>
                      <a:pt x="395" y="442"/>
                      <a:pt x="393" y="445"/>
                      <a:pt x="395" y="446"/>
                    </a:cubicBezTo>
                    <a:cubicBezTo>
                      <a:pt x="396" y="448"/>
                      <a:pt x="396" y="449"/>
                      <a:pt x="398" y="450"/>
                    </a:cubicBezTo>
                    <a:cubicBezTo>
                      <a:pt x="401" y="451"/>
                      <a:pt x="398" y="452"/>
                      <a:pt x="400" y="453"/>
                    </a:cubicBezTo>
                    <a:cubicBezTo>
                      <a:pt x="402" y="455"/>
                      <a:pt x="402" y="456"/>
                      <a:pt x="404" y="458"/>
                    </a:cubicBezTo>
                    <a:cubicBezTo>
                      <a:pt x="405" y="459"/>
                      <a:pt x="408" y="462"/>
                      <a:pt x="409" y="465"/>
                    </a:cubicBezTo>
                    <a:cubicBezTo>
                      <a:pt x="410" y="469"/>
                      <a:pt x="411" y="470"/>
                      <a:pt x="412" y="471"/>
                    </a:cubicBezTo>
                    <a:cubicBezTo>
                      <a:pt x="413" y="473"/>
                      <a:pt x="418" y="475"/>
                      <a:pt x="421" y="478"/>
                    </a:cubicBezTo>
                    <a:cubicBezTo>
                      <a:pt x="424" y="480"/>
                      <a:pt x="428" y="484"/>
                      <a:pt x="430" y="485"/>
                    </a:cubicBezTo>
                    <a:cubicBezTo>
                      <a:pt x="432" y="486"/>
                      <a:pt x="437" y="483"/>
                      <a:pt x="443" y="482"/>
                    </a:cubicBezTo>
                    <a:cubicBezTo>
                      <a:pt x="449" y="481"/>
                      <a:pt x="453" y="484"/>
                      <a:pt x="454" y="484"/>
                    </a:cubicBezTo>
                    <a:cubicBezTo>
                      <a:pt x="454" y="484"/>
                      <a:pt x="460" y="482"/>
                      <a:pt x="462" y="480"/>
                    </a:cubicBezTo>
                    <a:cubicBezTo>
                      <a:pt x="464" y="479"/>
                      <a:pt x="466" y="479"/>
                      <a:pt x="467" y="478"/>
                    </a:cubicBezTo>
                    <a:cubicBezTo>
                      <a:pt x="468" y="476"/>
                      <a:pt x="471" y="476"/>
                      <a:pt x="472" y="476"/>
                    </a:cubicBezTo>
                    <a:cubicBezTo>
                      <a:pt x="473" y="476"/>
                      <a:pt x="474" y="474"/>
                      <a:pt x="475" y="475"/>
                    </a:cubicBezTo>
                    <a:cubicBezTo>
                      <a:pt x="476" y="476"/>
                      <a:pt x="479" y="477"/>
                      <a:pt x="481" y="477"/>
                    </a:cubicBezTo>
                    <a:cubicBezTo>
                      <a:pt x="483" y="478"/>
                      <a:pt x="485" y="481"/>
                      <a:pt x="485" y="482"/>
                    </a:cubicBezTo>
                    <a:cubicBezTo>
                      <a:pt x="485" y="483"/>
                      <a:pt x="486" y="485"/>
                      <a:pt x="487" y="486"/>
                    </a:cubicBezTo>
                    <a:cubicBezTo>
                      <a:pt x="488" y="486"/>
                      <a:pt x="490" y="485"/>
                      <a:pt x="491" y="485"/>
                    </a:cubicBezTo>
                    <a:cubicBezTo>
                      <a:pt x="492" y="485"/>
                      <a:pt x="496" y="485"/>
                      <a:pt x="497" y="484"/>
                    </a:cubicBezTo>
                    <a:cubicBezTo>
                      <a:pt x="497" y="483"/>
                      <a:pt x="498" y="485"/>
                      <a:pt x="499" y="487"/>
                    </a:cubicBezTo>
                    <a:cubicBezTo>
                      <a:pt x="500" y="488"/>
                      <a:pt x="501" y="487"/>
                      <a:pt x="502" y="488"/>
                    </a:cubicBezTo>
                    <a:cubicBezTo>
                      <a:pt x="503" y="488"/>
                      <a:pt x="503" y="491"/>
                      <a:pt x="503" y="492"/>
                    </a:cubicBezTo>
                    <a:cubicBezTo>
                      <a:pt x="503" y="493"/>
                      <a:pt x="502" y="495"/>
                      <a:pt x="503" y="496"/>
                    </a:cubicBezTo>
                    <a:cubicBezTo>
                      <a:pt x="503" y="497"/>
                      <a:pt x="503" y="499"/>
                      <a:pt x="502" y="499"/>
                    </a:cubicBezTo>
                    <a:cubicBezTo>
                      <a:pt x="500" y="500"/>
                      <a:pt x="500" y="501"/>
                      <a:pt x="501" y="501"/>
                    </a:cubicBezTo>
                    <a:cubicBezTo>
                      <a:pt x="502" y="501"/>
                      <a:pt x="501" y="503"/>
                      <a:pt x="501" y="503"/>
                    </a:cubicBezTo>
                    <a:cubicBezTo>
                      <a:pt x="500" y="504"/>
                      <a:pt x="502" y="505"/>
                      <a:pt x="502" y="506"/>
                    </a:cubicBezTo>
                    <a:cubicBezTo>
                      <a:pt x="503" y="507"/>
                      <a:pt x="500" y="506"/>
                      <a:pt x="500" y="508"/>
                    </a:cubicBezTo>
                    <a:cubicBezTo>
                      <a:pt x="500" y="509"/>
                      <a:pt x="499" y="510"/>
                      <a:pt x="499" y="511"/>
                    </a:cubicBezTo>
                    <a:cubicBezTo>
                      <a:pt x="498" y="511"/>
                      <a:pt x="500" y="514"/>
                      <a:pt x="501" y="515"/>
                    </a:cubicBezTo>
                    <a:cubicBezTo>
                      <a:pt x="501" y="515"/>
                      <a:pt x="501" y="516"/>
                      <a:pt x="503" y="519"/>
                    </a:cubicBezTo>
                    <a:cubicBezTo>
                      <a:pt x="506" y="521"/>
                      <a:pt x="505" y="522"/>
                      <a:pt x="508" y="525"/>
                    </a:cubicBezTo>
                    <a:cubicBezTo>
                      <a:pt x="511" y="528"/>
                      <a:pt x="512" y="532"/>
                      <a:pt x="513" y="535"/>
                    </a:cubicBezTo>
                    <a:cubicBezTo>
                      <a:pt x="513" y="538"/>
                      <a:pt x="516" y="543"/>
                      <a:pt x="516" y="545"/>
                    </a:cubicBezTo>
                    <a:cubicBezTo>
                      <a:pt x="517" y="546"/>
                      <a:pt x="516" y="547"/>
                      <a:pt x="516" y="549"/>
                    </a:cubicBezTo>
                    <a:cubicBezTo>
                      <a:pt x="516" y="552"/>
                      <a:pt x="518" y="556"/>
                      <a:pt x="518" y="559"/>
                    </a:cubicBezTo>
                    <a:cubicBezTo>
                      <a:pt x="518" y="562"/>
                      <a:pt x="517" y="564"/>
                      <a:pt x="515" y="566"/>
                    </a:cubicBezTo>
                    <a:cubicBezTo>
                      <a:pt x="514" y="567"/>
                      <a:pt x="512" y="572"/>
                      <a:pt x="512" y="574"/>
                    </a:cubicBezTo>
                    <a:cubicBezTo>
                      <a:pt x="512" y="577"/>
                      <a:pt x="510" y="579"/>
                      <a:pt x="510" y="581"/>
                    </a:cubicBezTo>
                    <a:cubicBezTo>
                      <a:pt x="510" y="582"/>
                      <a:pt x="510" y="585"/>
                      <a:pt x="510" y="587"/>
                    </a:cubicBezTo>
                    <a:cubicBezTo>
                      <a:pt x="510" y="588"/>
                      <a:pt x="511" y="591"/>
                      <a:pt x="512" y="593"/>
                    </a:cubicBezTo>
                    <a:cubicBezTo>
                      <a:pt x="513" y="595"/>
                      <a:pt x="515" y="598"/>
                      <a:pt x="516" y="602"/>
                    </a:cubicBezTo>
                    <a:cubicBezTo>
                      <a:pt x="517" y="605"/>
                      <a:pt x="519" y="608"/>
                      <a:pt x="520" y="611"/>
                    </a:cubicBezTo>
                    <a:cubicBezTo>
                      <a:pt x="520" y="613"/>
                      <a:pt x="519" y="617"/>
                      <a:pt x="520" y="618"/>
                    </a:cubicBezTo>
                    <a:cubicBezTo>
                      <a:pt x="521" y="620"/>
                      <a:pt x="521" y="622"/>
                      <a:pt x="521" y="625"/>
                    </a:cubicBezTo>
                    <a:cubicBezTo>
                      <a:pt x="522" y="628"/>
                      <a:pt x="522" y="633"/>
                      <a:pt x="524" y="636"/>
                    </a:cubicBezTo>
                    <a:cubicBezTo>
                      <a:pt x="526" y="638"/>
                      <a:pt x="528" y="643"/>
                      <a:pt x="529" y="646"/>
                    </a:cubicBezTo>
                    <a:cubicBezTo>
                      <a:pt x="530" y="650"/>
                      <a:pt x="532" y="653"/>
                      <a:pt x="532" y="655"/>
                    </a:cubicBezTo>
                    <a:cubicBezTo>
                      <a:pt x="533" y="657"/>
                      <a:pt x="533" y="659"/>
                      <a:pt x="532" y="659"/>
                    </a:cubicBezTo>
                    <a:cubicBezTo>
                      <a:pt x="531" y="659"/>
                      <a:pt x="531" y="660"/>
                      <a:pt x="532" y="662"/>
                    </a:cubicBezTo>
                    <a:cubicBezTo>
                      <a:pt x="533" y="664"/>
                      <a:pt x="532" y="666"/>
                      <a:pt x="533" y="666"/>
                    </a:cubicBezTo>
                    <a:cubicBezTo>
                      <a:pt x="534" y="666"/>
                      <a:pt x="534" y="667"/>
                      <a:pt x="535" y="667"/>
                    </a:cubicBezTo>
                    <a:cubicBezTo>
                      <a:pt x="536" y="667"/>
                      <a:pt x="536" y="668"/>
                      <a:pt x="537" y="669"/>
                    </a:cubicBezTo>
                    <a:cubicBezTo>
                      <a:pt x="537" y="670"/>
                      <a:pt x="539" y="670"/>
                      <a:pt x="539" y="668"/>
                    </a:cubicBezTo>
                    <a:cubicBezTo>
                      <a:pt x="540" y="667"/>
                      <a:pt x="542" y="667"/>
                      <a:pt x="544" y="667"/>
                    </a:cubicBezTo>
                    <a:cubicBezTo>
                      <a:pt x="546" y="667"/>
                      <a:pt x="545" y="666"/>
                      <a:pt x="547" y="665"/>
                    </a:cubicBezTo>
                    <a:cubicBezTo>
                      <a:pt x="549" y="665"/>
                      <a:pt x="551" y="665"/>
                      <a:pt x="553" y="665"/>
                    </a:cubicBezTo>
                    <a:cubicBezTo>
                      <a:pt x="555" y="666"/>
                      <a:pt x="556" y="665"/>
                      <a:pt x="557" y="665"/>
                    </a:cubicBezTo>
                    <a:cubicBezTo>
                      <a:pt x="557" y="664"/>
                      <a:pt x="559" y="665"/>
                      <a:pt x="559" y="664"/>
                    </a:cubicBezTo>
                    <a:cubicBezTo>
                      <a:pt x="559" y="663"/>
                      <a:pt x="561" y="663"/>
                      <a:pt x="562" y="663"/>
                    </a:cubicBezTo>
                    <a:cubicBezTo>
                      <a:pt x="564" y="663"/>
                      <a:pt x="567" y="660"/>
                      <a:pt x="570" y="657"/>
                    </a:cubicBezTo>
                    <a:cubicBezTo>
                      <a:pt x="573" y="654"/>
                      <a:pt x="578" y="647"/>
                      <a:pt x="579" y="644"/>
                    </a:cubicBezTo>
                    <a:cubicBezTo>
                      <a:pt x="581" y="641"/>
                      <a:pt x="584" y="638"/>
                      <a:pt x="585" y="637"/>
                    </a:cubicBezTo>
                    <a:cubicBezTo>
                      <a:pt x="586" y="636"/>
                      <a:pt x="587" y="630"/>
                      <a:pt x="588" y="628"/>
                    </a:cubicBezTo>
                    <a:cubicBezTo>
                      <a:pt x="588" y="625"/>
                      <a:pt x="586" y="627"/>
                      <a:pt x="586" y="626"/>
                    </a:cubicBezTo>
                    <a:cubicBezTo>
                      <a:pt x="586" y="625"/>
                      <a:pt x="589" y="622"/>
                      <a:pt x="592" y="621"/>
                    </a:cubicBezTo>
                    <a:cubicBezTo>
                      <a:pt x="596" y="619"/>
                      <a:pt x="597" y="618"/>
                      <a:pt x="597" y="617"/>
                    </a:cubicBezTo>
                    <a:cubicBezTo>
                      <a:pt x="598" y="616"/>
                      <a:pt x="597" y="612"/>
                      <a:pt x="598" y="611"/>
                    </a:cubicBezTo>
                    <a:cubicBezTo>
                      <a:pt x="598" y="609"/>
                      <a:pt x="598" y="608"/>
                      <a:pt x="598" y="605"/>
                    </a:cubicBezTo>
                    <a:cubicBezTo>
                      <a:pt x="597" y="602"/>
                      <a:pt x="596" y="601"/>
                      <a:pt x="596" y="600"/>
                    </a:cubicBezTo>
                    <a:cubicBezTo>
                      <a:pt x="596" y="598"/>
                      <a:pt x="596" y="596"/>
                      <a:pt x="597" y="596"/>
                    </a:cubicBezTo>
                    <a:cubicBezTo>
                      <a:pt x="598" y="596"/>
                      <a:pt x="598" y="596"/>
                      <a:pt x="599" y="594"/>
                    </a:cubicBezTo>
                    <a:cubicBezTo>
                      <a:pt x="599" y="592"/>
                      <a:pt x="600" y="593"/>
                      <a:pt x="602" y="591"/>
                    </a:cubicBezTo>
                    <a:cubicBezTo>
                      <a:pt x="603" y="590"/>
                      <a:pt x="604" y="588"/>
                      <a:pt x="606" y="586"/>
                    </a:cubicBezTo>
                    <a:cubicBezTo>
                      <a:pt x="609" y="584"/>
                      <a:pt x="611" y="584"/>
                      <a:pt x="614" y="582"/>
                    </a:cubicBezTo>
                    <a:cubicBezTo>
                      <a:pt x="616" y="580"/>
                      <a:pt x="621" y="574"/>
                      <a:pt x="620" y="573"/>
                    </a:cubicBezTo>
                    <a:cubicBezTo>
                      <a:pt x="620" y="572"/>
                      <a:pt x="619" y="566"/>
                      <a:pt x="620" y="564"/>
                    </a:cubicBezTo>
                    <a:cubicBezTo>
                      <a:pt x="620" y="562"/>
                      <a:pt x="620" y="556"/>
                      <a:pt x="620" y="553"/>
                    </a:cubicBezTo>
                    <a:cubicBezTo>
                      <a:pt x="620" y="551"/>
                      <a:pt x="617" y="552"/>
                      <a:pt x="617" y="549"/>
                    </a:cubicBezTo>
                    <a:cubicBezTo>
                      <a:pt x="617" y="546"/>
                      <a:pt x="616" y="547"/>
                      <a:pt x="616" y="545"/>
                    </a:cubicBezTo>
                    <a:cubicBezTo>
                      <a:pt x="616" y="543"/>
                      <a:pt x="616" y="541"/>
                      <a:pt x="616" y="541"/>
                    </a:cubicBezTo>
                    <a:cubicBezTo>
                      <a:pt x="615" y="541"/>
                      <a:pt x="616" y="539"/>
                      <a:pt x="617" y="538"/>
                    </a:cubicBezTo>
                    <a:cubicBezTo>
                      <a:pt x="618" y="536"/>
                      <a:pt x="615" y="536"/>
                      <a:pt x="615" y="534"/>
                    </a:cubicBezTo>
                    <a:cubicBezTo>
                      <a:pt x="614" y="532"/>
                      <a:pt x="620" y="518"/>
                      <a:pt x="621" y="517"/>
                    </a:cubicBezTo>
                    <a:cubicBezTo>
                      <a:pt x="622" y="515"/>
                      <a:pt x="623" y="516"/>
                      <a:pt x="624" y="514"/>
                    </a:cubicBezTo>
                    <a:cubicBezTo>
                      <a:pt x="624" y="513"/>
                      <a:pt x="624" y="515"/>
                      <a:pt x="626" y="513"/>
                    </a:cubicBezTo>
                    <a:cubicBezTo>
                      <a:pt x="627" y="511"/>
                      <a:pt x="632" y="505"/>
                      <a:pt x="635" y="501"/>
                    </a:cubicBezTo>
                    <a:cubicBezTo>
                      <a:pt x="639" y="497"/>
                      <a:pt x="640" y="496"/>
                      <a:pt x="642" y="495"/>
                    </a:cubicBezTo>
                    <a:cubicBezTo>
                      <a:pt x="644" y="494"/>
                      <a:pt x="649" y="488"/>
                      <a:pt x="652" y="484"/>
                    </a:cubicBezTo>
                    <a:cubicBezTo>
                      <a:pt x="654" y="481"/>
                      <a:pt x="657" y="477"/>
                      <a:pt x="657" y="475"/>
                    </a:cubicBezTo>
                    <a:cubicBezTo>
                      <a:pt x="657" y="473"/>
                      <a:pt x="659" y="470"/>
                      <a:pt x="661" y="468"/>
                    </a:cubicBezTo>
                    <a:cubicBezTo>
                      <a:pt x="662" y="466"/>
                      <a:pt x="665" y="460"/>
                      <a:pt x="665" y="459"/>
                    </a:cubicBezTo>
                    <a:cubicBezTo>
                      <a:pt x="665" y="457"/>
                      <a:pt x="666" y="454"/>
                      <a:pt x="666" y="451"/>
                    </a:cubicBezTo>
                    <a:cubicBezTo>
                      <a:pt x="667" y="448"/>
                      <a:pt x="664" y="448"/>
                      <a:pt x="664" y="449"/>
                    </a:cubicBezTo>
                    <a:cubicBezTo>
                      <a:pt x="663" y="451"/>
                      <a:pt x="658" y="452"/>
                      <a:pt x="655" y="452"/>
                    </a:cubicBezTo>
                    <a:cubicBezTo>
                      <a:pt x="652" y="452"/>
                      <a:pt x="650" y="453"/>
                      <a:pt x="649" y="454"/>
                    </a:cubicBezTo>
                    <a:cubicBezTo>
                      <a:pt x="647" y="455"/>
                      <a:pt x="644" y="454"/>
                      <a:pt x="643" y="455"/>
                    </a:cubicBezTo>
                    <a:cubicBezTo>
                      <a:pt x="642" y="457"/>
                      <a:pt x="638" y="458"/>
                      <a:pt x="637" y="455"/>
                    </a:cubicBezTo>
                    <a:cubicBezTo>
                      <a:pt x="636" y="451"/>
                      <a:pt x="633" y="451"/>
                      <a:pt x="633" y="451"/>
                    </a:cubicBezTo>
                    <a:cubicBezTo>
                      <a:pt x="632" y="450"/>
                      <a:pt x="634" y="449"/>
                      <a:pt x="635" y="449"/>
                    </a:cubicBezTo>
                    <a:cubicBezTo>
                      <a:pt x="636" y="449"/>
                      <a:pt x="636" y="447"/>
                      <a:pt x="635" y="446"/>
                    </a:cubicBezTo>
                    <a:cubicBezTo>
                      <a:pt x="634" y="445"/>
                      <a:pt x="632" y="443"/>
                      <a:pt x="630" y="440"/>
                    </a:cubicBezTo>
                    <a:cubicBezTo>
                      <a:pt x="628" y="437"/>
                      <a:pt x="625" y="435"/>
                      <a:pt x="624" y="435"/>
                    </a:cubicBezTo>
                    <a:cubicBezTo>
                      <a:pt x="623" y="435"/>
                      <a:pt x="622" y="432"/>
                      <a:pt x="621" y="432"/>
                    </a:cubicBezTo>
                    <a:cubicBezTo>
                      <a:pt x="621" y="432"/>
                      <a:pt x="619" y="428"/>
                      <a:pt x="619" y="425"/>
                    </a:cubicBezTo>
                    <a:cubicBezTo>
                      <a:pt x="619" y="423"/>
                      <a:pt x="615" y="418"/>
                      <a:pt x="614" y="417"/>
                    </a:cubicBezTo>
                    <a:cubicBezTo>
                      <a:pt x="612" y="417"/>
                      <a:pt x="612" y="414"/>
                      <a:pt x="612" y="410"/>
                    </a:cubicBezTo>
                    <a:cubicBezTo>
                      <a:pt x="612" y="406"/>
                      <a:pt x="611" y="403"/>
                      <a:pt x="611" y="402"/>
                    </a:cubicBezTo>
                    <a:cubicBezTo>
                      <a:pt x="611" y="401"/>
                      <a:pt x="609" y="398"/>
                      <a:pt x="607" y="397"/>
                    </a:cubicBezTo>
                    <a:cubicBezTo>
                      <a:pt x="605" y="396"/>
                      <a:pt x="605" y="394"/>
                      <a:pt x="605" y="392"/>
                    </a:cubicBezTo>
                    <a:cubicBezTo>
                      <a:pt x="605" y="390"/>
                      <a:pt x="604" y="390"/>
                      <a:pt x="603" y="386"/>
                    </a:cubicBezTo>
                    <a:cubicBezTo>
                      <a:pt x="602" y="383"/>
                      <a:pt x="599" y="379"/>
                      <a:pt x="599" y="377"/>
                    </a:cubicBezTo>
                    <a:cubicBezTo>
                      <a:pt x="599" y="375"/>
                      <a:pt x="597" y="374"/>
                      <a:pt x="597" y="372"/>
                    </a:cubicBezTo>
                    <a:cubicBezTo>
                      <a:pt x="597" y="370"/>
                      <a:pt x="596" y="370"/>
                      <a:pt x="594" y="367"/>
                    </a:cubicBezTo>
                    <a:cubicBezTo>
                      <a:pt x="592" y="364"/>
                      <a:pt x="592" y="358"/>
                      <a:pt x="592" y="358"/>
                    </a:cubicBezTo>
                    <a:cubicBezTo>
                      <a:pt x="593" y="358"/>
                      <a:pt x="594" y="363"/>
                      <a:pt x="595" y="364"/>
                    </a:cubicBezTo>
                    <a:cubicBezTo>
                      <a:pt x="596" y="366"/>
                      <a:pt x="598" y="370"/>
                      <a:pt x="599" y="370"/>
                    </a:cubicBezTo>
                    <a:cubicBezTo>
                      <a:pt x="600" y="370"/>
                      <a:pt x="601" y="363"/>
                      <a:pt x="601" y="364"/>
                    </a:cubicBezTo>
                    <a:cubicBezTo>
                      <a:pt x="602" y="364"/>
                      <a:pt x="601" y="369"/>
                      <a:pt x="602" y="369"/>
                    </a:cubicBezTo>
                    <a:cubicBezTo>
                      <a:pt x="603" y="370"/>
                      <a:pt x="604" y="372"/>
                      <a:pt x="606" y="374"/>
                    </a:cubicBezTo>
                    <a:cubicBezTo>
                      <a:pt x="607" y="376"/>
                      <a:pt x="611" y="383"/>
                      <a:pt x="611" y="385"/>
                    </a:cubicBezTo>
                    <a:cubicBezTo>
                      <a:pt x="611" y="386"/>
                      <a:pt x="612" y="388"/>
                      <a:pt x="614" y="390"/>
                    </a:cubicBezTo>
                    <a:cubicBezTo>
                      <a:pt x="617" y="392"/>
                      <a:pt x="617" y="394"/>
                      <a:pt x="618" y="395"/>
                    </a:cubicBezTo>
                    <a:cubicBezTo>
                      <a:pt x="619" y="396"/>
                      <a:pt x="619" y="398"/>
                      <a:pt x="619" y="400"/>
                    </a:cubicBezTo>
                    <a:cubicBezTo>
                      <a:pt x="619" y="403"/>
                      <a:pt x="620" y="407"/>
                      <a:pt x="622" y="408"/>
                    </a:cubicBezTo>
                    <a:cubicBezTo>
                      <a:pt x="624" y="410"/>
                      <a:pt x="626" y="412"/>
                      <a:pt x="627" y="415"/>
                    </a:cubicBezTo>
                    <a:cubicBezTo>
                      <a:pt x="628" y="417"/>
                      <a:pt x="629" y="420"/>
                      <a:pt x="630" y="422"/>
                    </a:cubicBezTo>
                    <a:cubicBezTo>
                      <a:pt x="632" y="423"/>
                      <a:pt x="631" y="424"/>
                      <a:pt x="632" y="425"/>
                    </a:cubicBezTo>
                    <a:cubicBezTo>
                      <a:pt x="633" y="426"/>
                      <a:pt x="634" y="429"/>
                      <a:pt x="633" y="431"/>
                    </a:cubicBezTo>
                    <a:cubicBezTo>
                      <a:pt x="633" y="432"/>
                      <a:pt x="633" y="436"/>
                      <a:pt x="634" y="438"/>
                    </a:cubicBezTo>
                    <a:cubicBezTo>
                      <a:pt x="636" y="440"/>
                      <a:pt x="635" y="444"/>
                      <a:pt x="636" y="445"/>
                    </a:cubicBezTo>
                    <a:cubicBezTo>
                      <a:pt x="636" y="446"/>
                      <a:pt x="641" y="446"/>
                      <a:pt x="643" y="444"/>
                    </a:cubicBezTo>
                    <a:cubicBezTo>
                      <a:pt x="645" y="442"/>
                      <a:pt x="646" y="442"/>
                      <a:pt x="648" y="442"/>
                    </a:cubicBezTo>
                    <a:cubicBezTo>
                      <a:pt x="650" y="442"/>
                      <a:pt x="652" y="440"/>
                      <a:pt x="652" y="440"/>
                    </a:cubicBezTo>
                    <a:cubicBezTo>
                      <a:pt x="653" y="439"/>
                      <a:pt x="655" y="439"/>
                      <a:pt x="656" y="439"/>
                    </a:cubicBezTo>
                    <a:cubicBezTo>
                      <a:pt x="657" y="439"/>
                      <a:pt x="658" y="438"/>
                      <a:pt x="659" y="436"/>
                    </a:cubicBezTo>
                    <a:cubicBezTo>
                      <a:pt x="661" y="435"/>
                      <a:pt x="664" y="434"/>
                      <a:pt x="668" y="433"/>
                    </a:cubicBezTo>
                    <a:cubicBezTo>
                      <a:pt x="672" y="431"/>
                      <a:pt x="671" y="429"/>
                      <a:pt x="672" y="428"/>
                    </a:cubicBezTo>
                    <a:cubicBezTo>
                      <a:pt x="673" y="427"/>
                      <a:pt x="674" y="428"/>
                      <a:pt x="676" y="426"/>
                    </a:cubicBezTo>
                    <a:cubicBezTo>
                      <a:pt x="678" y="425"/>
                      <a:pt x="681" y="425"/>
                      <a:pt x="682" y="425"/>
                    </a:cubicBezTo>
                    <a:cubicBezTo>
                      <a:pt x="684" y="424"/>
                      <a:pt x="683" y="423"/>
                      <a:pt x="684" y="421"/>
                    </a:cubicBezTo>
                    <a:cubicBezTo>
                      <a:pt x="685" y="420"/>
                      <a:pt x="687" y="421"/>
                      <a:pt x="688" y="420"/>
                    </a:cubicBezTo>
                    <a:cubicBezTo>
                      <a:pt x="689" y="420"/>
                      <a:pt x="690" y="417"/>
                      <a:pt x="691" y="416"/>
                    </a:cubicBezTo>
                    <a:cubicBezTo>
                      <a:pt x="692" y="415"/>
                      <a:pt x="694" y="416"/>
                      <a:pt x="693" y="414"/>
                    </a:cubicBezTo>
                    <a:cubicBezTo>
                      <a:pt x="693" y="413"/>
                      <a:pt x="694" y="408"/>
                      <a:pt x="695" y="408"/>
                    </a:cubicBezTo>
                    <a:cubicBezTo>
                      <a:pt x="696" y="408"/>
                      <a:pt x="698" y="406"/>
                      <a:pt x="698" y="406"/>
                    </a:cubicBezTo>
                    <a:cubicBezTo>
                      <a:pt x="698" y="405"/>
                      <a:pt x="700" y="402"/>
                      <a:pt x="701" y="400"/>
                    </a:cubicBezTo>
                    <a:cubicBezTo>
                      <a:pt x="702" y="399"/>
                      <a:pt x="702" y="398"/>
                      <a:pt x="701" y="398"/>
                    </a:cubicBezTo>
                    <a:cubicBezTo>
                      <a:pt x="700" y="397"/>
                      <a:pt x="698" y="394"/>
                      <a:pt x="698" y="393"/>
                    </a:cubicBezTo>
                    <a:cubicBezTo>
                      <a:pt x="697" y="392"/>
                      <a:pt x="694" y="392"/>
                      <a:pt x="691" y="390"/>
                    </a:cubicBezTo>
                    <a:cubicBezTo>
                      <a:pt x="688" y="387"/>
                      <a:pt x="689" y="379"/>
                      <a:pt x="688" y="379"/>
                    </a:cubicBezTo>
                    <a:cubicBezTo>
                      <a:pt x="687" y="379"/>
                      <a:pt x="684" y="383"/>
                      <a:pt x="683" y="385"/>
                    </a:cubicBezTo>
                    <a:cubicBezTo>
                      <a:pt x="682" y="388"/>
                      <a:pt x="679" y="390"/>
                      <a:pt x="676" y="390"/>
                    </a:cubicBezTo>
                    <a:cubicBezTo>
                      <a:pt x="673" y="389"/>
                      <a:pt x="672" y="390"/>
                      <a:pt x="671" y="391"/>
                    </a:cubicBezTo>
                    <a:cubicBezTo>
                      <a:pt x="670" y="392"/>
                      <a:pt x="668" y="388"/>
                      <a:pt x="669" y="386"/>
                    </a:cubicBezTo>
                    <a:cubicBezTo>
                      <a:pt x="670" y="385"/>
                      <a:pt x="670" y="381"/>
                      <a:pt x="668" y="380"/>
                    </a:cubicBezTo>
                    <a:cubicBezTo>
                      <a:pt x="667" y="380"/>
                      <a:pt x="666" y="384"/>
                      <a:pt x="666" y="385"/>
                    </a:cubicBezTo>
                    <a:cubicBezTo>
                      <a:pt x="666" y="386"/>
                      <a:pt x="663" y="381"/>
                      <a:pt x="663" y="380"/>
                    </a:cubicBezTo>
                    <a:cubicBezTo>
                      <a:pt x="664" y="379"/>
                      <a:pt x="663" y="376"/>
                      <a:pt x="662" y="375"/>
                    </a:cubicBezTo>
                    <a:cubicBezTo>
                      <a:pt x="660" y="374"/>
                      <a:pt x="658" y="371"/>
                      <a:pt x="658" y="369"/>
                    </a:cubicBezTo>
                    <a:cubicBezTo>
                      <a:pt x="657" y="368"/>
                      <a:pt x="655" y="363"/>
                      <a:pt x="655" y="362"/>
                    </a:cubicBezTo>
                    <a:cubicBezTo>
                      <a:pt x="655" y="360"/>
                      <a:pt x="657" y="359"/>
                      <a:pt x="658" y="359"/>
                    </a:cubicBezTo>
                    <a:cubicBezTo>
                      <a:pt x="659" y="359"/>
                      <a:pt x="659" y="358"/>
                      <a:pt x="660" y="359"/>
                    </a:cubicBezTo>
                    <a:cubicBezTo>
                      <a:pt x="661" y="360"/>
                      <a:pt x="662" y="359"/>
                      <a:pt x="663" y="359"/>
                    </a:cubicBezTo>
                    <a:cubicBezTo>
                      <a:pt x="663" y="359"/>
                      <a:pt x="666" y="364"/>
                      <a:pt x="667" y="366"/>
                    </a:cubicBezTo>
                    <a:cubicBezTo>
                      <a:pt x="668" y="369"/>
                      <a:pt x="668" y="369"/>
                      <a:pt x="669" y="370"/>
                    </a:cubicBezTo>
                    <a:cubicBezTo>
                      <a:pt x="670" y="371"/>
                      <a:pt x="672" y="371"/>
                      <a:pt x="674" y="373"/>
                    </a:cubicBezTo>
                    <a:cubicBezTo>
                      <a:pt x="676" y="376"/>
                      <a:pt x="681" y="377"/>
                      <a:pt x="683" y="377"/>
                    </a:cubicBezTo>
                    <a:cubicBezTo>
                      <a:pt x="685" y="377"/>
                      <a:pt x="686" y="375"/>
                      <a:pt x="689" y="375"/>
                    </a:cubicBezTo>
                    <a:cubicBezTo>
                      <a:pt x="692" y="376"/>
                      <a:pt x="691" y="380"/>
                      <a:pt x="692" y="381"/>
                    </a:cubicBezTo>
                    <a:cubicBezTo>
                      <a:pt x="693" y="383"/>
                      <a:pt x="704" y="384"/>
                      <a:pt x="706" y="384"/>
                    </a:cubicBezTo>
                    <a:cubicBezTo>
                      <a:pt x="708" y="385"/>
                      <a:pt x="716" y="385"/>
                      <a:pt x="717" y="384"/>
                    </a:cubicBezTo>
                    <a:cubicBezTo>
                      <a:pt x="718" y="383"/>
                      <a:pt x="719" y="383"/>
                      <a:pt x="720" y="384"/>
                    </a:cubicBezTo>
                    <a:cubicBezTo>
                      <a:pt x="721" y="384"/>
                      <a:pt x="725" y="385"/>
                      <a:pt x="726" y="384"/>
                    </a:cubicBezTo>
                    <a:cubicBezTo>
                      <a:pt x="728" y="382"/>
                      <a:pt x="729" y="384"/>
                      <a:pt x="729" y="385"/>
                    </a:cubicBezTo>
                    <a:cubicBezTo>
                      <a:pt x="729" y="386"/>
                      <a:pt x="730" y="386"/>
                      <a:pt x="731" y="387"/>
                    </a:cubicBezTo>
                    <a:cubicBezTo>
                      <a:pt x="732" y="388"/>
                      <a:pt x="731" y="389"/>
                      <a:pt x="732" y="390"/>
                    </a:cubicBezTo>
                    <a:cubicBezTo>
                      <a:pt x="732" y="391"/>
                      <a:pt x="733" y="391"/>
                      <a:pt x="735" y="392"/>
                    </a:cubicBezTo>
                    <a:cubicBezTo>
                      <a:pt x="737" y="393"/>
                      <a:pt x="737" y="395"/>
                      <a:pt x="739" y="396"/>
                    </a:cubicBezTo>
                    <a:cubicBezTo>
                      <a:pt x="741" y="397"/>
                      <a:pt x="743" y="395"/>
                      <a:pt x="743" y="397"/>
                    </a:cubicBezTo>
                    <a:cubicBezTo>
                      <a:pt x="743" y="399"/>
                      <a:pt x="738" y="398"/>
                      <a:pt x="738" y="399"/>
                    </a:cubicBezTo>
                    <a:cubicBezTo>
                      <a:pt x="738" y="399"/>
                      <a:pt x="743" y="407"/>
                      <a:pt x="746" y="407"/>
                    </a:cubicBezTo>
                    <a:cubicBezTo>
                      <a:pt x="746" y="407"/>
                      <a:pt x="746" y="407"/>
                      <a:pt x="746" y="407"/>
                    </a:cubicBezTo>
                    <a:cubicBezTo>
                      <a:pt x="750" y="385"/>
                      <a:pt x="752" y="362"/>
                      <a:pt x="752" y="340"/>
                    </a:cubicBezTo>
                    <a:cubicBezTo>
                      <a:pt x="752" y="262"/>
                      <a:pt x="729" y="190"/>
                      <a:pt x="689" y="130"/>
                    </a:cubicBezTo>
                    <a:close/>
                    <a:moveTo>
                      <a:pt x="583" y="545"/>
                    </a:moveTo>
                    <a:cubicBezTo>
                      <a:pt x="581" y="545"/>
                      <a:pt x="580" y="539"/>
                      <a:pt x="578" y="538"/>
                    </a:cubicBezTo>
                    <a:cubicBezTo>
                      <a:pt x="576" y="537"/>
                      <a:pt x="576" y="522"/>
                      <a:pt x="577" y="521"/>
                    </a:cubicBezTo>
                    <a:cubicBezTo>
                      <a:pt x="578" y="521"/>
                      <a:pt x="578" y="533"/>
                      <a:pt x="580" y="535"/>
                    </a:cubicBezTo>
                    <a:cubicBezTo>
                      <a:pt x="582" y="537"/>
                      <a:pt x="582" y="540"/>
                      <a:pt x="582" y="541"/>
                    </a:cubicBezTo>
                    <a:cubicBezTo>
                      <a:pt x="583" y="542"/>
                      <a:pt x="585" y="544"/>
                      <a:pt x="583" y="545"/>
                    </a:cubicBezTo>
                    <a:close/>
                    <a:moveTo>
                      <a:pt x="599" y="570"/>
                    </a:moveTo>
                    <a:cubicBezTo>
                      <a:pt x="598" y="572"/>
                      <a:pt x="595" y="567"/>
                      <a:pt x="595" y="564"/>
                    </a:cubicBezTo>
                    <a:cubicBezTo>
                      <a:pt x="595" y="560"/>
                      <a:pt x="597" y="559"/>
                      <a:pt x="596" y="556"/>
                    </a:cubicBezTo>
                    <a:cubicBezTo>
                      <a:pt x="594" y="552"/>
                      <a:pt x="594" y="550"/>
                      <a:pt x="595" y="549"/>
                    </a:cubicBezTo>
                    <a:cubicBezTo>
                      <a:pt x="597" y="549"/>
                      <a:pt x="599" y="557"/>
                      <a:pt x="598" y="560"/>
                    </a:cubicBezTo>
                    <a:cubicBezTo>
                      <a:pt x="597" y="563"/>
                      <a:pt x="600" y="569"/>
                      <a:pt x="599" y="570"/>
                    </a:cubicBezTo>
                    <a:close/>
                    <a:moveTo>
                      <a:pt x="599" y="506"/>
                    </a:moveTo>
                    <a:cubicBezTo>
                      <a:pt x="599" y="508"/>
                      <a:pt x="596" y="507"/>
                      <a:pt x="596" y="509"/>
                    </a:cubicBezTo>
                    <a:cubicBezTo>
                      <a:pt x="596" y="512"/>
                      <a:pt x="595" y="514"/>
                      <a:pt x="594" y="514"/>
                    </a:cubicBezTo>
                    <a:cubicBezTo>
                      <a:pt x="593" y="515"/>
                      <a:pt x="595" y="517"/>
                      <a:pt x="594" y="517"/>
                    </a:cubicBezTo>
                    <a:cubicBezTo>
                      <a:pt x="593" y="517"/>
                      <a:pt x="590" y="516"/>
                      <a:pt x="588" y="517"/>
                    </a:cubicBezTo>
                    <a:cubicBezTo>
                      <a:pt x="585" y="518"/>
                      <a:pt x="588" y="506"/>
                      <a:pt x="591" y="505"/>
                    </a:cubicBezTo>
                    <a:cubicBezTo>
                      <a:pt x="594" y="504"/>
                      <a:pt x="599" y="505"/>
                      <a:pt x="599" y="506"/>
                    </a:cubicBezTo>
                    <a:close/>
                    <a:moveTo>
                      <a:pt x="681" y="303"/>
                    </a:moveTo>
                    <a:cubicBezTo>
                      <a:pt x="680" y="303"/>
                      <a:pt x="678" y="305"/>
                      <a:pt x="677" y="304"/>
                    </a:cubicBezTo>
                    <a:cubicBezTo>
                      <a:pt x="676" y="303"/>
                      <a:pt x="674" y="302"/>
                      <a:pt x="673" y="304"/>
                    </a:cubicBezTo>
                    <a:cubicBezTo>
                      <a:pt x="673" y="306"/>
                      <a:pt x="673" y="308"/>
                      <a:pt x="674" y="308"/>
                    </a:cubicBezTo>
                    <a:cubicBezTo>
                      <a:pt x="676" y="308"/>
                      <a:pt x="676" y="309"/>
                      <a:pt x="675" y="311"/>
                    </a:cubicBezTo>
                    <a:cubicBezTo>
                      <a:pt x="673" y="312"/>
                      <a:pt x="677" y="310"/>
                      <a:pt x="677" y="312"/>
                    </a:cubicBezTo>
                    <a:cubicBezTo>
                      <a:pt x="677" y="313"/>
                      <a:pt x="678" y="313"/>
                      <a:pt x="678" y="315"/>
                    </a:cubicBezTo>
                    <a:cubicBezTo>
                      <a:pt x="677" y="318"/>
                      <a:pt x="678" y="323"/>
                      <a:pt x="678" y="324"/>
                    </a:cubicBezTo>
                    <a:cubicBezTo>
                      <a:pt x="677" y="325"/>
                      <a:pt x="673" y="326"/>
                      <a:pt x="670" y="326"/>
                    </a:cubicBezTo>
                    <a:cubicBezTo>
                      <a:pt x="666" y="326"/>
                      <a:pt x="666" y="321"/>
                      <a:pt x="662" y="321"/>
                    </a:cubicBezTo>
                    <a:cubicBezTo>
                      <a:pt x="659" y="321"/>
                      <a:pt x="656" y="315"/>
                      <a:pt x="658" y="313"/>
                    </a:cubicBezTo>
                    <a:cubicBezTo>
                      <a:pt x="660" y="310"/>
                      <a:pt x="661" y="305"/>
                      <a:pt x="660" y="303"/>
                    </a:cubicBezTo>
                    <a:cubicBezTo>
                      <a:pt x="659" y="300"/>
                      <a:pt x="652" y="292"/>
                      <a:pt x="652" y="289"/>
                    </a:cubicBezTo>
                    <a:cubicBezTo>
                      <a:pt x="652" y="287"/>
                      <a:pt x="652" y="286"/>
                      <a:pt x="650" y="283"/>
                    </a:cubicBezTo>
                    <a:cubicBezTo>
                      <a:pt x="647" y="281"/>
                      <a:pt x="650" y="279"/>
                      <a:pt x="652" y="277"/>
                    </a:cubicBezTo>
                    <a:cubicBezTo>
                      <a:pt x="653" y="274"/>
                      <a:pt x="657" y="273"/>
                      <a:pt x="659" y="271"/>
                    </a:cubicBezTo>
                    <a:cubicBezTo>
                      <a:pt x="661" y="269"/>
                      <a:pt x="664" y="268"/>
                      <a:pt x="667" y="268"/>
                    </a:cubicBezTo>
                    <a:cubicBezTo>
                      <a:pt x="670" y="269"/>
                      <a:pt x="672" y="268"/>
                      <a:pt x="673" y="270"/>
                    </a:cubicBezTo>
                    <a:cubicBezTo>
                      <a:pt x="674" y="272"/>
                      <a:pt x="673" y="275"/>
                      <a:pt x="674" y="277"/>
                    </a:cubicBezTo>
                    <a:cubicBezTo>
                      <a:pt x="674" y="278"/>
                      <a:pt x="672" y="278"/>
                      <a:pt x="670" y="278"/>
                    </a:cubicBezTo>
                    <a:cubicBezTo>
                      <a:pt x="668" y="277"/>
                      <a:pt x="665" y="278"/>
                      <a:pt x="665" y="280"/>
                    </a:cubicBezTo>
                    <a:cubicBezTo>
                      <a:pt x="666" y="281"/>
                      <a:pt x="667" y="284"/>
                      <a:pt x="665" y="282"/>
                    </a:cubicBezTo>
                    <a:cubicBezTo>
                      <a:pt x="663" y="281"/>
                      <a:pt x="662" y="284"/>
                      <a:pt x="663" y="284"/>
                    </a:cubicBezTo>
                    <a:cubicBezTo>
                      <a:pt x="664" y="284"/>
                      <a:pt x="666" y="285"/>
                      <a:pt x="666" y="287"/>
                    </a:cubicBezTo>
                    <a:cubicBezTo>
                      <a:pt x="666" y="288"/>
                      <a:pt x="666" y="291"/>
                      <a:pt x="667" y="290"/>
                    </a:cubicBezTo>
                    <a:cubicBezTo>
                      <a:pt x="669" y="290"/>
                      <a:pt x="669" y="292"/>
                      <a:pt x="670" y="292"/>
                    </a:cubicBezTo>
                    <a:cubicBezTo>
                      <a:pt x="672" y="292"/>
                      <a:pt x="673" y="293"/>
                      <a:pt x="672" y="294"/>
                    </a:cubicBezTo>
                    <a:cubicBezTo>
                      <a:pt x="671" y="296"/>
                      <a:pt x="673" y="301"/>
                      <a:pt x="674" y="300"/>
                    </a:cubicBezTo>
                    <a:cubicBezTo>
                      <a:pt x="674" y="299"/>
                      <a:pt x="673" y="296"/>
                      <a:pt x="676" y="296"/>
                    </a:cubicBezTo>
                    <a:cubicBezTo>
                      <a:pt x="679" y="297"/>
                      <a:pt x="677" y="300"/>
                      <a:pt x="679" y="300"/>
                    </a:cubicBezTo>
                    <a:cubicBezTo>
                      <a:pt x="680" y="301"/>
                      <a:pt x="682" y="303"/>
                      <a:pt x="681" y="303"/>
                    </a:cubicBezTo>
                    <a:close/>
                    <a:moveTo>
                      <a:pt x="703" y="285"/>
                    </a:moveTo>
                    <a:cubicBezTo>
                      <a:pt x="700" y="287"/>
                      <a:pt x="697" y="287"/>
                      <a:pt x="698" y="284"/>
                    </a:cubicBezTo>
                    <a:cubicBezTo>
                      <a:pt x="699" y="281"/>
                      <a:pt x="699" y="278"/>
                      <a:pt x="697" y="278"/>
                    </a:cubicBezTo>
                    <a:cubicBezTo>
                      <a:pt x="696" y="278"/>
                      <a:pt x="697" y="284"/>
                      <a:pt x="696" y="284"/>
                    </a:cubicBezTo>
                    <a:cubicBezTo>
                      <a:pt x="695" y="284"/>
                      <a:pt x="694" y="278"/>
                      <a:pt x="695" y="276"/>
                    </a:cubicBezTo>
                    <a:cubicBezTo>
                      <a:pt x="696" y="274"/>
                      <a:pt x="698" y="276"/>
                      <a:pt x="699" y="277"/>
                    </a:cubicBezTo>
                    <a:cubicBezTo>
                      <a:pt x="699" y="277"/>
                      <a:pt x="699" y="274"/>
                      <a:pt x="700" y="275"/>
                    </a:cubicBezTo>
                    <a:cubicBezTo>
                      <a:pt x="702" y="275"/>
                      <a:pt x="700" y="277"/>
                      <a:pt x="701" y="277"/>
                    </a:cubicBezTo>
                    <a:cubicBezTo>
                      <a:pt x="702" y="277"/>
                      <a:pt x="705" y="283"/>
                      <a:pt x="703" y="285"/>
                    </a:cubicBezTo>
                    <a:close/>
                    <a:moveTo>
                      <a:pt x="706" y="274"/>
                    </a:moveTo>
                    <a:cubicBezTo>
                      <a:pt x="706" y="275"/>
                      <a:pt x="701" y="273"/>
                      <a:pt x="701" y="272"/>
                    </a:cubicBezTo>
                    <a:cubicBezTo>
                      <a:pt x="700" y="271"/>
                      <a:pt x="707" y="272"/>
                      <a:pt x="706" y="274"/>
                    </a:cubicBezTo>
                    <a:close/>
                    <a:moveTo>
                      <a:pt x="500" y="297"/>
                    </a:moveTo>
                    <a:cubicBezTo>
                      <a:pt x="502" y="297"/>
                      <a:pt x="501" y="288"/>
                      <a:pt x="501" y="288"/>
                    </a:cubicBezTo>
                    <a:cubicBezTo>
                      <a:pt x="500" y="288"/>
                      <a:pt x="500" y="290"/>
                      <a:pt x="498" y="291"/>
                    </a:cubicBezTo>
                    <a:cubicBezTo>
                      <a:pt x="496" y="292"/>
                      <a:pt x="498" y="297"/>
                      <a:pt x="500" y="297"/>
                    </a:cubicBezTo>
                    <a:close/>
                    <a:moveTo>
                      <a:pt x="175" y="417"/>
                    </a:moveTo>
                    <a:cubicBezTo>
                      <a:pt x="178" y="416"/>
                      <a:pt x="179" y="417"/>
                      <a:pt x="181" y="418"/>
                    </a:cubicBezTo>
                    <a:cubicBezTo>
                      <a:pt x="182" y="419"/>
                      <a:pt x="182" y="417"/>
                      <a:pt x="185" y="416"/>
                    </a:cubicBezTo>
                    <a:cubicBezTo>
                      <a:pt x="188" y="415"/>
                      <a:pt x="193" y="417"/>
                      <a:pt x="193" y="415"/>
                    </a:cubicBezTo>
                    <a:cubicBezTo>
                      <a:pt x="193" y="412"/>
                      <a:pt x="185" y="409"/>
                      <a:pt x="183" y="410"/>
                    </a:cubicBezTo>
                    <a:cubicBezTo>
                      <a:pt x="181" y="411"/>
                      <a:pt x="177" y="407"/>
                      <a:pt x="175" y="408"/>
                    </a:cubicBezTo>
                    <a:cubicBezTo>
                      <a:pt x="174" y="410"/>
                      <a:pt x="178" y="413"/>
                      <a:pt x="178" y="414"/>
                    </a:cubicBezTo>
                    <a:cubicBezTo>
                      <a:pt x="178" y="416"/>
                      <a:pt x="171" y="414"/>
                      <a:pt x="171" y="416"/>
                    </a:cubicBezTo>
                    <a:cubicBezTo>
                      <a:pt x="170" y="417"/>
                      <a:pt x="173" y="418"/>
                      <a:pt x="175" y="417"/>
                    </a:cubicBezTo>
                    <a:close/>
                    <a:moveTo>
                      <a:pt x="107" y="108"/>
                    </a:moveTo>
                    <a:cubicBezTo>
                      <a:pt x="108" y="108"/>
                      <a:pt x="111" y="106"/>
                      <a:pt x="111" y="107"/>
                    </a:cubicBezTo>
                    <a:cubicBezTo>
                      <a:pt x="111" y="107"/>
                      <a:pt x="115" y="106"/>
                      <a:pt x="116" y="104"/>
                    </a:cubicBezTo>
                    <a:cubicBezTo>
                      <a:pt x="117" y="102"/>
                      <a:pt x="113" y="103"/>
                      <a:pt x="111" y="104"/>
                    </a:cubicBezTo>
                    <a:cubicBezTo>
                      <a:pt x="109" y="106"/>
                      <a:pt x="104" y="108"/>
                      <a:pt x="104" y="109"/>
                    </a:cubicBezTo>
                    <a:cubicBezTo>
                      <a:pt x="105" y="110"/>
                      <a:pt x="107" y="108"/>
                      <a:pt x="107" y="108"/>
                    </a:cubicBezTo>
                    <a:close/>
                    <a:moveTo>
                      <a:pt x="676" y="447"/>
                    </a:moveTo>
                    <a:cubicBezTo>
                      <a:pt x="677" y="448"/>
                      <a:pt x="679" y="447"/>
                      <a:pt x="680" y="446"/>
                    </a:cubicBezTo>
                    <a:cubicBezTo>
                      <a:pt x="680" y="445"/>
                      <a:pt x="674" y="445"/>
                      <a:pt x="676" y="447"/>
                    </a:cubicBezTo>
                    <a:close/>
                    <a:moveTo>
                      <a:pt x="105" y="115"/>
                    </a:moveTo>
                    <a:cubicBezTo>
                      <a:pt x="108" y="114"/>
                      <a:pt x="112" y="110"/>
                      <a:pt x="110" y="110"/>
                    </a:cubicBezTo>
                    <a:cubicBezTo>
                      <a:pt x="109" y="111"/>
                      <a:pt x="110" y="110"/>
                      <a:pt x="112" y="109"/>
                    </a:cubicBezTo>
                    <a:cubicBezTo>
                      <a:pt x="114" y="108"/>
                      <a:pt x="114" y="107"/>
                      <a:pt x="111" y="108"/>
                    </a:cubicBezTo>
                    <a:cubicBezTo>
                      <a:pt x="108" y="109"/>
                      <a:pt x="104" y="111"/>
                      <a:pt x="103" y="113"/>
                    </a:cubicBezTo>
                    <a:cubicBezTo>
                      <a:pt x="102" y="115"/>
                      <a:pt x="102" y="115"/>
                      <a:pt x="105" y="115"/>
                    </a:cubicBezTo>
                    <a:close/>
                    <a:moveTo>
                      <a:pt x="150" y="99"/>
                    </a:moveTo>
                    <a:cubicBezTo>
                      <a:pt x="152" y="100"/>
                      <a:pt x="159" y="95"/>
                      <a:pt x="159" y="94"/>
                    </a:cubicBezTo>
                    <a:cubicBezTo>
                      <a:pt x="159" y="93"/>
                      <a:pt x="149" y="98"/>
                      <a:pt x="150" y="99"/>
                    </a:cubicBezTo>
                    <a:close/>
                    <a:moveTo>
                      <a:pt x="149" y="90"/>
                    </a:moveTo>
                    <a:cubicBezTo>
                      <a:pt x="147" y="92"/>
                      <a:pt x="147" y="97"/>
                      <a:pt x="149" y="97"/>
                    </a:cubicBezTo>
                    <a:cubicBezTo>
                      <a:pt x="151" y="96"/>
                      <a:pt x="153" y="95"/>
                      <a:pt x="155" y="94"/>
                    </a:cubicBezTo>
                    <a:cubicBezTo>
                      <a:pt x="157" y="93"/>
                      <a:pt x="154" y="93"/>
                      <a:pt x="156" y="91"/>
                    </a:cubicBezTo>
                    <a:cubicBezTo>
                      <a:pt x="158" y="89"/>
                      <a:pt x="154" y="90"/>
                      <a:pt x="154" y="91"/>
                    </a:cubicBezTo>
                    <a:cubicBezTo>
                      <a:pt x="153" y="91"/>
                      <a:pt x="150" y="89"/>
                      <a:pt x="149" y="90"/>
                    </a:cubicBezTo>
                    <a:close/>
                    <a:moveTo>
                      <a:pt x="169" y="93"/>
                    </a:moveTo>
                    <a:cubicBezTo>
                      <a:pt x="167" y="92"/>
                      <a:pt x="163" y="96"/>
                      <a:pt x="165" y="96"/>
                    </a:cubicBezTo>
                    <a:cubicBezTo>
                      <a:pt x="166" y="96"/>
                      <a:pt x="170" y="93"/>
                      <a:pt x="169" y="93"/>
                    </a:cubicBezTo>
                    <a:close/>
                    <a:moveTo>
                      <a:pt x="191" y="120"/>
                    </a:moveTo>
                    <a:cubicBezTo>
                      <a:pt x="194" y="118"/>
                      <a:pt x="199" y="119"/>
                      <a:pt x="199" y="117"/>
                    </a:cubicBezTo>
                    <a:cubicBezTo>
                      <a:pt x="200" y="115"/>
                      <a:pt x="195" y="113"/>
                      <a:pt x="193" y="114"/>
                    </a:cubicBezTo>
                    <a:cubicBezTo>
                      <a:pt x="190" y="115"/>
                      <a:pt x="188" y="112"/>
                      <a:pt x="186" y="115"/>
                    </a:cubicBezTo>
                    <a:cubicBezTo>
                      <a:pt x="185" y="117"/>
                      <a:pt x="188" y="117"/>
                      <a:pt x="187" y="119"/>
                    </a:cubicBezTo>
                    <a:cubicBezTo>
                      <a:pt x="186" y="121"/>
                      <a:pt x="189" y="122"/>
                      <a:pt x="191" y="120"/>
                    </a:cubicBezTo>
                    <a:close/>
                    <a:moveTo>
                      <a:pt x="141" y="117"/>
                    </a:moveTo>
                    <a:cubicBezTo>
                      <a:pt x="142" y="118"/>
                      <a:pt x="147" y="118"/>
                      <a:pt x="149" y="118"/>
                    </a:cubicBezTo>
                    <a:cubicBezTo>
                      <a:pt x="152" y="117"/>
                      <a:pt x="152" y="114"/>
                      <a:pt x="150" y="112"/>
                    </a:cubicBezTo>
                    <a:cubicBezTo>
                      <a:pt x="148" y="110"/>
                      <a:pt x="140" y="117"/>
                      <a:pt x="141" y="117"/>
                    </a:cubicBezTo>
                    <a:close/>
                    <a:moveTo>
                      <a:pt x="179" y="61"/>
                    </a:moveTo>
                    <a:cubicBezTo>
                      <a:pt x="181" y="59"/>
                      <a:pt x="182" y="59"/>
                      <a:pt x="181" y="61"/>
                    </a:cubicBezTo>
                    <a:cubicBezTo>
                      <a:pt x="179" y="62"/>
                      <a:pt x="179" y="63"/>
                      <a:pt x="181" y="62"/>
                    </a:cubicBezTo>
                    <a:cubicBezTo>
                      <a:pt x="183" y="61"/>
                      <a:pt x="180" y="63"/>
                      <a:pt x="179" y="64"/>
                    </a:cubicBezTo>
                    <a:cubicBezTo>
                      <a:pt x="179" y="66"/>
                      <a:pt x="181" y="64"/>
                      <a:pt x="181" y="66"/>
                    </a:cubicBezTo>
                    <a:cubicBezTo>
                      <a:pt x="180" y="67"/>
                      <a:pt x="186" y="66"/>
                      <a:pt x="188" y="64"/>
                    </a:cubicBezTo>
                    <a:cubicBezTo>
                      <a:pt x="191" y="61"/>
                      <a:pt x="189" y="64"/>
                      <a:pt x="188" y="65"/>
                    </a:cubicBezTo>
                    <a:cubicBezTo>
                      <a:pt x="188" y="66"/>
                      <a:pt x="195" y="65"/>
                      <a:pt x="196" y="63"/>
                    </a:cubicBezTo>
                    <a:cubicBezTo>
                      <a:pt x="197" y="62"/>
                      <a:pt x="198" y="62"/>
                      <a:pt x="200" y="62"/>
                    </a:cubicBezTo>
                    <a:cubicBezTo>
                      <a:pt x="201" y="62"/>
                      <a:pt x="209" y="58"/>
                      <a:pt x="210" y="56"/>
                    </a:cubicBezTo>
                    <a:cubicBezTo>
                      <a:pt x="211" y="54"/>
                      <a:pt x="212" y="56"/>
                      <a:pt x="209" y="59"/>
                    </a:cubicBezTo>
                    <a:cubicBezTo>
                      <a:pt x="206" y="61"/>
                      <a:pt x="201" y="63"/>
                      <a:pt x="199" y="64"/>
                    </a:cubicBezTo>
                    <a:cubicBezTo>
                      <a:pt x="196" y="65"/>
                      <a:pt x="199" y="66"/>
                      <a:pt x="200" y="68"/>
                    </a:cubicBezTo>
                    <a:cubicBezTo>
                      <a:pt x="202" y="69"/>
                      <a:pt x="197" y="69"/>
                      <a:pt x="196" y="67"/>
                    </a:cubicBezTo>
                    <a:cubicBezTo>
                      <a:pt x="195" y="65"/>
                      <a:pt x="190" y="67"/>
                      <a:pt x="188" y="68"/>
                    </a:cubicBezTo>
                    <a:cubicBezTo>
                      <a:pt x="185" y="68"/>
                      <a:pt x="184" y="74"/>
                      <a:pt x="186" y="73"/>
                    </a:cubicBezTo>
                    <a:cubicBezTo>
                      <a:pt x="188" y="73"/>
                      <a:pt x="189" y="73"/>
                      <a:pt x="190" y="76"/>
                    </a:cubicBezTo>
                    <a:cubicBezTo>
                      <a:pt x="190" y="79"/>
                      <a:pt x="194" y="77"/>
                      <a:pt x="194" y="79"/>
                    </a:cubicBezTo>
                    <a:cubicBezTo>
                      <a:pt x="193" y="80"/>
                      <a:pt x="189" y="79"/>
                      <a:pt x="187" y="79"/>
                    </a:cubicBezTo>
                    <a:cubicBezTo>
                      <a:pt x="184" y="79"/>
                      <a:pt x="178" y="83"/>
                      <a:pt x="177" y="85"/>
                    </a:cubicBezTo>
                    <a:cubicBezTo>
                      <a:pt x="176" y="88"/>
                      <a:pt x="181" y="86"/>
                      <a:pt x="184" y="83"/>
                    </a:cubicBezTo>
                    <a:cubicBezTo>
                      <a:pt x="188" y="80"/>
                      <a:pt x="185" y="84"/>
                      <a:pt x="183" y="86"/>
                    </a:cubicBezTo>
                    <a:cubicBezTo>
                      <a:pt x="181" y="88"/>
                      <a:pt x="185" y="88"/>
                      <a:pt x="185" y="90"/>
                    </a:cubicBezTo>
                    <a:cubicBezTo>
                      <a:pt x="184" y="91"/>
                      <a:pt x="181" y="92"/>
                      <a:pt x="181" y="90"/>
                    </a:cubicBezTo>
                    <a:cubicBezTo>
                      <a:pt x="181" y="88"/>
                      <a:pt x="180" y="87"/>
                      <a:pt x="177" y="88"/>
                    </a:cubicBezTo>
                    <a:cubicBezTo>
                      <a:pt x="173" y="90"/>
                      <a:pt x="173" y="92"/>
                      <a:pt x="175" y="92"/>
                    </a:cubicBezTo>
                    <a:cubicBezTo>
                      <a:pt x="177" y="92"/>
                      <a:pt x="177" y="94"/>
                      <a:pt x="174" y="94"/>
                    </a:cubicBezTo>
                    <a:cubicBezTo>
                      <a:pt x="172" y="95"/>
                      <a:pt x="166" y="98"/>
                      <a:pt x="167" y="100"/>
                    </a:cubicBezTo>
                    <a:cubicBezTo>
                      <a:pt x="168" y="101"/>
                      <a:pt x="175" y="97"/>
                      <a:pt x="176" y="98"/>
                    </a:cubicBezTo>
                    <a:cubicBezTo>
                      <a:pt x="177" y="99"/>
                      <a:pt x="180" y="99"/>
                      <a:pt x="181" y="97"/>
                    </a:cubicBezTo>
                    <a:cubicBezTo>
                      <a:pt x="183" y="95"/>
                      <a:pt x="185" y="95"/>
                      <a:pt x="188" y="95"/>
                    </a:cubicBezTo>
                    <a:cubicBezTo>
                      <a:pt x="191" y="94"/>
                      <a:pt x="191" y="94"/>
                      <a:pt x="192" y="95"/>
                    </a:cubicBezTo>
                    <a:cubicBezTo>
                      <a:pt x="193" y="96"/>
                      <a:pt x="195" y="95"/>
                      <a:pt x="197" y="94"/>
                    </a:cubicBezTo>
                    <a:cubicBezTo>
                      <a:pt x="199" y="92"/>
                      <a:pt x="199" y="92"/>
                      <a:pt x="201" y="92"/>
                    </a:cubicBezTo>
                    <a:cubicBezTo>
                      <a:pt x="203" y="91"/>
                      <a:pt x="204" y="90"/>
                      <a:pt x="203" y="88"/>
                    </a:cubicBezTo>
                    <a:cubicBezTo>
                      <a:pt x="203" y="86"/>
                      <a:pt x="199" y="90"/>
                      <a:pt x="200" y="89"/>
                    </a:cubicBezTo>
                    <a:cubicBezTo>
                      <a:pt x="200" y="87"/>
                      <a:pt x="198" y="87"/>
                      <a:pt x="194" y="89"/>
                    </a:cubicBezTo>
                    <a:cubicBezTo>
                      <a:pt x="190" y="91"/>
                      <a:pt x="193" y="87"/>
                      <a:pt x="195" y="87"/>
                    </a:cubicBezTo>
                    <a:cubicBezTo>
                      <a:pt x="197" y="87"/>
                      <a:pt x="200" y="86"/>
                      <a:pt x="203" y="85"/>
                    </a:cubicBezTo>
                    <a:cubicBezTo>
                      <a:pt x="205" y="83"/>
                      <a:pt x="204" y="82"/>
                      <a:pt x="204" y="81"/>
                    </a:cubicBezTo>
                    <a:cubicBezTo>
                      <a:pt x="205" y="80"/>
                      <a:pt x="208" y="80"/>
                      <a:pt x="210" y="79"/>
                    </a:cubicBezTo>
                    <a:cubicBezTo>
                      <a:pt x="213" y="78"/>
                      <a:pt x="218" y="73"/>
                      <a:pt x="219" y="70"/>
                    </a:cubicBezTo>
                    <a:cubicBezTo>
                      <a:pt x="220" y="67"/>
                      <a:pt x="214" y="69"/>
                      <a:pt x="211" y="70"/>
                    </a:cubicBezTo>
                    <a:cubicBezTo>
                      <a:pt x="209" y="71"/>
                      <a:pt x="214" y="67"/>
                      <a:pt x="219" y="66"/>
                    </a:cubicBezTo>
                    <a:cubicBezTo>
                      <a:pt x="224" y="65"/>
                      <a:pt x="223" y="63"/>
                      <a:pt x="224" y="62"/>
                    </a:cubicBezTo>
                    <a:cubicBezTo>
                      <a:pt x="225" y="60"/>
                      <a:pt x="227" y="62"/>
                      <a:pt x="230" y="61"/>
                    </a:cubicBezTo>
                    <a:cubicBezTo>
                      <a:pt x="232" y="59"/>
                      <a:pt x="231" y="57"/>
                      <a:pt x="233" y="57"/>
                    </a:cubicBezTo>
                    <a:cubicBezTo>
                      <a:pt x="234" y="56"/>
                      <a:pt x="238" y="53"/>
                      <a:pt x="245" y="48"/>
                    </a:cubicBezTo>
                    <a:cubicBezTo>
                      <a:pt x="251" y="43"/>
                      <a:pt x="255" y="43"/>
                      <a:pt x="256" y="41"/>
                    </a:cubicBezTo>
                    <a:cubicBezTo>
                      <a:pt x="257" y="38"/>
                      <a:pt x="249" y="43"/>
                      <a:pt x="248" y="42"/>
                    </a:cubicBezTo>
                    <a:cubicBezTo>
                      <a:pt x="246" y="42"/>
                      <a:pt x="254" y="38"/>
                      <a:pt x="255" y="38"/>
                    </a:cubicBezTo>
                    <a:cubicBezTo>
                      <a:pt x="257" y="39"/>
                      <a:pt x="259" y="38"/>
                      <a:pt x="266" y="33"/>
                    </a:cubicBezTo>
                    <a:cubicBezTo>
                      <a:pt x="272" y="28"/>
                      <a:pt x="270" y="28"/>
                      <a:pt x="267" y="29"/>
                    </a:cubicBezTo>
                    <a:cubicBezTo>
                      <a:pt x="265" y="30"/>
                      <a:pt x="263" y="30"/>
                      <a:pt x="263" y="28"/>
                    </a:cubicBezTo>
                    <a:cubicBezTo>
                      <a:pt x="264" y="26"/>
                      <a:pt x="260" y="29"/>
                      <a:pt x="260" y="28"/>
                    </a:cubicBezTo>
                    <a:cubicBezTo>
                      <a:pt x="260" y="27"/>
                      <a:pt x="257" y="28"/>
                      <a:pt x="253" y="31"/>
                    </a:cubicBezTo>
                    <a:cubicBezTo>
                      <a:pt x="249" y="33"/>
                      <a:pt x="253" y="29"/>
                      <a:pt x="255" y="28"/>
                    </a:cubicBezTo>
                    <a:cubicBezTo>
                      <a:pt x="257" y="27"/>
                      <a:pt x="246" y="30"/>
                      <a:pt x="245" y="29"/>
                    </a:cubicBezTo>
                    <a:cubicBezTo>
                      <a:pt x="244" y="28"/>
                      <a:pt x="241" y="33"/>
                      <a:pt x="240" y="31"/>
                    </a:cubicBezTo>
                    <a:cubicBezTo>
                      <a:pt x="239" y="30"/>
                      <a:pt x="234" y="33"/>
                      <a:pt x="234" y="34"/>
                    </a:cubicBezTo>
                    <a:cubicBezTo>
                      <a:pt x="234" y="35"/>
                      <a:pt x="233" y="35"/>
                      <a:pt x="232" y="34"/>
                    </a:cubicBezTo>
                    <a:cubicBezTo>
                      <a:pt x="231" y="33"/>
                      <a:pt x="228" y="36"/>
                      <a:pt x="225" y="36"/>
                    </a:cubicBezTo>
                    <a:cubicBezTo>
                      <a:pt x="223" y="36"/>
                      <a:pt x="223" y="39"/>
                      <a:pt x="220" y="39"/>
                    </a:cubicBezTo>
                    <a:cubicBezTo>
                      <a:pt x="218" y="38"/>
                      <a:pt x="214" y="40"/>
                      <a:pt x="215" y="40"/>
                    </a:cubicBezTo>
                    <a:cubicBezTo>
                      <a:pt x="216" y="40"/>
                      <a:pt x="214" y="41"/>
                      <a:pt x="213" y="41"/>
                    </a:cubicBezTo>
                    <a:cubicBezTo>
                      <a:pt x="212" y="41"/>
                      <a:pt x="211" y="42"/>
                      <a:pt x="211" y="44"/>
                    </a:cubicBezTo>
                    <a:cubicBezTo>
                      <a:pt x="211" y="45"/>
                      <a:pt x="206" y="45"/>
                      <a:pt x="206" y="46"/>
                    </a:cubicBezTo>
                    <a:cubicBezTo>
                      <a:pt x="205" y="48"/>
                      <a:pt x="203" y="49"/>
                      <a:pt x="202" y="48"/>
                    </a:cubicBezTo>
                    <a:cubicBezTo>
                      <a:pt x="201" y="47"/>
                      <a:pt x="196" y="48"/>
                      <a:pt x="197" y="49"/>
                    </a:cubicBezTo>
                    <a:cubicBezTo>
                      <a:pt x="198" y="50"/>
                      <a:pt x="193" y="51"/>
                      <a:pt x="193" y="52"/>
                    </a:cubicBezTo>
                    <a:cubicBezTo>
                      <a:pt x="194" y="53"/>
                      <a:pt x="191" y="55"/>
                      <a:pt x="191" y="55"/>
                    </a:cubicBezTo>
                    <a:cubicBezTo>
                      <a:pt x="191" y="54"/>
                      <a:pt x="189" y="53"/>
                      <a:pt x="187" y="55"/>
                    </a:cubicBezTo>
                    <a:cubicBezTo>
                      <a:pt x="185" y="57"/>
                      <a:pt x="184" y="59"/>
                      <a:pt x="184" y="58"/>
                    </a:cubicBezTo>
                    <a:cubicBezTo>
                      <a:pt x="183" y="57"/>
                      <a:pt x="180" y="59"/>
                      <a:pt x="177" y="61"/>
                    </a:cubicBezTo>
                    <a:cubicBezTo>
                      <a:pt x="174" y="63"/>
                      <a:pt x="177" y="63"/>
                      <a:pt x="179" y="61"/>
                    </a:cubicBezTo>
                    <a:close/>
                    <a:moveTo>
                      <a:pt x="150" y="83"/>
                    </a:moveTo>
                    <a:cubicBezTo>
                      <a:pt x="152" y="81"/>
                      <a:pt x="147" y="82"/>
                      <a:pt x="147" y="83"/>
                    </a:cubicBezTo>
                    <a:cubicBezTo>
                      <a:pt x="148" y="84"/>
                      <a:pt x="149" y="85"/>
                      <a:pt x="150" y="83"/>
                    </a:cubicBezTo>
                    <a:close/>
                    <a:moveTo>
                      <a:pt x="131" y="99"/>
                    </a:moveTo>
                    <a:cubicBezTo>
                      <a:pt x="135" y="97"/>
                      <a:pt x="137" y="97"/>
                      <a:pt x="138" y="99"/>
                    </a:cubicBezTo>
                    <a:cubicBezTo>
                      <a:pt x="139" y="100"/>
                      <a:pt x="141" y="100"/>
                      <a:pt x="143" y="98"/>
                    </a:cubicBezTo>
                    <a:cubicBezTo>
                      <a:pt x="145" y="95"/>
                      <a:pt x="142" y="96"/>
                      <a:pt x="143" y="94"/>
                    </a:cubicBezTo>
                    <a:cubicBezTo>
                      <a:pt x="145" y="92"/>
                      <a:pt x="142" y="92"/>
                      <a:pt x="141" y="93"/>
                    </a:cubicBezTo>
                    <a:cubicBezTo>
                      <a:pt x="140" y="93"/>
                      <a:pt x="141" y="91"/>
                      <a:pt x="139" y="92"/>
                    </a:cubicBezTo>
                    <a:cubicBezTo>
                      <a:pt x="138" y="93"/>
                      <a:pt x="137" y="94"/>
                      <a:pt x="137" y="92"/>
                    </a:cubicBezTo>
                    <a:cubicBezTo>
                      <a:pt x="138" y="90"/>
                      <a:pt x="132" y="92"/>
                      <a:pt x="130" y="93"/>
                    </a:cubicBezTo>
                    <a:cubicBezTo>
                      <a:pt x="128" y="95"/>
                      <a:pt x="128" y="98"/>
                      <a:pt x="130" y="96"/>
                    </a:cubicBezTo>
                    <a:cubicBezTo>
                      <a:pt x="132" y="95"/>
                      <a:pt x="134" y="96"/>
                      <a:pt x="133" y="97"/>
                    </a:cubicBezTo>
                    <a:cubicBezTo>
                      <a:pt x="132" y="99"/>
                      <a:pt x="128" y="98"/>
                      <a:pt x="128" y="99"/>
                    </a:cubicBezTo>
                    <a:cubicBezTo>
                      <a:pt x="128" y="100"/>
                      <a:pt x="128" y="102"/>
                      <a:pt x="131" y="99"/>
                    </a:cubicBezTo>
                    <a:close/>
                    <a:moveTo>
                      <a:pt x="85" y="129"/>
                    </a:moveTo>
                    <a:cubicBezTo>
                      <a:pt x="85" y="128"/>
                      <a:pt x="78" y="134"/>
                      <a:pt x="79" y="134"/>
                    </a:cubicBezTo>
                    <a:cubicBezTo>
                      <a:pt x="81" y="133"/>
                      <a:pt x="84" y="130"/>
                      <a:pt x="85" y="129"/>
                    </a:cubicBezTo>
                    <a:close/>
                    <a:moveTo>
                      <a:pt x="94" y="123"/>
                    </a:moveTo>
                    <a:cubicBezTo>
                      <a:pt x="92" y="123"/>
                      <a:pt x="92" y="125"/>
                      <a:pt x="90" y="126"/>
                    </a:cubicBezTo>
                    <a:cubicBezTo>
                      <a:pt x="88" y="127"/>
                      <a:pt x="87" y="129"/>
                      <a:pt x="89" y="128"/>
                    </a:cubicBezTo>
                    <a:cubicBezTo>
                      <a:pt x="91" y="127"/>
                      <a:pt x="91" y="128"/>
                      <a:pt x="89" y="129"/>
                    </a:cubicBezTo>
                    <a:cubicBezTo>
                      <a:pt x="86" y="129"/>
                      <a:pt x="83" y="133"/>
                      <a:pt x="85" y="131"/>
                    </a:cubicBezTo>
                    <a:cubicBezTo>
                      <a:pt x="88" y="130"/>
                      <a:pt x="90" y="129"/>
                      <a:pt x="88" y="130"/>
                    </a:cubicBezTo>
                    <a:cubicBezTo>
                      <a:pt x="87" y="132"/>
                      <a:pt x="82" y="133"/>
                      <a:pt x="82" y="134"/>
                    </a:cubicBezTo>
                    <a:cubicBezTo>
                      <a:pt x="83" y="134"/>
                      <a:pt x="84" y="134"/>
                      <a:pt x="85" y="134"/>
                    </a:cubicBezTo>
                    <a:cubicBezTo>
                      <a:pt x="87" y="134"/>
                      <a:pt x="87" y="134"/>
                      <a:pt x="89" y="132"/>
                    </a:cubicBezTo>
                    <a:cubicBezTo>
                      <a:pt x="92" y="130"/>
                      <a:pt x="94" y="128"/>
                      <a:pt x="92" y="130"/>
                    </a:cubicBezTo>
                    <a:cubicBezTo>
                      <a:pt x="91" y="133"/>
                      <a:pt x="94" y="130"/>
                      <a:pt x="97" y="129"/>
                    </a:cubicBezTo>
                    <a:cubicBezTo>
                      <a:pt x="101" y="128"/>
                      <a:pt x="96" y="132"/>
                      <a:pt x="92" y="133"/>
                    </a:cubicBezTo>
                    <a:cubicBezTo>
                      <a:pt x="88" y="135"/>
                      <a:pt x="88" y="136"/>
                      <a:pt x="90" y="136"/>
                    </a:cubicBezTo>
                    <a:cubicBezTo>
                      <a:pt x="93" y="136"/>
                      <a:pt x="100" y="131"/>
                      <a:pt x="102" y="129"/>
                    </a:cubicBezTo>
                    <a:cubicBezTo>
                      <a:pt x="104" y="127"/>
                      <a:pt x="104" y="129"/>
                      <a:pt x="106" y="128"/>
                    </a:cubicBezTo>
                    <a:cubicBezTo>
                      <a:pt x="108" y="126"/>
                      <a:pt x="110" y="127"/>
                      <a:pt x="113" y="125"/>
                    </a:cubicBezTo>
                    <a:cubicBezTo>
                      <a:pt x="116" y="124"/>
                      <a:pt x="119" y="118"/>
                      <a:pt x="117" y="118"/>
                    </a:cubicBezTo>
                    <a:cubicBezTo>
                      <a:pt x="116" y="118"/>
                      <a:pt x="115" y="120"/>
                      <a:pt x="113" y="120"/>
                    </a:cubicBezTo>
                    <a:cubicBezTo>
                      <a:pt x="112" y="121"/>
                      <a:pt x="112" y="119"/>
                      <a:pt x="112" y="118"/>
                    </a:cubicBezTo>
                    <a:cubicBezTo>
                      <a:pt x="111" y="117"/>
                      <a:pt x="113" y="115"/>
                      <a:pt x="111" y="115"/>
                    </a:cubicBezTo>
                    <a:cubicBezTo>
                      <a:pt x="109" y="116"/>
                      <a:pt x="104" y="121"/>
                      <a:pt x="106" y="120"/>
                    </a:cubicBezTo>
                    <a:cubicBezTo>
                      <a:pt x="108" y="120"/>
                      <a:pt x="107" y="121"/>
                      <a:pt x="106" y="122"/>
                    </a:cubicBezTo>
                    <a:cubicBezTo>
                      <a:pt x="104" y="123"/>
                      <a:pt x="108" y="123"/>
                      <a:pt x="107" y="124"/>
                    </a:cubicBezTo>
                    <a:cubicBezTo>
                      <a:pt x="106" y="125"/>
                      <a:pt x="100" y="126"/>
                      <a:pt x="101" y="125"/>
                    </a:cubicBezTo>
                    <a:cubicBezTo>
                      <a:pt x="101" y="123"/>
                      <a:pt x="98" y="122"/>
                      <a:pt x="96" y="124"/>
                    </a:cubicBezTo>
                    <a:cubicBezTo>
                      <a:pt x="94" y="125"/>
                      <a:pt x="96" y="122"/>
                      <a:pt x="94" y="123"/>
                    </a:cubicBezTo>
                    <a:close/>
                    <a:moveTo>
                      <a:pt x="102" y="113"/>
                    </a:moveTo>
                    <a:cubicBezTo>
                      <a:pt x="103" y="111"/>
                      <a:pt x="98" y="113"/>
                      <a:pt x="98" y="114"/>
                    </a:cubicBezTo>
                    <a:cubicBezTo>
                      <a:pt x="99" y="115"/>
                      <a:pt x="100" y="115"/>
                      <a:pt x="102" y="113"/>
                    </a:cubicBezTo>
                    <a:close/>
                    <a:moveTo>
                      <a:pt x="111" y="157"/>
                    </a:moveTo>
                    <a:cubicBezTo>
                      <a:pt x="113" y="155"/>
                      <a:pt x="115" y="158"/>
                      <a:pt x="116" y="155"/>
                    </a:cubicBezTo>
                    <a:cubicBezTo>
                      <a:pt x="117" y="153"/>
                      <a:pt x="113" y="153"/>
                      <a:pt x="112" y="152"/>
                    </a:cubicBezTo>
                    <a:cubicBezTo>
                      <a:pt x="111" y="151"/>
                      <a:pt x="110" y="152"/>
                      <a:pt x="108" y="150"/>
                    </a:cubicBezTo>
                    <a:cubicBezTo>
                      <a:pt x="107" y="149"/>
                      <a:pt x="110" y="147"/>
                      <a:pt x="109" y="146"/>
                    </a:cubicBezTo>
                    <a:cubicBezTo>
                      <a:pt x="108" y="144"/>
                      <a:pt x="109" y="140"/>
                      <a:pt x="111" y="138"/>
                    </a:cubicBezTo>
                    <a:cubicBezTo>
                      <a:pt x="113" y="136"/>
                      <a:pt x="115" y="133"/>
                      <a:pt x="113" y="133"/>
                    </a:cubicBezTo>
                    <a:cubicBezTo>
                      <a:pt x="111" y="133"/>
                      <a:pt x="107" y="136"/>
                      <a:pt x="107" y="136"/>
                    </a:cubicBezTo>
                    <a:cubicBezTo>
                      <a:pt x="107" y="137"/>
                      <a:pt x="110" y="138"/>
                      <a:pt x="109" y="139"/>
                    </a:cubicBezTo>
                    <a:cubicBezTo>
                      <a:pt x="109" y="140"/>
                      <a:pt x="107" y="137"/>
                      <a:pt x="106" y="138"/>
                    </a:cubicBezTo>
                    <a:cubicBezTo>
                      <a:pt x="105" y="139"/>
                      <a:pt x="104" y="137"/>
                      <a:pt x="103" y="139"/>
                    </a:cubicBezTo>
                    <a:cubicBezTo>
                      <a:pt x="101" y="141"/>
                      <a:pt x="101" y="146"/>
                      <a:pt x="101" y="147"/>
                    </a:cubicBezTo>
                    <a:cubicBezTo>
                      <a:pt x="101" y="148"/>
                      <a:pt x="100" y="149"/>
                      <a:pt x="99" y="149"/>
                    </a:cubicBezTo>
                    <a:cubicBezTo>
                      <a:pt x="98" y="150"/>
                      <a:pt x="99" y="145"/>
                      <a:pt x="99" y="144"/>
                    </a:cubicBezTo>
                    <a:cubicBezTo>
                      <a:pt x="99" y="143"/>
                      <a:pt x="95" y="142"/>
                      <a:pt x="95" y="143"/>
                    </a:cubicBezTo>
                    <a:cubicBezTo>
                      <a:pt x="94" y="144"/>
                      <a:pt x="97" y="144"/>
                      <a:pt x="96" y="145"/>
                    </a:cubicBezTo>
                    <a:cubicBezTo>
                      <a:pt x="94" y="147"/>
                      <a:pt x="94" y="145"/>
                      <a:pt x="92" y="147"/>
                    </a:cubicBezTo>
                    <a:cubicBezTo>
                      <a:pt x="90" y="148"/>
                      <a:pt x="91" y="147"/>
                      <a:pt x="92" y="146"/>
                    </a:cubicBezTo>
                    <a:cubicBezTo>
                      <a:pt x="92" y="144"/>
                      <a:pt x="91" y="144"/>
                      <a:pt x="88" y="145"/>
                    </a:cubicBezTo>
                    <a:cubicBezTo>
                      <a:pt x="85" y="146"/>
                      <a:pt x="86" y="147"/>
                      <a:pt x="85" y="148"/>
                    </a:cubicBezTo>
                    <a:cubicBezTo>
                      <a:pt x="84" y="149"/>
                      <a:pt x="80" y="149"/>
                      <a:pt x="83" y="148"/>
                    </a:cubicBezTo>
                    <a:cubicBezTo>
                      <a:pt x="86" y="147"/>
                      <a:pt x="85" y="145"/>
                      <a:pt x="85" y="144"/>
                    </a:cubicBezTo>
                    <a:cubicBezTo>
                      <a:pt x="85" y="143"/>
                      <a:pt x="82" y="145"/>
                      <a:pt x="77" y="148"/>
                    </a:cubicBezTo>
                    <a:cubicBezTo>
                      <a:pt x="73" y="151"/>
                      <a:pt x="70" y="153"/>
                      <a:pt x="71" y="153"/>
                    </a:cubicBezTo>
                    <a:cubicBezTo>
                      <a:pt x="71" y="153"/>
                      <a:pt x="71" y="154"/>
                      <a:pt x="69" y="156"/>
                    </a:cubicBezTo>
                    <a:cubicBezTo>
                      <a:pt x="66" y="158"/>
                      <a:pt x="67" y="159"/>
                      <a:pt x="69" y="158"/>
                    </a:cubicBezTo>
                    <a:cubicBezTo>
                      <a:pt x="70" y="158"/>
                      <a:pt x="68" y="160"/>
                      <a:pt x="69" y="160"/>
                    </a:cubicBezTo>
                    <a:cubicBezTo>
                      <a:pt x="70" y="160"/>
                      <a:pt x="75" y="156"/>
                      <a:pt x="76" y="157"/>
                    </a:cubicBezTo>
                    <a:cubicBezTo>
                      <a:pt x="77" y="157"/>
                      <a:pt x="68" y="160"/>
                      <a:pt x="67" y="162"/>
                    </a:cubicBezTo>
                    <a:cubicBezTo>
                      <a:pt x="66" y="164"/>
                      <a:pt x="71" y="164"/>
                      <a:pt x="75" y="162"/>
                    </a:cubicBezTo>
                    <a:cubicBezTo>
                      <a:pt x="79" y="160"/>
                      <a:pt x="84" y="160"/>
                      <a:pt x="84" y="161"/>
                    </a:cubicBezTo>
                    <a:cubicBezTo>
                      <a:pt x="84" y="162"/>
                      <a:pt x="79" y="163"/>
                      <a:pt x="76" y="163"/>
                    </a:cubicBezTo>
                    <a:cubicBezTo>
                      <a:pt x="73" y="164"/>
                      <a:pt x="67" y="167"/>
                      <a:pt x="67" y="168"/>
                    </a:cubicBezTo>
                    <a:cubicBezTo>
                      <a:pt x="67" y="169"/>
                      <a:pt x="67" y="169"/>
                      <a:pt x="70" y="170"/>
                    </a:cubicBezTo>
                    <a:cubicBezTo>
                      <a:pt x="72" y="171"/>
                      <a:pt x="77" y="167"/>
                      <a:pt x="76" y="170"/>
                    </a:cubicBezTo>
                    <a:cubicBezTo>
                      <a:pt x="74" y="173"/>
                      <a:pt x="76" y="173"/>
                      <a:pt x="81" y="172"/>
                    </a:cubicBezTo>
                    <a:cubicBezTo>
                      <a:pt x="85" y="171"/>
                      <a:pt x="88" y="168"/>
                      <a:pt x="91" y="167"/>
                    </a:cubicBezTo>
                    <a:cubicBezTo>
                      <a:pt x="93" y="167"/>
                      <a:pt x="94" y="166"/>
                      <a:pt x="96" y="164"/>
                    </a:cubicBezTo>
                    <a:cubicBezTo>
                      <a:pt x="98" y="162"/>
                      <a:pt x="98" y="163"/>
                      <a:pt x="98" y="163"/>
                    </a:cubicBezTo>
                    <a:cubicBezTo>
                      <a:pt x="98" y="164"/>
                      <a:pt x="101" y="163"/>
                      <a:pt x="101" y="164"/>
                    </a:cubicBezTo>
                    <a:cubicBezTo>
                      <a:pt x="102" y="166"/>
                      <a:pt x="108" y="164"/>
                      <a:pt x="111" y="162"/>
                    </a:cubicBezTo>
                    <a:cubicBezTo>
                      <a:pt x="113" y="160"/>
                      <a:pt x="112" y="157"/>
                      <a:pt x="110" y="159"/>
                    </a:cubicBezTo>
                    <a:cubicBezTo>
                      <a:pt x="108" y="161"/>
                      <a:pt x="108" y="160"/>
                      <a:pt x="108" y="160"/>
                    </a:cubicBezTo>
                    <a:cubicBezTo>
                      <a:pt x="108" y="159"/>
                      <a:pt x="110" y="158"/>
                      <a:pt x="111" y="157"/>
                    </a:cubicBezTo>
                    <a:close/>
                    <a:moveTo>
                      <a:pt x="52" y="162"/>
                    </a:moveTo>
                    <a:cubicBezTo>
                      <a:pt x="54" y="162"/>
                      <a:pt x="52" y="167"/>
                      <a:pt x="54" y="166"/>
                    </a:cubicBezTo>
                    <a:cubicBezTo>
                      <a:pt x="55" y="166"/>
                      <a:pt x="55" y="165"/>
                      <a:pt x="56" y="164"/>
                    </a:cubicBezTo>
                    <a:cubicBezTo>
                      <a:pt x="58" y="164"/>
                      <a:pt x="58" y="163"/>
                      <a:pt x="59" y="162"/>
                    </a:cubicBezTo>
                    <a:cubicBezTo>
                      <a:pt x="61" y="162"/>
                      <a:pt x="62" y="161"/>
                      <a:pt x="63" y="159"/>
                    </a:cubicBezTo>
                    <a:cubicBezTo>
                      <a:pt x="64" y="157"/>
                      <a:pt x="66" y="156"/>
                      <a:pt x="67" y="155"/>
                    </a:cubicBezTo>
                    <a:cubicBezTo>
                      <a:pt x="69" y="154"/>
                      <a:pt x="69" y="152"/>
                      <a:pt x="71" y="151"/>
                    </a:cubicBezTo>
                    <a:cubicBezTo>
                      <a:pt x="73" y="150"/>
                      <a:pt x="81" y="145"/>
                      <a:pt x="82" y="144"/>
                    </a:cubicBezTo>
                    <a:cubicBezTo>
                      <a:pt x="84" y="143"/>
                      <a:pt x="82" y="142"/>
                      <a:pt x="80" y="141"/>
                    </a:cubicBezTo>
                    <a:cubicBezTo>
                      <a:pt x="79" y="140"/>
                      <a:pt x="77" y="141"/>
                      <a:pt x="75" y="142"/>
                    </a:cubicBezTo>
                    <a:cubicBezTo>
                      <a:pt x="73" y="144"/>
                      <a:pt x="75" y="141"/>
                      <a:pt x="74" y="142"/>
                    </a:cubicBezTo>
                    <a:cubicBezTo>
                      <a:pt x="72" y="144"/>
                      <a:pt x="69" y="143"/>
                      <a:pt x="69" y="142"/>
                    </a:cubicBezTo>
                    <a:cubicBezTo>
                      <a:pt x="69" y="142"/>
                      <a:pt x="61" y="146"/>
                      <a:pt x="60" y="147"/>
                    </a:cubicBezTo>
                    <a:cubicBezTo>
                      <a:pt x="58" y="147"/>
                      <a:pt x="59" y="149"/>
                      <a:pt x="59" y="150"/>
                    </a:cubicBezTo>
                    <a:cubicBezTo>
                      <a:pt x="60" y="150"/>
                      <a:pt x="55" y="155"/>
                      <a:pt x="55" y="155"/>
                    </a:cubicBezTo>
                    <a:cubicBezTo>
                      <a:pt x="55" y="155"/>
                      <a:pt x="53" y="158"/>
                      <a:pt x="50" y="161"/>
                    </a:cubicBezTo>
                    <a:cubicBezTo>
                      <a:pt x="47" y="164"/>
                      <a:pt x="50" y="162"/>
                      <a:pt x="52" y="162"/>
                    </a:cubicBezTo>
                    <a:close/>
                    <a:moveTo>
                      <a:pt x="71" y="135"/>
                    </a:moveTo>
                    <a:cubicBezTo>
                      <a:pt x="72" y="134"/>
                      <a:pt x="72" y="134"/>
                      <a:pt x="73" y="134"/>
                    </a:cubicBezTo>
                    <a:cubicBezTo>
                      <a:pt x="74" y="134"/>
                      <a:pt x="75" y="132"/>
                      <a:pt x="76" y="131"/>
                    </a:cubicBezTo>
                    <a:cubicBezTo>
                      <a:pt x="77" y="130"/>
                      <a:pt x="75" y="134"/>
                      <a:pt x="76" y="133"/>
                    </a:cubicBezTo>
                    <a:cubicBezTo>
                      <a:pt x="78" y="133"/>
                      <a:pt x="79" y="129"/>
                      <a:pt x="80" y="130"/>
                    </a:cubicBezTo>
                    <a:cubicBezTo>
                      <a:pt x="81" y="131"/>
                      <a:pt x="82" y="129"/>
                      <a:pt x="83" y="128"/>
                    </a:cubicBezTo>
                    <a:cubicBezTo>
                      <a:pt x="83" y="127"/>
                      <a:pt x="84" y="125"/>
                      <a:pt x="86" y="124"/>
                    </a:cubicBezTo>
                    <a:cubicBezTo>
                      <a:pt x="87" y="124"/>
                      <a:pt x="85" y="126"/>
                      <a:pt x="85" y="127"/>
                    </a:cubicBezTo>
                    <a:cubicBezTo>
                      <a:pt x="85" y="128"/>
                      <a:pt x="87" y="126"/>
                      <a:pt x="88" y="125"/>
                    </a:cubicBezTo>
                    <a:cubicBezTo>
                      <a:pt x="88" y="124"/>
                      <a:pt x="90" y="124"/>
                      <a:pt x="91" y="123"/>
                    </a:cubicBezTo>
                    <a:cubicBezTo>
                      <a:pt x="91" y="122"/>
                      <a:pt x="92" y="122"/>
                      <a:pt x="92" y="121"/>
                    </a:cubicBezTo>
                    <a:cubicBezTo>
                      <a:pt x="92" y="120"/>
                      <a:pt x="93" y="119"/>
                      <a:pt x="95" y="118"/>
                    </a:cubicBezTo>
                    <a:cubicBezTo>
                      <a:pt x="96" y="117"/>
                      <a:pt x="94" y="119"/>
                      <a:pt x="93" y="118"/>
                    </a:cubicBezTo>
                    <a:cubicBezTo>
                      <a:pt x="93" y="117"/>
                      <a:pt x="91" y="119"/>
                      <a:pt x="91" y="120"/>
                    </a:cubicBezTo>
                    <a:cubicBezTo>
                      <a:pt x="90" y="120"/>
                      <a:pt x="88" y="121"/>
                      <a:pt x="87" y="121"/>
                    </a:cubicBezTo>
                    <a:cubicBezTo>
                      <a:pt x="86" y="120"/>
                      <a:pt x="83" y="123"/>
                      <a:pt x="81" y="125"/>
                    </a:cubicBezTo>
                    <a:cubicBezTo>
                      <a:pt x="78" y="127"/>
                      <a:pt x="77" y="129"/>
                      <a:pt x="76" y="130"/>
                    </a:cubicBezTo>
                    <a:cubicBezTo>
                      <a:pt x="74" y="130"/>
                      <a:pt x="70" y="133"/>
                      <a:pt x="71" y="133"/>
                    </a:cubicBezTo>
                    <a:cubicBezTo>
                      <a:pt x="71" y="133"/>
                      <a:pt x="69" y="136"/>
                      <a:pt x="71" y="135"/>
                    </a:cubicBezTo>
                    <a:close/>
                  </a:path>
                </a:pathLst>
              </a:custGeom>
              <a:solidFill>
                <a:srgbClr val="FDE7C6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295" name="同心圆 229"/>
            <p:cNvSpPr/>
            <p:nvPr/>
          </p:nvSpPr>
          <p:spPr>
            <a:xfrm>
              <a:off x="0" y="0"/>
              <a:ext cx="3813282" cy="3813282"/>
            </a:xfrm>
            <a:custGeom>
              <a:avLst/>
              <a:gdLst>
                <a:gd name="txL" fmla="*/ 0 w 3813282"/>
                <a:gd name="txT" fmla="*/ 0 h 3813282"/>
                <a:gd name="txR" fmla="*/ 3813282 w 3813282"/>
                <a:gd name="txB" fmla="*/ 3813282 h 3813282"/>
              </a:gdLst>
              <a:ahLst/>
              <a:cxnLst>
                <a:cxn ang="0">
                  <a:pos x="0" y="1906641"/>
                </a:cxn>
                <a:cxn ang="0">
                  <a:pos x="1906641" y="0"/>
                </a:cxn>
                <a:cxn ang="0">
                  <a:pos x="3813282" y="1906641"/>
                </a:cxn>
                <a:cxn ang="0">
                  <a:pos x="1906641" y="3813282"/>
                </a:cxn>
                <a:cxn ang="0">
                  <a:pos x="0" y="1906641"/>
                </a:cxn>
                <a:cxn ang="0">
                  <a:pos x="79240" y="1906641"/>
                </a:cxn>
                <a:cxn ang="0">
                  <a:pos x="1906641" y="3734042"/>
                </a:cxn>
                <a:cxn ang="0">
                  <a:pos x="3734042" y="1906641"/>
                </a:cxn>
                <a:cxn ang="0">
                  <a:pos x="1906641" y="79240"/>
                </a:cxn>
                <a:cxn ang="0">
                  <a:pos x="79240" y="1906641"/>
                </a:cxn>
              </a:cxnLst>
              <a:rect l="txL" t="txT" r="txR" b="txB"/>
              <a:pathLst>
                <a:path w="3813282" h="3813282">
                  <a:moveTo>
                    <a:pt x="0" y="1906641"/>
                  </a:moveTo>
                  <a:cubicBezTo>
                    <a:pt x="0" y="853632"/>
                    <a:pt x="853632" y="0"/>
                    <a:pt x="1906641" y="0"/>
                  </a:cubicBezTo>
                  <a:cubicBezTo>
                    <a:pt x="2959650" y="0"/>
                    <a:pt x="3813282" y="853632"/>
                    <a:pt x="3813282" y="1906641"/>
                  </a:cubicBezTo>
                  <a:cubicBezTo>
                    <a:pt x="3813282" y="2959650"/>
                    <a:pt x="2959650" y="3813282"/>
                    <a:pt x="1906641" y="3813282"/>
                  </a:cubicBezTo>
                  <a:cubicBezTo>
                    <a:pt x="853632" y="3813282"/>
                    <a:pt x="0" y="2959650"/>
                    <a:pt x="0" y="1906641"/>
                  </a:cubicBezTo>
                  <a:close/>
                  <a:moveTo>
                    <a:pt x="79240" y="1906641"/>
                  </a:moveTo>
                  <a:cubicBezTo>
                    <a:pt x="79240" y="2915887"/>
                    <a:pt x="897395" y="3734042"/>
                    <a:pt x="1906641" y="3734042"/>
                  </a:cubicBezTo>
                  <a:cubicBezTo>
                    <a:pt x="2915887" y="3734042"/>
                    <a:pt x="3734042" y="2915887"/>
                    <a:pt x="3734042" y="1906641"/>
                  </a:cubicBezTo>
                  <a:cubicBezTo>
                    <a:pt x="3734042" y="897395"/>
                    <a:pt x="2915887" y="79240"/>
                    <a:pt x="1906641" y="79240"/>
                  </a:cubicBezTo>
                  <a:cubicBezTo>
                    <a:pt x="897395" y="79240"/>
                    <a:pt x="79240" y="897395"/>
                    <a:pt x="79240" y="1906641"/>
                  </a:cubicBez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组合 232"/>
          <p:cNvGrpSpPr/>
          <p:nvPr/>
        </p:nvGrpSpPr>
        <p:grpSpPr>
          <a:xfrm>
            <a:off x="7346950" y="1025525"/>
            <a:ext cx="4643438" cy="2093913"/>
            <a:chOff x="0" y="0"/>
            <a:chExt cx="4643779" cy="2093208"/>
          </a:xfrm>
        </p:grpSpPr>
        <p:grpSp>
          <p:nvGrpSpPr>
            <p:cNvPr id="4287" name="组合 233"/>
            <p:cNvGrpSpPr/>
            <p:nvPr/>
          </p:nvGrpSpPr>
          <p:grpSpPr>
            <a:xfrm>
              <a:off x="0" y="1372106"/>
              <a:ext cx="2386739" cy="721102"/>
              <a:chOff x="0" y="0"/>
              <a:chExt cx="2386739" cy="721102"/>
            </a:xfrm>
          </p:grpSpPr>
          <p:cxnSp>
            <p:nvCxnSpPr>
              <p:cNvPr id="4292" name="直接连接符 239"/>
              <p:cNvCxnSpPr/>
              <p:nvPr/>
            </p:nvCxnSpPr>
            <p:spPr>
              <a:xfrm flipV="1">
                <a:off x="0" y="0"/>
                <a:ext cx="721102" cy="721102"/>
              </a:xfrm>
              <a:prstGeom prst="line">
                <a:avLst/>
              </a:prstGeom>
              <a:ln w="317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4293" name="直接连接符 240"/>
              <p:cNvCxnSpPr/>
              <p:nvPr/>
            </p:nvCxnSpPr>
            <p:spPr>
              <a:xfrm>
                <a:off x="721102" y="0"/>
                <a:ext cx="1665637" cy="0"/>
              </a:xfrm>
              <a:prstGeom prst="line">
                <a:avLst/>
              </a:prstGeom>
              <a:ln w="63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grpSp>
          <p:nvGrpSpPr>
            <p:cNvPr id="4288" name="组合 234"/>
            <p:cNvGrpSpPr/>
            <p:nvPr/>
          </p:nvGrpSpPr>
          <p:grpSpPr>
            <a:xfrm>
              <a:off x="1262171" y="0"/>
              <a:ext cx="3381608" cy="2018437"/>
              <a:chOff x="0" y="0"/>
              <a:chExt cx="3381608" cy="2018437"/>
            </a:xfrm>
          </p:grpSpPr>
          <p:graphicFrame>
            <p:nvGraphicFramePr>
              <p:cNvPr id="4101" name="图表 235"/>
              <p:cNvGraphicFramePr/>
              <p:nvPr/>
            </p:nvGraphicFramePr>
            <p:xfrm>
              <a:off x="-50800" y="-50800"/>
              <a:ext cx="1242689" cy="15594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3" name="" r:id="rId2" imgW="1249680" imgH="1566545" progId="Excel.Chart.8">
                      <p:embed/>
                    </p:oleObj>
                  </mc:Choice>
                  <mc:Fallback>
                    <p:oleObj name="" r:id="rId2" imgW="1249680" imgH="1566545" progId="Excel.Chart.8">
                      <p:embed/>
                      <p:pic>
                        <p:nvPicPr>
                          <p:cNvPr id="0" name="图片 3082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-50800" y="-50800"/>
                            <a:ext cx="1242689" cy="155943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289" name="文本框 236"/>
              <p:cNvSpPr txBox="1"/>
              <p:nvPr/>
            </p:nvSpPr>
            <p:spPr>
              <a:xfrm>
                <a:off x="83765" y="1372106"/>
                <a:ext cx="1002197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36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60%</a:t>
                </a:r>
                <a:endParaRPr lang="zh-CN" altLang="en-US" sz="36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  <p:sp>
            <p:nvSpPr>
              <p:cNvPr id="4290" name="矩形 237"/>
              <p:cNvSpPr/>
              <p:nvPr/>
            </p:nvSpPr>
            <p:spPr>
              <a:xfrm>
                <a:off x="1152595" y="931549"/>
                <a:ext cx="2229013" cy="9537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zh-CN" altLang="en-US" sz="14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通常会根据行业特点、企业人员构成、企业文化、季节特点等，来设置不同类型的企业年会</a:t>
                </a:r>
                <a:endPara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  <p:sp>
            <p:nvSpPr>
              <p:cNvPr id="4291" name="文本框 238"/>
              <p:cNvSpPr txBox="1"/>
              <p:nvPr/>
            </p:nvSpPr>
            <p:spPr>
              <a:xfrm>
                <a:off x="1152595" y="615743"/>
                <a:ext cx="1722563" cy="3999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en-US" sz="2000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输入文字信息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8" name="组合 241"/>
          <p:cNvGrpSpPr/>
          <p:nvPr/>
        </p:nvGrpSpPr>
        <p:grpSpPr>
          <a:xfrm>
            <a:off x="7346950" y="4051300"/>
            <a:ext cx="4643438" cy="2020888"/>
            <a:chOff x="0" y="0"/>
            <a:chExt cx="4643779" cy="2019932"/>
          </a:xfrm>
        </p:grpSpPr>
        <p:grpSp>
          <p:nvGrpSpPr>
            <p:cNvPr id="4280" name="组合 242"/>
            <p:cNvGrpSpPr/>
            <p:nvPr/>
          </p:nvGrpSpPr>
          <p:grpSpPr>
            <a:xfrm flipV="1">
              <a:off x="0" y="664473"/>
              <a:ext cx="2386739" cy="721102"/>
              <a:chOff x="0" y="0"/>
              <a:chExt cx="2386739" cy="721102"/>
            </a:xfrm>
          </p:grpSpPr>
          <p:cxnSp>
            <p:nvCxnSpPr>
              <p:cNvPr id="4285" name="直接连接符 248"/>
              <p:cNvCxnSpPr/>
              <p:nvPr/>
            </p:nvCxnSpPr>
            <p:spPr>
              <a:xfrm flipV="1">
                <a:off x="0" y="0"/>
                <a:ext cx="721102" cy="721102"/>
              </a:xfrm>
              <a:prstGeom prst="line">
                <a:avLst/>
              </a:prstGeom>
              <a:ln w="317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4286" name="直接连接符 249"/>
              <p:cNvCxnSpPr/>
              <p:nvPr/>
            </p:nvCxnSpPr>
            <p:spPr>
              <a:xfrm>
                <a:off x="721102" y="0"/>
                <a:ext cx="1665637" cy="0"/>
              </a:xfrm>
              <a:prstGeom prst="line">
                <a:avLst/>
              </a:prstGeom>
              <a:ln w="63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grpSp>
          <p:nvGrpSpPr>
            <p:cNvPr id="4281" name="组合 243"/>
            <p:cNvGrpSpPr/>
            <p:nvPr/>
          </p:nvGrpSpPr>
          <p:grpSpPr>
            <a:xfrm>
              <a:off x="1346820" y="0"/>
              <a:ext cx="3296959" cy="2019932"/>
              <a:chOff x="0" y="0"/>
              <a:chExt cx="3296959" cy="2019932"/>
            </a:xfrm>
          </p:grpSpPr>
          <p:graphicFrame>
            <p:nvGraphicFramePr>
              <p:cNvPr id="4100" name="图表 244"/>
              <p:cNvGraphicFramePr/>
              <p:nvPr/>
            </p:nvGraphicFramePr>
            <p:xfrm>
              <a:off x="-50800" y="-50800"/>
              <a:ext cx="1242689" cy="15594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4" name="" r:id="rId4" imgW="1249680" imgH="1566545" progId="Excel.Chart.8">
                      <p:embed/>
                    </p:oleObj>
                  </mc:Choice>
                  <mc:Fallback>
                    <p:oleObj name="" r:id="rId4" imgW="1249680" imgH="1566545" progId="Excel.Chart.8">
                      <p:embed/>
                      <p:pic>
                        <p:nvPicPr>
                          <p:cNvPr id="0" name="图片 3083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-50800" y="-50800"/>
                            <a:ext cx="1242689" cy="155943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282" name="文本框 245"/>
              <p:cNvSpPr txBox="1"/>
              <p:nvPr/>
            </p:nvSpPr>
            <p:spPr>
              <a:xfrm>
                <a:off x="82644" y="1373601"/>
                <a:ext cx="1003801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36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56%</a:t>
                </a:r>
                <a:endParaRPr lang="zh-CN" altLang="en-US" sz="36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  <p:sp>
            <p:nvSpPr>
              <p:cNvPr id="4283" name="矩形 246"/>
              <p:cNvSpPr/>
              <p:nvPr/>
            </p:nvSpPr>
            <p:spPr>
              <a:xfrm>
                <a:off x="1066357" y="869538"/>
                <a:ext cx="2230602" cy="9536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zh-CN" altLang="en-US" sz="14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通常会根据行业特点、企业人员构成、企业文化、季节特点等，来设置不同类型的企业年会</a:t>
                </a:r>
                <a:endPara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  <p:sp>
            <p:nvSpPr>
              <p:cNvPr id="4284" name="文本框 247"/>
              <p:cNvSpPr txBox="1"/>
              <p:nvPr/>
            </p:nvSpPr>
            <p:spPr>
              <a:xfrm>
                <a:off x="1066357" y="553776"/>
                <a:ext cx="1724152" cy="3998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en-US" sz="2000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输入文字信息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11" name="组合 250"/>
          <p:cNvGrpSpPr/>
          <p:nvPr/>
        </p:nvGrpSpPr>
        <p:grpSpPr>
          <a:xfrm>
            <a:off x="257175" y="1025525"/>
            <a:ext cx="4567238" cy="2093913"/>
            <a:chOff x="0" y="0"/>
            <a:chExt cx="4567846" cy="2093208"/>
          </a:xfrm>
        </p:grpSpPr>
        <p:grpSp>
          <p:nvGrpSpPr>
            <p:cNvPr id="4274" name="组合 251"/>
            <p:cNvGrpSpPr/>
            <p:nvPr/>
          </p:nvGrpSpPr>
          <p:grpSpPr>
            <a:xfrm flipH="1">
              <a:off x="2181107" y="1372106"/>
              <a:ext cx="2386739" cy="721102"/>
              <a:chOff x="0" y="0"/>
              <a:chExt cx="2386739" cy="721102"/>
            </a:xfrm>
          </p:grpSpPr>
          <p:cxnSp>
            <p:nvCxnSpPr>
              <p:cNvPr id="4278" name="直接连接符 256"/>
              <p:cNvCxnSpPr/>
              <p:nvPr/>
            </p:nvCxnSpPr>
            <p:spPr>
              <a:xfrm flipV="1">
                <a:off x="0" y="0"/>
                <a:ext cx="721102" cy="721102"/>
              </a:xfrm>
              <a:prstGeom prst="line">
                <a:avLst/>
              </a:prstGeom>
              <a:ln w="317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4279" name="直接连接符 257"/>
              <p:cNvCxnSpPr/>
              <p:nvPr/>
            </p:nvCxnSpPr>
            <p:spPr>
              <a:xfrm>
                <a:off x="721102" y="0"/>
                <a:ext cx="1665637" cy="0"/>
              </a:xfrm>
              <a:prstGeom prst="line">
                <a:avLst/>
              </a:prstGeom>
              <a:ln w="63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graphicFrame>
          <p:nvGraphicFramePr>
            <p:cNvPr id="4099" name="图表 252"/>
            <p:cNvGraphicFramePr/>
            <p:nvPr/>
          </p:nvGraphicFramePr>
          <p:xfrm>
            <a:off x="2083208" y="-50800"/>
            <a:ext cx="1242689" cy="15594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6" imgW="1249680" imgH="1566545" progId="Excel.Chart.8">
                    <p:embed/>
                  </p:oleObj>
                </mc:Choice>
                <mc:Fallback>
                  <p:oleObj name="" r:id="rId6" imgW="1249680" imgH="1566545" progId="Excel.Chart.8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083208" y="-50800"/>
                          <a:ext cx="1242689" cy="15594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75" name="文本框 253"/>
            <p:cNvSpPr txBox="1"/>
            <p:nvPr/>
          </p:nvSpPr>
          <p:spPr>
            <a:xfrm>
              <a:off x="2189454" y="1372726"/>
              <a:ext cx="998670" cy="6458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36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rPr>
                <a:t>80%</a:t>
              </a:r>
              <a:endParaRPr lang="zh-CN" altLang="en-US" sz="3600" dirty="0">
                <a:solidFill>
                  <a:srgbClr val="FDE7C6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  <p:sp>
          <p:nvSpPr>
            <p:cNvPr id="4276" name="矩形 254"/>
            <p:cNvSpPr/>
            <p:nvPr/>
          </p:nvSpPr>
          <p:spPr>
            <a:xfrm>
              <a:off x="0" y="931549"/>
              <a:ext cx="2229147" cy="9537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通常会根据行业特点、企业人员构成、企业文化、季节特点等，来设置不同类型的企业年会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4277" name="文本框 255"/>
            <p:cNvSpPr txBox="1"/>
            <p:nvPr/>
          </p:nvSpPr>
          <p:spPr>
            <a:xfrm>
              <a:off x="533471" y="615743"/>
              <a:ext cx="1724255" cy="3999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r" eaLnBrk="1" hangingPunct="1"/>
              <a:r>
                <a:rPr lang="zh-CN" altLang="en-US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en-US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3" name="组合 258"/>
          <p:cNvGrpSpPr/>
          <p:nvPr/>
        </p:nvGrpSpPr>
        <p:grpSpPr>
          <a:xfrm>
            <a:off x="257175" y="4067175"/>
            <a:ext cx="4567238" cy="2005013"/>
            <a:chOff x="0" y="0"/>
            <a:chExt cx="4567846" cy="2004434"/>
          </a:xfrm>
        </p:grpSpPr>
        <p:grpSp>
          <p:nvGrpSpPr>
            <p:cNvPr id="4266" name="组合 259"/>
            <p:cNvGrpSpPr/>
            <p:nvPr/>
          </p:nvGrpSpPr>
          <p:grpSpPr>
            <a:xfrm flipH="1" flipV="1">
              <a:off x="2181107" y="648975"/>
              <a:ext cx="2386739" cy="721102"/>
              <a:chOff x="0" y="0"/>
              <a:chExt cx="2386739" cy="721102"/>
            </a:xfrm>
          </p:grpSpPr>
          <p:cxnSp>
            <p:nvCxnSpPr>
              <p:cNvPr id="4272" name="直接连接符 266"/>
              <p:cNvCxnSpPr/>
              <p:nvPr/>
            </p:nvCxnSpPr>
            <p:spPr>
              <a:xfrm flipV="1">
                <a:off x="0" y="0"/>
                <a:ext cx="721102" cy="721102"/>
              </a:xfrm>
              <a:prstGeom prst="line">
                <a:avLst/>
              </a:prstGeom>
              <a:ln w="317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4273" name="直接连接符 267"/>
              <p:cNvCxnSpPr/>
              <p:nvPr/>
            </p:nvCxnSpPr>
            <p:spPr>
              <a:xfrm>
                <a:off x="721102" y="0"/>
                <a:ext cx="1665637" cy="0"/>
              </a:xfrm>
              <a:prstGeom prst="line">
                <a:avLst/>
              </a:prstGeom>
              <a:ln w="63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grpSp>
          <p:nvGrpSpPr>
            <p:cNvPr id="4267" name="组合 260"/>
            <p:cNvGrpSpPr/>
            <p:nvPr/>
          </p:nvGrpSpPr>
          <p:grpSpPr>
            <a:xfrm>
              <a:off x="0" y="0"/>
              <a:ext cx="3221026" cy="2004434"/>
              <a:chOff x="0" y="0"/>
              <a:chExt cx="3221026" cy="2004434"/>
            </a:xfrm>
          </p:grpSpPr>
          <p:graphicFrame>
            <p:nvGraphicFramePr>
              <p:cNvPr id="4098" name="图表 261"/>
              <p:cNvGraphicFramePr/>
              <p:nvPr/>
            </p:nvGraphicFramePr>
            <p:xfrm>
              <a:off x="2029137" y="-50800"/>
              <a:ext cx="1242689" cy="15594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6" name="" r:id="rId8" imgW="1249680" imgH="1566545" progId="Excel.Chart.8">
                      <p:embed/>
                    </p:oleObj>
                  </mc:Choice>
                  <mc:Fallback>
                    <p:oleObj name="" r:id="rId8" imgW="1249680" imgH="1566545" progId="Excel.Chart.8">
                      <p:embed/>
                      <p:pic>
                        <p:nvPicPr>
                          <p:cNvPr id="0" name="图片 3085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2029137" y="-50800"/>
                            <a:ext cx="1242689" cy="155943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4268" name="组合 262"/>
              <p:cNvGrpSpPr/>
              <p:nvPr/>
            </p:nvGrpSpPr>
            <p:grpSpPr>
              <a:xfrm>
                <a:off x="0" y="538497"/>
                <a:ext cx="3170222" cy="1465937"/>
                <a:chOff x="0" y="0"/>
                <a:chExt cx="3170222" cy="1465937"/>
              </a:xfrm>
            </p:grpSpPr>
            <p:sp>
              <p:nvSpPr>
                <p:cNvPr id="4269" name="文本框 263"/>
                <p:cNvSpPr txBox="1"/>
                <p:nvPr/>
              </p:nvSpPr>
              <p:spPr>
                <a:xfrm>
                  <a:off x="2188863" y="819606"/>
                  <a:ext cx="981359" cy="6463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algn="ctr" eaLnBrk="1" hangingPunct="1"/>
                  <a:r>
                    <a:rPr lang="en-US" altLang="zh-CN" sz="3600" dirty="0">
                      <a:solidFill>
                        <a:srgbClr val="FDE7C6"/>
                      </a:solidFill>
                      <a:latin typeface="Impact" panose="020B0806030902050204" pitchFamily="34" charset="0"/>
                      <a:ea typeface="微软雅黑 Light" pitchFamily="2" charset="-122"/>
                    </a:rPr>
                    <a:t>43%</a:t>
                  </a:r>
                  <a:endParaRPr lang="zh-CN" altLang="en-US" sz="36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endParaRPr>
                </a:p>
              </p:txBody>
            </p:sp>
            <p:sp>
              <p:nvSpPr>
                <p:cNvPr id="4270" name="矩形 264"/>
                <p:cNvSpPr/>
                <p:nvPr/>
              </p:nvSpPr>
              <p:spPr>
                <a:xfrm>
                  <a:off x="0" y="315331"/>
                  <a:ext cx="2229147" cy="9538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r" eaLnBrk="1" hangingPunct="1"/>
                  <a:r>
                    <a:rPr lang="zh-CN" altLang="en-US" sz="14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通常会根据行业特点、企业人员构成、企业文化、季节特点等，来设置不同类型的企业年会</a:t>
                  </a:r>
                  <a:endParaRPr lang="zh-CN" altLang="en-US" sz="14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endParaRPr>
                </a:p>
              </p:txBody>
            </p:sp>
            <p:sp>
              <p:nvSpPr>
                <p:cNvPr id="4271" name="文本框 265"/>
                <p:cNvSpPr txBox="1"/>
                <p:nvPr/>
              </p:nvSpPr>
              <p:spPr>
                <a:xfrm>
                  <a:off x="552524" y="-490"/>
                  <a:ext cx="1722667" cy="3999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algn="r" eaLnBrk="1" hangingPunct="1"/>
                  <a:r>
                    <a:rPr lang="zh-CN" altLang="en-US" sz="2000" dirty="0">
                      <a:solidFill>
                        <a:schemeClr val="bg1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输入文字信息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endParaRPr>
                </a:p>
              </p:txBody>
            </p:sp>
          </p:grpSp>
        </p:grpSp>
      </p:grpSp>
      <p:grpSp>
        <p:nvGrpSpPr>
          <p:cNvPr id="17" name="组合 43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4253" name="组合 44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4257" name="任意多边形 46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4264" name="任意多边形 46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65" name="Text Box 49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258" name="任意多边形 47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4262" name="任意多边形 47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63" name="Text Box 52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259" name="任意多边形 48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4260" name="任意多边形 48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61" name="Text Box 55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254" name="任意多边形 45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4255" name="任意多边形 45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256" name="Text Box 58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3" name="组合 49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4110" name="图片 50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111" name="组合 51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4112" name="椭圆 52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4113" name="椭圆 53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4251" name="椭圆 53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52" name="Text Box 65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14" name="椭圆 54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4249" name="椭圆 54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50" name="Text Box 68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15" name="椭圆 55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4247" name="椭圆 55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48" name="Text Box 71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16" name="椭圆 56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4245" name="椭圆 56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46" name="Text Box 74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17" name="椭圆 57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4243" name="椭圆 57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44" name="Text Box 77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18" name="椭圆 58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4241" name="椭圆 58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42" name="Text Box 80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19" name="椭圆 59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4239" name="椭圆 59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40" name="Text Box 83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20" name="椭圆 60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4237" name="椭圆 60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38" name="Text Box 86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21" name="椭圆 61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4235" name="椭圆 61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36" name="Text Box 89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4122" name="图片 62"/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4123" name="椭圆 63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4233" name="椭圆 63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34" name="Text Box 93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24" name="椭圆 64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4231" name="椭圆 64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32" name="Text Box 96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25" name="椭圆 65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4229" name="椭圆 65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30" name="Text Box 99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26" name="椭圆 66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4227" name="椭圆 66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28" name="Text Box 102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27" name="椭圆 67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4225" name="椭圆 67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26" name="Text Box 105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28" name="椭圆 68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4223" name="椭圆 68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24" name="Text Box 108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29" name="椭圆 69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4221" name="椭圆 69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22" name="Text Box 111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30" name="椭圆 70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4219" name="椭圆 70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20" name="Text Box 114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31" name="椭圆 71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4217" name="椭圆 71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8" name="Text Box 117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32" name="椭圆 72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4215" name="椭圆 72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6" name="Text Box 120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33" name="椭圆 73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4213" name="椭圆 73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4" name="Text Box 123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34" name="椭圆 74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4211" name="椭圆 74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2" name="Text Box 126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35" name="椭圆 75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4209" name="椭圆 75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0" name="Text Box 129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36" name="椭圆 76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4207" name="椭圆 76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8" name="Text Box 132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4137" name="图片 77"/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38" name="图片 78"/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783" name="椭圆 79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784" name="椭圆 80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785" name="椭圆 81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786" name="椭圆 82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51" name="椭圆 83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788" name="椭圆 84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789" name="椭圆 85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158" name="椭圆 86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4205" name="椭圆 86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6" name="Text Box 144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7793" name="椭圆 87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62" name="椭圆 88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4163" name="椭圆 89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4203" name="椭圆 89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4" name="Text Box 149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64" name="椭圆 90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4201" name="椭圆 90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2" name="Text Box 152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65" name="椭圆 91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4199" name="椭圆 91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0" name="Text Box 155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66" name="椭圆 92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4197" name="椭圆 92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98" name="Text Box 158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67" name="椭圆 93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4195" name="椭圆 93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96" name="Text Box 161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68" name="椭圆 94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4193" name="椭圆 94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94" name="Text Box 164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69" name="椭圆 95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4191" name="椭圆 95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92" name="Text Box 167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70" name="椭圆 96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4189" name="椭圆 96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90" name="Text Box 170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4171" name="图片 97"/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72" name="图片 98"/>
              <p:cNvPicPr>
                <a:picLocks noChangeAspect="1"/>
              </p:cNvPicPr>
              <p:nvPr/>
            </p:nvPicPr>
            <p:blipFill>
              <a:blip r:embed="rId48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21" name="椭圆 99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822" name="椭圆 100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823" name="椭圆 101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82" name="椭圆 102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825" name="椭圆 103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186" name="椭圆 104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4187" name="椭圆 104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88" name="Text Box 180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27829" name="文本框 105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7"/>
          <p:cNvGrpSpPr/>
          <p:nvPr/>
        </p:nvGrpSpPr>
        <p:grpSpPr>
          <a:xfrm>
            <a:off x="381000" y="314325"/>
            <a:ext cx="3795713" cy="3617913"/>
            <a:chOff x="0" y="0"/>
            <a:chExt cx="3794898" cy="3618092"/>
          </a:xfrm>
        </p:grpSpPr>
        <p:sp>
          <p:nvSpPr>
            <p:cNvPr id="11305" name="任意多边形 74"/>
            <p:cNvSpPr/>
            <p:nvPr/>
          </p:nvSpPr>
          <p:spPr>
            <a:xfrm flipV="1">
              <a:off x="0" y="346092"/>
              <a:ext cx="3794898" cy="3272000"/>
            </a:xfrm>
            <a:custGeom>
              <a:avLst/>
              <a:gdLst>
                <a:gd name="txL" fmla="*/ 0 w 3794898"/>
                <a:gd name="txT" fmla="*/ 0 h 3271462"/>
                <a:gd name="txR" fmla="*/ 3794898 w 3794898"/>
                <a:gd name="txB" fmla="*/ 3271462 h 3271462"/>
              </a:gdLst>
              <a:ahLst/>
              <a:cxnLst>
                <a:cxn ang="0">
                  <a:pos x="1886209" y="1239817"/>
                </a:cxn>
                <a:cxn ang="0">
                  <a:pos x="1863607" y="1166652"/>
                </a:cxn>
                <a:cxn ang="0">
                  <a:pos x="1922780" y="1121433"/>
                </a:cxn>
                <a:cxn ang="0">
                  <a:pos x="1981952" y="1166652"/>
                </a:cxn>
                <a:cxn ang="0">
                  <a:pos x="1959351" y="1239818"/>
                </a:cxn>
                <a:cxn ang="0">
                  <a:pos x="2178518" y="1325021"/>
                </a:cxn>
                <a:cxn ang="0">
                  <a:pos x="2118690" y="1225880"/>
                </a:cxn>
                <a:cxn ang="0">
                  <a:pos x="2193066" y="1132933"/>
                </a:cxn>
                <a:cxn ang="0">
                  <a:pos x="2298862" y="1174631"/>
                </a:cxn>
                <a:cxn ang="0">
                  <a:pos x="2289872" y="1293349"/>
                </a:cxn>
                <a:cxn ang="0">
                  <a:pos x="2178518" y="1325021"/>
                </a:cxn>
                <a:cxn ang="0">
                  <a:pos x="1618310" y="1279416"/>
                </a:cxn>
                <a:cxn ang="0">
                  <a:pos x="1580862" y="1232621"/>
                </a:cxn>
                <a:cxn ang="0">
                  <a:pos x="1610986" y="1182705"/>
                </a:cxn>
                <a:cxn ang="0">
                  <a:pos x="1667050" y="1198650"/>
                </a:cxn>
                <a:cxn ang="0">
                  <a:pos x="1671576" y="1258422"/>
                </a:cxn>
                <a:cxn ang="0">
                  <a:pos x="1605639" y="2106659"/>
                </a:cxn>
                <a:cxn ang="0">
                  <a:pos x="1603786" y="2106253"/>
                </a:cxn>
                <a:cxn ang="0">
                  <a:pos x="1603786" y="2067855"/>
                </a:cxn>
                <a:cxn ang="0">
                  <a:pos x="1605639" y="2067854"/>
                </a:cxn>
                <a:cxn ang="0">
                  <a:pos x="1605639" y="2106659"/>
                </a:cxn>
                <a:cxn ang="0">
                  <a:pos x="2177258" y="2087257"/>
                </a:cxn>
                <a:cxn ang="0">
                  <a:pos x="2191108" y="2069098"/>
                </a:cxn>
                <a:cxn ang="0">
                  <a:pos x="2875776" y="2087055"/>
                </a:cxn>
                <a:cxn ang="0">
                  <a:pos x="2191108" y="2105417"/>
                </a:cxn>
                <a:cxn ang="0">
                  <a:pos x="2105740" y="2126062"/>
                </a:cxn>
                <a:cxn ang="0">
                  <a:pos x="2105740" y="2048453"/>
                </a:cxn>
                <a:cxn ang="0">
                  <a:pos x="2105740" y="2126062"/>
                </a:cxn>
                <a:cxn ang="0">
                  <a:pos x="1650362" y="2087257"/>
                </a:cxn>
                <a:cxn ang="0">
                  <a:pos x="1727946" y="2087257"/>
                </a:cxn>
                <a:cxn ang="0">
                  <a:pos x="1897448" y="2144257"/>
                </a:cxn>
                <a:cxn ang="0">
                  <a:pos x="1897448" y="2030257"/>
                </a:cxn>
                <a:cxn ang="0">
                  <a:pos x="1897448" y="2144257"/>
                </a:cxn>
                <a:cxn ang="0">
                  <a:pos x="3567460" y="3145541"/>
                </a:cxn>
                <a:cxn ang="0">
                  <a:pos x="227437" y="3145541"/>
                </a:cxn>
                <a:cxn ang="0">
                  <a:pos x="1897450" y="124977"/>
                </a:cxn>
                <a:cxn ang="0">
                  <a:pos x="144924" y="3200326"/>
                </a:cxn>
                <a:cxn ang="0">
                  <a:pos x="3794898" y="3272538"/>
                </a:cxn>
                <a:cxn ang="0">
                  <a:pos x="0" y="3272538"/>
                </a:cxn>
              </a:cxnLst>
              <a:rect l="txL" t="txT" r="txR" b="txB"/>
              <a:pathLst>
                <a:path w="3794898" h="3271462">
                  <a:moveTo>
                    <a:pt x="1922780" y="1316419"/>
                  </a:moveTo>
                  <a:lnTo>
                    <a:pt x="1886209" y="1239409"/>
                  </a:lnTo>
                  <a:lnTo>
                    <a:pt x="1805252" y="1226636"/>
                  </a:lnTo>
                  <a:lnTo>
                    <a:pt x="1863607" y="1166268"/>
                  </a:lnTo>
                  <a:lnTo>
                    <a:pt x="1850144" y="1081364"/>
                  </a:lnTo>
                  <a:lnTo>
                    <a:pt x="1922780" y="1121064"/>
                  </a:lnTo>
                  <a:lnTo>
                    <a:pt x="1995416" y="1081364"/>
                  </a:lnTo>
                  <a:lnTo>
                    <a:pt x="1981952" y="1166268"/>
                  </a:lnTo>
                  <a:lnTo>
                    <a:pt x="2040308" y="1226637"/>
                  </a:lnTo>
                  <a:lnTo>
                    <a:pt x="1959351" y="1239410"/>
                  </a:lnTo>
                  <a:lnTo>
                    <a:pt x="1922780" y="1316419"/>
                  </a:lnTo>
                  <a:close/>
                  <a:moveTo>
                    <a:pt x="2178518" y="1324585"/>
                  </a:moveTo>
                  <a:lnTo>
                    <a:pt x="2173982" y="1258008"/>
                  </a:lnTo>
                  <a:lnTo>
                    <a:pt x="2118690" y="1225476"/>
                  </a:lnTo>
                  <a:lnTo>
                    <a:pt x="2178509" y="1198256"/>
                  </a:lnTo>
                  <a:lnTo>
                    <a:pt x="2193067" y="1132561"/>
                  </a:lnTo>
                  <a:lnTo>
                    <a:pt x="2234573" y="1182316"/>
                  </a:lnTo>
                  <a:lnTo>
                    <a:pt x="2298863" y="1174245"/>
                  </a:lnTo>
                  <a:lnTo>
                    <a:pt x="2264696" y="1232215"/>
                  </a:lnTo>
                  <a:lnTo>
                    <a:pt x="2289872" y="1292923"/>
                  </a:lnTo>
                  <a:lnTo>
                    <a:pt x="2227249" y="1278996"/>
                  </a:lnTo>
                  <a:lnTo>
                    <a:pt x="2178518" y="1324585"/>
                  </a:lnTo>
                  <a:close/>
                  <a:moveTo>
                    <a:pt x="1667040" y="1324585"/>
                  </a:moveTo>
                  <a:lnTo>
                    <a:pt x="1618310" y="1278996"/>
                  </a:lnTo>
                  <a:lnTo>
                    <a:pt x="1555687" y="1292922"/>
                  </a:lnTo>
                  <a:lnTo>
                    <a:pt x="1580862" y="1232215"/>
                  </a:lnTo>
                  <a:lnTo>
                    <a:pt x="1546696" y="1174246"/>
                  </a:lnTo>
                  <a:lnTo>
                    <a:pt x="1610986" y="1182316"/>
                  </a:lnTo>
                  <a:lnTo>
                    <a:pt x="1652491" y="1132560"/>
                  </a:lnTo>
                  <a:lnTo>
                    <a:pt x="1667050" y="1198256"/>
                  </a:lnTo>
                  <a:lnTo>
                    <a:pt x="1726869" y="1225476"/>
                  </a:lnTo>
                  <a:lnTo>
                    <a:pt x="1671576" y="1258008"/>
                  </a:lnTo>
                  <a:lnTo>
                    <a:pt x="1667040" y="1324585"/>
                  </a:lnTo>
                  <a:close/>
                  <a:moveTo>
                    <a:pt x="1605639" y="2105966"/>
                  </a:moveTo>
                  <a:lnTo>
                    <a:pt x="1603786" y="2104725"/>
                  </a:lnTo>
                  <a:lnTo>
                    <a:pt x="1603786" y="2105561"/>
                  </a:lnTo>
                  <a:lnTo>
                    <a:pt x="919119" y="2086368"/>
                  </a:lnTo>
                  <a:lnTo>
                    <a:pt x="1603786" y="2067175"/>
                  </a:lnTo>
                  <a:lnTo>
                    <a:pt x="1603786" y="2068417"/>
                  </a:lnTo>
                  <a:lnTo>
                    <a:pt x="1605639" y="2067174"/>
                  </a:lnTo>
                  <a:cubicBezTo>
                    <a:pt x="1612266" y="2067174"/>
                    <a:pt x="1617638" y="2075859"/>
                    <a:pt x="1617638" y="2086571"/>
                  </a:cubicBezTo>
                  <a:cubicBezTo>
                    <a:pt x="1617638" y="2097282"/>
                    <a:pt x="1612266" y="2105966"/>
                    <a:pt x="1605639" y="2105966"/>
                  </a:cubicBezTo>
                  <a:close/>
                  <a:moveTo>
                    <a:pt x="2189256" y="2105967"/>
                  </a:moveTo>
                  <a:cubicBezTo>
                    <a:pt x="2182630" y="2105967"/>
                    <a:pt x="2177258" y="2097283"/>
                    <a:pt x="2177258" y="2086571"/>
                  </a:cubicBezTo>
                  <a:cubicBezTo>
                    <a:pt x="2177258" y="2075859"/>
                    <a:pt x="2182630" y="2067175"/>
                    <a:pt x="2189256" y="2067175"/>
                  </a:cubicBezTo>
                  <a:lnTo>
                    <a:pt x="2191109" y="2068418"/>
                  </a:lnTo>
                  <a:lnTo>
                    <a:pt x="2191109" y="2067176"/>
                  </a:lnTo>
                  <a:lnTo>
                    <a:pt x="2875777" y="2086369"/>
                  </a:lnTo>
                  <a:lnTo>
                    <a:pt x="2191109" y="2105562"/>
                  </a:lnTo>
                  <a:lnTo>
                    <a:pt x="2191109" y="2104725"/>
                  </a:lnTo>
                  <a:lnTo>
                    <a:pt x="2189256" y="2105967"/>
                  </a:lnTo>
                  <a:close/>
                  <a:moveTo>
                    <a:pt x="2105741" y="2125363"/>
                  </a:moveTo>
                  <a:cubicBezTo>
                    <a:pt x="2084318" y="2125363"/>
                    <a:pt x="2066949" y="2107995"/>
                    <a:pt x="2066949" y="2086571"/>
                  </a:cubicBezTo>
                  <a:cubicBezTo>
                    <a:pt x="2066949" y="2065147"/>
                    <a:pt x="2084318" y="2047779"/>
                    <a:pt x="2105741" y="2047779"/>
                  </a:cubicBezTo>
                  <a:cubicBezTo>
                    <a:pt x="2127165" y="2047779"/>
                    <a:pt x="2144533" y="2065147"/>
                    <a:pt x="2144533" y="2086571"/>
                  </a:cubicBezTo>
                  <a:cubicBezTo>
                    <a:pt x="2144533" y="2107995"/>
                    <a:pt x="2127165" y="2125363"/>
                    <a:pt x="2105741" y="2125363"/>
                  </a:cubicBezTo>
                  <a:close/>
                  <a:moveTo>
                    <a:pt x="1689154" y="2125363"/>
                  </a:moveTo>
                  <a:cubicBezTo>
                    <a:pt x="1667730" y="2125363"/>
                    <a:pt x="1650362" y="2107995"/>
                    <a:pt x="1650362" y="2086571"/>
                  </a:cubicBezTo>
                  <a:cubicBezTo>
                    <a:pt x="1650362" y="2065147"/>
                    <a:pt x="1667730" y="2047779"/>
                    <a:pt x="1689154" y="2047779"/>
                  </a:cubicBezTo>
                  <a:cubicBezTo>
                    <a:pt x="1710578" y="2047779"/>
                    <a:pt x="1727946" y="2065147"/>
                    <a:pt x="1727946" y="2086571"/>
                  </a:cubicBezTo>
                  <a:cubicBezTo>
                    <a:pt x="1727946" y="2107995"/>
                    <a:pt x="1710578" y="2125363"/>
                    <a:pt x="1689154" y="2125363"/>
                  </a:cubicBezTo>
                  <a:close/>
                  <a:moveTo>
                    <a:pt x="1897448" y="2143552"/>
                  </a:moveTo>
                  <a:lnTo>
                    <a:pt x="1793397" y="2086571"/>
                  </a:lnTo>
                  <a:lnTo>
                    <a:pt x="1897448" y="2029589"/>
                  </a:lnTo>
                  <a:lnTo>
                    <a:pt x="2001499" y="2086571"/>
                  </a:lnTo>
                  <a:lnTo>
                    <a:pt x="1897448" y="2143552"/>
                  </a:lnTo>
                  <a:close/>
                  <a:moveTo>
                    <a:pt x="227437" y="3144508"/>
                  </a:moveTo>
                  <a:lnTo>
                    <a:pt x="3567461" y="3144508"/>
                  </a:lnTo>
                  <a:lnTo>
                    <a:pt x="1897449" y="257086"/>
                  </a:lnTo>
                  <a:lnTo>
                    <a:pt x="227437" y="3144508"/>
                  </a:lnTo>
                  <a:close/>
                  <a:moveTo>
                    <a:pt x="144924" y="3199274"/>
                  </a:moveTo>
                  <a:lnTo>
                    <a:pt x="1897450" y="124935"/>
                  </a:lnTo>
                  <a:lnTo>
                    <a:pt x="3649975" y="3199274"/>
                  </a:lnTo>
                  <a:lnTo>
                    <a:pt x="144924" y="3199274"/>
                  </a:lnTo>
                  <a:close/>
                  <a:moveTo>
                    <a:pt x="0" y="3271462"/>
                  </a:moveTo>
                  <a:lnTo>
                    <a:pt x="3794898" y="3271462"/>
                  </a:lnTo>
                  <a:lnTo>
                    <a:pt x="1897450" y="0"/>
                  </a:lnTo>
                  <a:lnTo>
                    <a:pt x="0" y="3271462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306" name="文本框 36"/>
            <p:cNvSpPr txBox="1"/>
            <p:nvPr/>
          </p:nvSpPr>
          <p:spPr>
            <a:xfrm>
              <a:off x="1032469" y="424283"/>
              <a:ext cx="1729961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6000" b="1" dirty="0">
                  <a:solidFill>
                    <a:srgbClr val="B31912"/>
                  </a:solidFill>
                  <a:latin typeface="方正姚体" pitchFamily="2" charset="-122"/>
                  <a:ea typeface="方正姚体" pitchFamily="2" charset="-122"/>
                </a:rPr>
                <a:t>目录</a:t>
              </a:r>
              <a:endParaRPr lang="zh-CN" altLang="zh-CN" sz="6000" b="1" dirty="0">
                <a:solidFill>
                  <a:srgbClr val="B31912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11307" name="文本框 50"/>
            <p:cNvSpPr txBox="1"/>
            <p:nvPr/>
          </p:nvSpPr>
          <p:spPr>
            <a:xfrm>
              <a:off x="1311391" y="1642880"/>
              <a:ext cx="117211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2400" dirty="0">
                  <a:solidFill>
                    <a:srgbClr val="AE0D09"/>
                  </a:solidFill>
                  <a:latin typeface="Agency FB" pitchFamily="34" charset="0"/>
                  <a:ea typeface="方正姚体" pitchFamily="2" charset="-122"/>
                </a:rPr>
                <a:t>CONTENTS</a:t>
              </a:r>
              <a:endParaRPr lang="zh-CN" altLang="en-US" sz="2400" dirty="0">
                <a:solidFill>
                  <a:srgbClr val="AE0D09"/>
                </a:solidFill>
                <a:latin typeface="Agency FB" pitchFamily="34" charset="0"/>
                <a:ea typeface="方正姚体" pitchFamily="2" charset="-122"/>
              </a:endParaRPr>
            </a:p>
          </p:txBody>
        </p:sp>
        <p:sp>
          <p:nvSpPr>
            <p:cNvPr id="11308" name="等腰三角形 59"/>
            <p:cNvSpPr/>
            <p:nvPr/>
          </p:nvSpPr>
          <p:spPr>
            <a:xfrm rot="7200000">
              <a:off x="2115435" y="1905132"/>
              <a:ext cx="1871755" cy="293625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87842"/>
              </a:schemeClr>
            </a:solidFill>
            <a:ln w="9525">
              <a:noFill/>
            </a:ln>
          </p:spPr>
          <p:txBody>
            <a:bodyPr anchor="ctr"/>
            <a:p>
              <a:pPr algn="ctr" eaLnBrk="1" hangingPunct="1"/>
              <a:endParaRPr lang="zh-CN" altLang="en-US" sz="12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309" name="等腰三角形 60"/>
            <p:cNvSpPr/>
            <p:nvPr/>
          </p:nvSpPr>
          <p:spPr>
            <a:xfrm rot="-7200000" flipH="1">
              <a:off x="-177213" y="1904337"/>
              <a:ext cx="1871755" cy="295212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87842"/>
              </a:schemeClr>
            </a:solidFill>
            <a:ln w="9525">
              <a:noFill/>
            </a:ln>
          </p:spPr>
          <p:txBody>
            <a:bodyPr anchor="ctr"/>
            <a:p>
              <a:pPr algn="ctr" eaLnBrk="1" hangingPunct="1"/>
              <a:endParaRPr lang="zh-CN" altLang="en-US" sz="12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310" name="等腰三角形 61"/>
            <p:cNvSpPr/>
            <p:nvPr/>
          </p:nvSpPr>
          <p:spPr>
            <a:xfrm flipH="1">
              <a:off x="961818" y="0"/>
              <a:ext cx="1871261" cy="293703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87842"/>
              </a:schemeClr>
            </a:solidFill>
            <a:ln w="9525">
              <a:noFill/>
            </a:ln>
          </p:spPr>
          <p:txBody>
            <a:bodyPr anchor="ctr"/>
            <a:p>
              <a:pPr algn="ctr" eaLnBrk="1" hangingPunct="1"/>
              <a:endParaRPr lang="zh-CN" altLang="en-US" sz="12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8201" name="矩形 7"/>
          <p:cNvSpPr/>
          <p:nvPr/>
        </p:nvSpPr>
        <p:spPr>
          <a:xfrm>
            <a:off x="523875" y="5124450"/>
            <a:ext cx="3963988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1400" dirty="0">
                <a:solidFill>
                  <a:srgbClr val="885454"/>
                </a:solidFill>
                <a:latin typeface="Agency FB" pitchFamily="34" charset="0"/>
                <a:ea typeface="方正细谭黑简体" pitchFamily="2" charset="-122"/>
              </a:rPr>
              <a:t>I have a serious reason: he is the best friend I have in the world. I have another reason: this grown-up understands everything, even books about children. </a:t>
            </a:r>
            <a:endParaRPr lang="zh-CN" altLang="zh-CN" sz="1400" dirty="0">
              <a:solidFill>
                <a:srgbClr val="885454"/>
              </a:solidFill>
              <a:latin typeface="Agency FB" pitchFamily="34" charset="0"/>
              <a:ea typeface="方正细谭黑简体" pitchFamily="2" charset="-122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5245100" y="1292225"/>
            <a:ext cx="6010275" cy="806450"/>
            <a:chOff x="0" y="0"/>
            <a:chExt cx="6011433" cy="805435"/>
          </a:xfrm>
        </p:grpSpPr>
        <p:grpSp>
          <p:nvGrpSpPr>
            <p:cNvPr id="11297" name="组合 6"/>
            <p:cNvGrpSpPr/>
            <p:nvPr/>
          </p:nvGrpSpPr>
          <p:grpSpPr>
            <a:xfrm>
              <a:off x="0" y="97549"/>
              <a:ext cx="693708" cy="707886"/>
              <a:chOff x="0" y="0"/>
              <a:chExt cx="693708" cy="707886"/>
            </a:xfrm>
          </p:grpSpPr>
          <p:sp>
            <p:nvSpPr>
              <p:cNvPr id="11303" name="任意多边形 40"/>
              <p:cNvSpPr/>
              <p:nvPr/>
            </p:nvSpPr>
            <p:spPr>
              <a:xfrm>
                <a:off x="0" y="7094"/>
                <a:ext cx="693872" cy="694450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244006" y="52498"/>
                  </a:cxn>
                  <a:cxn ang="0">
                    <a:pos x="435601" y="244413"/>
                  </a:cxn>
                  <a:cxn ang="0">
                    <a:pos x="244006" y="436328"/>
                  </a:cxn>
                  <a:cxn ang="0">
                    <a:pos x="52410" y="244413"/>
                  </a:cxn>
                  <a:cxn ang="0">
                    <a:pos x="244006" y="52498"/>
                  </a:cxn>
                  <a:cxn ang="0">
                    <a:pos x="244006" y="30204"/>
                  </a:cxn>
                  <a:cxn ang="0">
                    <a:pos x="30154" y="244413"/>
                  </a:cxn>
                  <a:cxn ang="0">
                    <a:pos x="244006" y="458621"/>
                  </a:cxn>
                  <a:cxn ang="0">
                    <a:pos x="457857" y="244413"/>
                  </a:cxn>
                  <a:cxn ang="0">
                    <a:pos x="244006" y="30204"/>
                  </a:cxn>
                  <a:cxn ang="0">
                    <a:pos x="244006" y="0"/>
                  </a:cxn>
                  <a:cxn ang="0">
                    <a:pos x="488011" y="244413"/>
                  </a:cxn>
                  <a:cxn ang="0">
                    <a:pos x="244006" y="488826"/>
                  </a:cxn>
                  <a:cxn ang="0">
                    <a:pos x="0" y="244413"/>
                  </a:cxn>
                  <a:cxn ang="0">
                    <a:pos x="244006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304" name="文本框 5"/>
              <p:cNvSpPr txBox="1"/>
              <p:nvPr/>
            </p:nvSpPr>
            <p:spPr>
              <a:xfrm>
                <a:off x="202423" y="0"/>
                <a:ext cx="288862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4000" dirty="0">
                    <a:solidFill>
                      <a:srgbClr val="AE0D09"/>
                    </a:solidFill>
                    <a:latin typeface="Agency FB" pitchFamily="34" charset="0"/>
                    <a:ea typeface="微软雅黑 Light" pitchFamily="2" charset="-122"/>
                  </a:rPr>
                  <a:t>1</a:t>
                </a:r>
                <a:endParaRPr lang="zh-CN" altLang="en-US" sz="4000" dirty="0">
                  <a:solidFill>
                    <a:srgbClr val="AE0D09"/>
                  </a:solidFill>
                  <a:latin typeface="Agency FB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1298" name="组合 2"/>
            <p:cNvGrpSpPr/>
            <p:nvPr/>
          </p:nvGrpSpPr>
          <p:grpSpPr>
            <a:xfrm>
              <a:off x="828064" y="0"/>
              <a:ext cx="5183369" cy="798825"/>
              <a:chOff x="0" y="0"/>
              <a:chExt cx="5183369" cy="798825"/>
            </a:xfrm>
          </p:grpSpPr>
          <p:sp>
            <p:nvSpPr>
              <p:cNvPr id="11299" name="文本框 12"/>
              <p:cNvSpPr txBox="1"/>
              <p:nvPr/>
            </p:nvSpPr>
            <p:spPr>
              <a:xfrm>
                <a:off x="0" y="0"/>
                <a:ext cx="2339102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2400" dirty="0">
                    <a:solidFill>
                      <a:schemeClr val="bg1"/>
                    </a:solidFill>
                    <a:latin typeface="方正姚体" pitchFamily="2" charset="-122"/>
                    <a:ea typeface="方正姚体" pitchFamily="2" charset="-122"/>
                  </a:rPr>
                  <a:t>在这里输入标题</a:t>
                </a:r>
                <a:endParaRPr lang="zh-CN" altLang="zh-CN" sz="2400" dirty="0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11300" name="文本框 14"/>
              <p:cNvSpPr txBox="1"/>
              <p:nvPr/>
            </p:nvSpPr>
            <p:spPr>
              <a:xfrm>
                <a:off x="2222929" y="52080"/>
                <a:ext cx="1713931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2000" dirty="0">
                    <a:solidFill>
                      <a:srgbClr val="FDE7C6"/>
                    </a:solidFill>
                    <a:latin typeface="Agency FB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2000" dirty="0">
                  <a:solidFill>
                    <a:srgbClr val="FDE7C6"/>
                  </a:solidFill>
                  <a:latin typeface="Agency FB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1301" name="直接连接符 34"/>
              <p:cNvCxnSpPr/>
              <p:nvPr/>
            </p:nvCxnSpPr>
            <p:spPr>
              <a:xfrm>
                <a:off x="108742" y="461381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1302" name="文本框 35"/>
              <p:cNvSpPr txBox="1"/>
              <p:nvPr/>
            </p:nvSpPr>
            <p:spPr>
              <a:xfrm>
                <a:off x="57643" y="491048"/>
                <a:ext cx="4134465" cy="3077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14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  <a:endPara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6" name="组合 4"/>
          <p:cNvGrpSpPr/>
          <p:nvPr/>
        </p:nvGrpSpPr>
        <p:grpSpPr>
          <a:xfrm>
            <a:off x="5245100" y="2533650"/>
            <a:ext cx="6010275" cy="798513"/>
            <a:chOff x="0" y="0"/>
            <a:chExt cx="6011433" cy="798825"/>
          </a:xfrm>
        </p:grpSpPr>
        <p:grpSp>
          <p:nvGrpSpPr>
            <p:cNvPr id="11289" name="组合 41"/>
            <p:cNvGrpSpPr/>
            <p:nvPr/>
          </p:nvGrpSpPr>
          <p:grpSpPr>
            <a:xfrm>
              <a:off x="0" y="45470"/>
              <a:ext cx="693708" cy="707886"/>
              <a:chOff x="0" y="0"/>
              <a:chExt cx="693708" cy="707886"/>
            </a:xfrm>
          </p:grpSpPr>
          <p:sp>
            <p:nvSpPr>
              <p:cNvPr id="11295" name="任意多边形 42"/>
              <p:cNvSpPr/>
              <p:nvPr/>
            </p:nvSpPr>
            <p:spPr>
              <a:xfrm>
                <a:off x="0" y="6939"/>
                <a:ext cx="693872" cy="694008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244006" y="52431"/>
                  </a:cxn>
                  <a:cxn ang="0">
                    <a:pos x="435601" y="244102"/>
                  </a:cxn>
                  <a:cxn ang="0">
                    <a:pos x="244006" y="435772"/>
                  </a:cxn>
                  <a:cxn ang="0">
                    <a:pos x="52410" y="244102"/>
                  </a:cxn>
                  <a:cxn ang="0">
                    <a:pos x="244006" y="52431"/>
                  </a:cxn>
                  <a:cxn ang="0">
                    <a:pos x="244006" y="30166"/>
                  </a:cxn>
                  <a:cxn ang="0">
                    <a:pos x="30154" y="244102"/>
                  </a:cxn>
                  <a:cxn ang="0">
                    <a:pos x="244006" y="458037"/>
                  </a:cxn>
                  <a:cxn ang="0">
                    <a:pos x="457857" y="244102"/>
                  </a:cxn>
                  <a:cxn ang="0">
                    <a:pos x="244006" y="30166"/>
                  </a:cxn>
                  <a:cxn ang="0">
                    <a:pos x="244006" y="0"/>
                  </a:cxn>
                  <a:cxn ang="0">
                    <a:pos x="488011" y="244102"/>
                  </a:cxn>
                  <a:cxn ang="0">
                    <a:pos x="244006" y="488204"/>
                  </a:cxn>
                  <a:cxn ang="0">
                    <a:pos x="0" y="244102"/>
                  </a:cxn>
                  <a:cxn ang="0">
                    <a:pos x="244006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296" name="文本框 43"/>
              <p:cNvSpPr txBox="1"/>
              <p:nvPr/>
            </p:nvSpPr>
            <p:spPr>
              <a:xfrm>
                <a:off x="154333" y="0"/>
                <a:ext cx="385042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4000" dirty="0">
                    <a:solidFill>
                      <a:srgbClr val="AE0D09"/>
                    </a:solidFill>
                    <a:latin typeface="Agency FB" pitchFamily="34" charset="0"/>
                    <a:ea typeface="微软雅黑 Light" pitchFamily="2" charset="-122"/>
                  </a:rPr>
                  <a:t>2</a:t>
                </a:r>
                <a:endParaRPr lang="zh-CN" altLang="en-US" sz="4000" dirty="0">
                  <a:solidFill>
                    <a:srgbClr val="AE0D09"/>
                  </a:solidFill>
                  <a:latin typeface="Agency FB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1290" name="组合 31"/>
            <p:cNvGrpSpPr/>
            <p:nvPr/>
          </p:nvGrpSpPr>
          <p:grpSpPr>
            <a:xfrm>
              <a:off x="828064" y="0"/>
              <a:ext cx="5183369" cy="798825"/>
              <a:chOff x="0" y="0"/>
              <a:chExt cx="5183369" cy="798825"/>
            </a:xfrm>
          </p:grpSpPr>
          <p:sp>
            <p:nvSpPr>
              <p:cNvPr id="11291" name="文本框 32"/>
              <p:cNvSpPr txBox="1"/>
              <p:nvPr/>
            </p:nvSpPr>
            <p:spPr>
              <a:xfrm>
                <a:off x="0" y="0"/>
                <a:ext cx="2339102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2400" dirty="0">
                    <a:solidFill>
                      <a:schemeClr val="bg1"/>
                    </a:solidFill>
                    <a:latin typeface="方正姚体" pitchFamily="2" charset="-122"/>
                    <a:ea typeface="方正姚体" pitchFamily="2" charset="-122"/>
                  </a:rPr>
                  <a:t>在这里输入标题</a:t>
                </a:r>
                <a:endParaRPr lang="zh-CN" altLang="zh-CN" sz="2400" dirty="0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11292" name="文本框 33"/>
              <p:cNvSpPr txBox="1"/>
              <p:nvPr/>
            </p:nvSpPr>
            <p:spPr>
              <a:xfrm>
                <a:off x="2222929" y="95639"/>
                <a:ext cx="1713931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2000" dirty="0">
                    <a:solidFill>
                      <a:srgbClr val="FDE7C6"/>
                    </a:solidFill>
                    <a:latin typeface="Agency FB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2000" dirty="0">
                  <a:solidFill>
                    <a:srgbClr val="FDE7C6"/>
                  </a:solidFill>
                  <a:latin typeface="Agency FB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1293" name="直接连接符 37"/>
              <p:cNvCxnSpPr/>
              <p:nvPr/>
            </p:nvCxnSpPr>
            <p:spPr>
              <a:xfrm>
                <a:off x="108742" y="462144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1294" name="文本框 38"/>
              <p:cNvSpPr txBox="1"/>
              <p:nvPr/>
            </p:nvSpPr>
            <p:spPr>
              <a:xfrm>
                <a:off x="57643" y="491048"/>
                <a:ext cx="4134465" cy="3077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14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  <a:endPara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9" name="组合 13"/>
          <p:cNvGrpSpPr/>
          <p:nvPr/>
        </p:nvGrpSpPr>
        <p:grpSpPr>
          <a:xfrm>
            <a:off x="5245100" y="3768725"/>
            <a:ext cx="6010275" cy="798513"/>
            <a:chOff x="0" y="0"/>
            <a:chExt cx="6011433" cy="798825"/>
          </a:xfrm>
        </p:grpSpPr>
        <p:grpSp>
          <p:nvGrpSpPr>
            <p:cNvPr id="11281" name="组合 44"/>
            <p:cNvGrpSpPr/>
            <p:nvPr/>
          </p:nvGrpSpPr>
          <p:grpSpPr>
            <a:xfrm>
              <a:off x="0" y="45470"/>
              <a:ext cx="693708" cy="707886"/>
              <a:chOff x="0" y="0"/>
              <a:chExt cx="693708" cy="707886"/>
            </a:xfrm>
          </p:grpSpPr>
          <p:sp>
            <p:nvSpPr>
              <p:cNvPr id="11287" name="任意多边形 45"/>
              <p:cNvSpPr/>
              <p:nvPr/>
            </p:nvSpPr>
            <p:spPr>
              <a:xfrm>
                <a:off x="0" y="6939"/>
                <a:ext cx="693872" cy="694008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244006" y="52431"/>
                  </a:cxn>
                  <a:cxn ang="0">
                    <a:pos x="435601" y="244102"/>
                  </a:cxn>
                  <a:cxn ang="0">
                    <a:pos x="244006" y="435772"/>
                  </a:cxn>
                  <a:cxn ang="0">
                    <a:pos x="52410" y="244102"/>
                  </a:cxn>
                  <a:cxn ang="0">
                    <a:pos x="244006" y="52431"/>
                  </a:cxn>
                  <a:cxn ang="0">
                    <a:pos x="244006" y="30166"/>
                  </a:cxn>
                  <a:cxn ang="0">
                    <a:pos x="30154" y="244102"/>
                  </a:cxn>
                  <a:cxn ang="0">
                    <a:pos x="244006" y="458037"/>
                  </a:cxn>
                  <a:cxn ang="0">
                    <a:pos x="457857" y="244102"/>
                  </a:cxn>
                  <a:cxn ang="0">
                    <a:pos x="244006" y="30166"/>
                  </a:cxn>
                  <a:cxn ang="0">
                    <a:pos x="244006" y="0"/>
                  </a:cxn>
                  <a:cxn ang="0">
                    <a:pos x="488011" y="244102"/>
                  </a:cxn>
                  <a:cxn ang="0">
                    <a:pos x="244006" y="488204"/>
                  </a:cxn>
                  <a:cxn ang="0">
                    <a:pos x="0" y="244102"/>
                  </a:cxn>
                  <a:cxn ang="0">
                    <a:pos x="244006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288" name="文本框 46"/>
              <p:cNvSpPr txBox="1"/>
              <p:nvPr/>
            </p:nvSpPr>
            <p:spPr>
              <a:xfrm>
                <a:off x="146318" y="0"/>
                <a:ext cx="401072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4000" dirty="0">
                    <a:solidFill>
                      <a:srgbClr val="8F0000"/>
                    </a:solidFill>
                    <a:latin typeface="Agency FB" pitchFamily="34" charset="0"/>
                    <a:ea typeface="微软雅黑 Light" pitchFamily="2" charset="-122"/>
                  </a:rPr>
                  <a:t>3</a:t>
                </a:r>
                <a:endParaRPr lang="zh-CN" altLang="en-US" sz="4000" dirty="0">
                  <a:solidFill>
                    <a:srgbClr val="8F0000"/>
                  </a:solidFill>
                  <a:latin typeface="Agency FB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1282" name="组合 39"/>
            <p:cNvGrpSpPr/>
            <p:nvPr/>
          </p:nvGrpSpPr>
          <p:grpSpPr>
            <a:xfrm>
              <a:off x="828064" y="0"/>
              <a:ext cx="5183369" cy="798825"/>
              <a:chOff x="0" y="0"/>
              <a:chExt cx="5183369" cy="798825"/>
            </a:xfrm>
          </p:grpSpPr>
          <p:sp>
            <p:nvSpPr>
              <p:cNvPr id="11283" name="文本框 52"/>
              <p:cNvSpPr txBox="1"/>
              <p:nvPr/>
            </p:nvSpPr>
            <p:spPr>
              <a:xfrm>
                <a:off x="0" y="0"/>
                <a:ext cx="2339102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2400" dirty="0">
                    <a:solidFill>
                      <a:schemeClr val="bg1"/>
                    </a:solidFill>
                    <a:latin typeface="方正姚体" pitchFamily="2" charset="-122"/>
                    <a:ea typeface="方正姚体" pitchFamily="2" charset="-122"/>
                  </a:rPr>
                  <a:t>在这里输入标题</a:t>
                </a:r>
                <a:endParaRPr lang="zh-CN" altLang="zh-CN" sz="2400" dirty="0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11284" name="文本框 54"/>
              <p:cNvSpPr txBox="1"/>
              <p:nvPr/>
            </p:nvSpPr>
            <p:spPr>
              <a:xfrm>
                <a:off x="2222929" y="95639"/>
                <a:ext cx="1713931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2000" dirty="0">
                    <a:solidFill>
                      <a:srgbClr val="FDE7C6"/>
                    </a:solidFill>
                    <a:latin typeface="Agency FB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2000" dirty="0">
                  <a:solidFill>
                    <a:srgbClr val="FDE7C6"/>
                  </a:solidFill>
                  <a:latin typeface="Agency FB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1285" name="直接连接符 55"/>
              <p:cNvCxnSpPr/>
              <p:nvPr/>
            </p:nvCxnSpPr>
            <p:spPr>
              <a:xfrm>
                <a:off x="108742" y="462144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1286" name="文本框 56"/>
              <p:cNvSpPr txBox="1"/>
              <p:nvPr/>
            </p:nvSpPr>
            <p:spPr>
              <a:xfrm>
                <a:off x="57643" y="491048"/>
                <a:ext cx="4134465" cy="3077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14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  <a:endPara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grpSp>
        <p:nvGrpSpPr>
          <p:cNvPr id="12" name="组合 15"/>
          <p:cNvGrpSpPr/>
          <p:nvPr/>
        </p:nvGrpSpPr>
        <p:grpSpPr>
          <a:xfrm>
            <a:off x="5245100" y="5002213"/>
            <a:ext cx="6010275" cy="798512"/>
            <a:chOff x="0" y="0"/>
            <a:chExt cx="6011433" cy="798825"/>
          </a:xfrm>
        </p:grpSpPr>
        <p:grpSp>
          <p:nvGrpSpPr>
            <p:cNvPr id="11273" name="组合 47"/>
            <p:cNvGrpSpPr/>
            <p:nvPr/>
          </p:nvGrpSpPr>
          <p:grpSpPr>
            <a:xfrm>
              <a:off x="0" y="49189"/>
              <a:ext cx="693708" cy="707886"/>
              <a:chOff x="0" y="0"/>
              <a:chExt cx="693708" cy="707886"/>
            </a:xfrm>
          </p:grpSpPr>
          <p:sp>
            <p:nvSpPr>
              <p:cNvPr id="11279" name="任意多边形 48"/>
              <p:cNvSpPr/>
              <p:nvPr/>
            </p:nvSpPr>
            <p:spPr>
              <a:xfrm>
                <a:off x="0" y="6395"/>
                <a:ext cx="693872" cy="695597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244006" y="52672"/>
                  </a:cxn>
                  <a:cxn ang="0">
                    <a:pos x="435601" y="245221"/>
                  </a:cxn>
                  <a:cxn ang="0">
                    <a:pos x="244006" y="437770"/>
                  </a:cxn>
                  <a:cxn ang="0">
                    <a:pos x="52410" y="245221"/>
                  </a:cxn>
                  <a:cxn ang="0">
                    <a:pos x="244006" y="52672"/>
                  </a:cxn>
                  <a:cxn ang="0">
                    <a:pos x="244006" y="30304"/>
                  </a:cxn>
                  <a:cxn ang="0">
                    <a:pos x="30154" y="245221"/>
                  </a:cxn>
                  <a:cxn ang="0">
                    <a:pos x="244006" y="460137"/>
                  </a:cxn>
                  <a:cxn ang="0">
                    <a:pos x="457857" y="245221"/>
                  </a:cxn>
                  <a:cxn ang="0">
                    <a:pos x="244006" y="30304"/>
                  </a:cxn>
                  <a:cxn ang="0">
                    <a:pos x="244006" y="0"/>
                  </a:cxn>
                  <a:cxn ang="0">
                    <a:pos x="488011" y="245221"/>
                  </a:cxn>
                  <a:cxn ang="0">
                    <a:pos x="244006" y="490442"/>
                  </a:cxn>
                  <a:cxn ang="0">
                    <a:pos x="0" y="245221"/>
                  </a:cxn>
                  <a:cxn ang="0">
                    <a:pos x="244006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280" name="文本框 51"/>
              <p:cNvSpPr txBox="1"/>
              <p:nvPr/>
            </p:nvSpPr>
            <p:spPr>
              <a:xfrm>
                <a:off x="155936" y="0"/>
                <a:ext cx="381836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en-US" altLang="zh-CN" sz="4000" dirty="0">
                    <a:solidFill>
                      <a:srgbClr val="680000"/>
                    </a:solidFill>
                    <a:latin typeface="Agency FB" pitchFamily="34" charset="0"/>
                    <a:ea typeface="微软雅黑 Light" pitchFamily="2" charset="-122"/>
                  </a:rPr>
                  <a:t>4</a:t>
                </a:r>
                <a:endParaRPr lang="zh-CN" altLang="en-US" sz="4000" dirty="0">
                  <a:solidFill>
                    <a:srgbClr val="680000"/>
                  </a:solidFill>
                  <a:latin typeface="Agency FB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1274" name="组合 57"/>
            <p:cNvGrpSpPr/>
            <p:nvPr/>
          </p:nvGrpSpPr>
          <p:grpSpPr>
            <a:xfrm>
              <a:off x="828064" y="0"/>
              <a:ext cx="5183369" cy="798825"/>
              <a:chOff x="0" y="0"/>
              <a:chExt cx="5183369" cy="798825"/>
            </a:xfrm>
          </p:grpSpPr>
          <p:sp>
            <p:nvSpPr>
              <p:cNvPr id="11275" name="文本框 58"/>
              <p:cNvSpPr txBox="1"/>
              <p:nvPr/>
            </p:nvSpPr>
            <p:spPr>
              <a:xfrm>
                <a:off x="0" y="0"/>
                <a:ext cx="2339102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2400" dirty="0">
                    <a:solidFill>
                      <a:schemeClr val="bg1"/>
                    </a:solidFill>
                    <a:latin typeface="方正姚体" pitchFamily="2" charset="-122"/>
                    <a:ea typeface="方正姚体" pitchFamily="2" charset="-122"/>
                  </a:rPr>
                  <a:t>在这里输入标题</a:t>
                </a:r>
                <a:endParaRPr lang="zh-CN" altLang="zh-CN" sz="2400" dirty="0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11276" name="文本框 62"/>
              <p:cNvSpPr txBox="1"/>
              <p:nvPr/>
            </p:nvSpPr>
            <p:spPr>
              <a:xfrm>
                <a:off x="2222929" y="95639"/>
                <a:ext cx="1713931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2000" dirty="0">
                    <a:solidFill>
                      <a:srgbClr val="FDE7C6"/>
                    </a:solidFill>
                    <a:latin typeface="Agency FB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2000" dirty="0">
                  <a:solidFill>
                    <a:srgbClr val="FDE7C6"/>
                  </a:solidFill>
                  <a:latin typeface="Agency FB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1277" name="直接连接符 63"/>
              <p:cNvCxnSpPr/>
              <p:nvPr/>
            </p:nvCxnSpPr>
            <p:spPr>
              <a:xfrm>
                <a:off x="108742" y="462143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1278" name="文本框 64"/>
              <p:cNvSpPr txBox="1"/>
              <p:nvPr/>
            </p:nvSpPr>
            <p:spPr>
              <a:xfrm>
                <a:off x="57643" y="491048"/>
                <a:ext cx="4134465" cy="3077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14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  <a:endPara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endParaRPr>
              </a:p>
            </p:txBody>
          </p:sp>
        </p:grpSp>
      </p:grpSp>
      <p:sp>
        <p:nvSpPr>
          <p:cNvPr id="8238" name="矩形 3"/>
          <p:cNvSpPr/>
          <p:nvPr/>
        </p:nvSpPr>
        <p:spPr>
          <a:xfrm>
            <a:off x="536575" y="4451350"/>
            <a:ext cx="39385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1200" dirty="0">
                <a:solidFill>
                  <a:srgbClr val="885454"/>
                </a:solidFill>
                <a:latin typeface="微软雅黑 Light" pitchFamily="2" charset="-122"/>
                <a:ea typeface="微软雅黑 Light" pitchFamily="2" charset="-122"/>
              </a:rPr>
              <a:t>企业年会是年会形式的一种。是企业在公历年末通常举办的一场活动，在年会中一般会进行一年的工作回顾，总结提高并为下年的工作提前奠定基调。</a:t>
            </a:r>
            <a:endParaRPr lang="zh-CN" altLang="zh-CN" sz="1200" dirty="0">
              <a:solidFill>
                <a:srgbClr val="885454"/>
              </a:solidFill>
              <a:latin typeface="微软雅黑 Light" pitchFamily="2" charset="-122"/>
              <a:ea typeface="微软雅黑 Light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2"/>
          <p:cNvGrpSpPr/>
          <p:nvPr/>
        </p:nvGrpSpPr>
        <p:grpSpPr>
          <a:xfrm>
            <a:off x="588963" y="1025525"/>
            <a:ext cx="6288087" cy="5772150"/>
            <a:chOff x="0" y="0"/>
            <a:chExt cx="6288306" cy="5771242"/>
          </a:xfrm>
        </p:grpSpPr>
        <p:graphicFrame>
          <p:nvGraphicFramePr>
            <p:cNvPr id="5122" name="图表 5"/>
            <p:cNvGraphicFramePr/>
            <p:nvPr/>
          </p:nvGraphicFramePr>
          <p:xfrm>
            <a:off x="-50800" y="785995"/>
            <a:ext cx="6389906" cy="41634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1" imgW="6394450" imgH="4169410" progId="Excel.Chart.8">
                    <p:embed/>
                  </p:oleObj>
                </mc:Choice>
                <mc:Fallback>
                  <p:oleObj name="" r:id="rId1" imgW="6394450" imgH="4169410" progId="Excel.Chart.8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-50800" y="785995"/>
                          <a:ext cx="6389906" cy="41634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300" name="组合 6"/>
            <p:cNvGrpSpPr>
              <a:grpSpLocks noChangeAspect="1"/>
            </p:cNvGrpSpPr>
            <p:nvPr/>
          </p:nvGrpSpPr>
          <p:grpSpPr>
            <a:xfrm rot="5400000">
              <a:off x="-2133738" y="2298825"/>
              <a:ext cx="5771242" cy="1173592"/>
              <a:chOff x="0" y="0"/>
              <a:chExt cx="10576760" cy="1725762"/>
            </a:xfrm>
          </p:grpSpPr>
          <p:pic>
            <p:nvPicPr>
              <p:cNvPr id="5301" name="图片 8"/>
              <p:cNvPicPr>
                <a:picLocks noChangeAspect="1"/>
              </p:cNvPicPr>
              <p:nvPr/>
            </p:nvPicPr>
            <p:blipFill>
              <a:blip r:embed="rId3"/>
              <a:srcRect l="19458" r="53586"/>
              <a:stretch>
                <a:fillRect/>
              </a:stretch>
            </p:blipFill>
            <p:spPr>
              <a:xfrm rot="-5400000">
                <a:off x="4879135" y="-3540081"/>
                <a:ext cx="818492" cy="97131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302" name="图片 7"/>
              <p:cNvPicPr>
                <a:picLocks noChangeAspect="1"/>
              </p:cNvPicPr>
              <p:nvPr/>
            </p:nvPicPr>
            <p:blipFill>
              <a:blip r:embed="rId4"/>
              <a:srcRect r="55144"/>
              <a:stretch>
                <a:fillRect/>
              </a:stretch>
            </p:blipFill>
            <p:spPr>
              <a:xfrm rot="5400000">
                <a:off x="4783554" y="-4783555"/>
                <a:ext cx="1009649" cy="10576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cxnSp>
        <p:nvCxnSpPr>
          <p:cNvPr id="28679" name="直接连接符 10"/>
          <p:cNvCxnSpPr/>
          <p:nvPr/>
        </p:nvCxnSpPr>
        <p:spPr>
          <a:xfrm>
            <a:off x="6210300" y="1976438"/>
            <a:ext cx="0" cy="3867150"/>
          </a:xfrm>
          <a:prstGeom prst="line">
            <a:avLst/>
          </a:prstGeom>
          <a:ln w="6350" cap="flat" cmpd="sng">
            <a:solidFill>
              <a:srgbClr val="FDE7C6">
                <a:alpha val="34117"/>
              </a:srgbClr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4" name="组合 30"/>
          <p:cNvGrpSpPr/>
          <p:nvPr/>
        </p:nvGrpSpPr>
        <p:grpSpPr>
          <a:xfrm>
            <a:off x="6646863" y="1787525"/>
            <a:ext cx="5126037" cy="849313"/>
            <a:chOff x="0" y="0"/>
            <a:chExt cx="5126815" cy="849585"/>
          </a:xfrm>
        </p:grpSpPr>
        <p:sp>
          <p:nvSpPr>
            <p:cNvPr id="5297" name="Freeform 139"/>
            <p:cNvSpPr>
              <a:spLocks noEditPoints="1"/>
            </p:cNvSpPr>
            <p:nvPr/>
          </p:nvSpPr>
          <p:spPr>
            <a:xfrm>
              <a:off x="0" y="200055"/>
              <a:ext cx="558618" cy="399177"/>
            </a:xfrm>
            <a:custGeom>
              <a:avLst/>
              <a:gdLst>
                <a:gd name="txL" fmla="*/ 0 w 206"/>
                <a:gd name="txT" fmla="*/ 0 h 147"/>
                <a:gd name="txR" fmla="*/ 206 w 206"/>
                <a:gd name="txB" fmla="*/ 147 h 147"/>
              </a:gdLst>
              <a:ahLst/>
              <a:cxnLst>
                <a:cxn ang="0">
                  <a:pos x="1404522856" y="840623305"/>
                </a:cxn>
                <a:cxn ang="0">
                  <a:pos x="1404522856" y="117982594"/>
                </a:cxn>
                <a:cxn ang="0">
                  <a:pos x="1286866008" y="0"/>
                </a:cxn>
                <a:cxn ang="0">
                  <a:pos x="235313780" y="0"/>
                </a:cxn>
                <a:cxn ang="0">
                  <a:pos x="117656890" y="117982594"/>
                </a:cxn>
                <a:cxn ang="0">
                  <a:pos x="117656890" y="840623305"/>
                </a:cxn>
                <a:cxn ang="0">
                  <a:pos x="0" y="840623305"/>
                </a:cxn>
                <a:cxn ang="0">
                  <a:pos x="0" y="973353675"/>
                </a:cxn>
                <a:cxn ang="0">
                  <a:pos x="117656890" y="1083960960"/>
                </a:cxn>
                <a:cxn ang="0">
                  <a:pos x="1404522856" y="1083960960"/>
                </a:cxn>
                <a:cxn ang="0">
                  <a:pos x="1514825811" y="973353675"/>
                </a:cxn>
                <a:cxn ang="0">
                  <a:pos x="1514825811" y="840623305"/>
                </a:cxn>
                <a:cxn ang="0">
                  <a:pos x="1404522856" y="840623305"/>
                </a:cxn>
                <a:cxn ang="0">
                  <a:pos x="176485314" y="117982594"/>
                </a:cxn>
                <a:cxn ang="0">
                  <a:pos x="235313780" y="58991297"/>
                </a:cxn>
                <a:cxn ang="0">
                  <a:pos x="1286866008" y="58991297"/>
                </a:cxn>
                <a:cxn ang="0">
                  <a:pos x="1345694432" y="117982594"/>
                </a:cxn>
                <a:cxn ang="0">
                  <a:pos x="1345694432" y="840623305"/>
                </a:cxn>
                <a:cxn ang="0">
                  <a:pos x="176485314" y="840623305"/>
                </a:cxn>
                <a:cxn ang="0">
                  <a:pos x="176485314" y="117982594"/>
                </a:cxn>
                <a:cxn ang="0">
                  <a:pos x="1455997387" y="973353675"/>
                </a:cxn>
                <a:cxn ang="0">
                  <a:pos x="1404522856" y="1024969684"/>
                </a:cxn>
                <a:cxn ang="0">
                  <a:pos x="117656890" y="1024969684"/>
                </a:cxn>
                <a:cxn ang="0">
                  <a:pos x="58828445" y="973353675"/>
                </a:cxn>
                <a:cxn ang="0">
                  <a:pos x="58828445" y="899614580"/>
                </a:cxn>
                <a:cxn ang="0">
                  <a:pos x="117656890" y="899614580"/>
                </a:cxn>
                <a:cxn ang="0">
                  <a:pos x="485333310" y="899614580"/>
                </a:cxn>
                <a:cxn ang="0">
                  <a:pos x="551513253" y="943858037"/>
                </a:cxn>
                <a:cxn ang="0">
                  <a:pos x="970663908" y="943858037"/>
                </a:cxn>
                <a:cxn ang="0">
                  <a:pos x="1036846563" y="899614580"/>
                </a:cxn>
                <a:cxn ang="0">
                  <a:pos x="1404522856" y="899614580"/>
                </a:cxn>
                <a:cxn ang="0">
                  <a:pos x="1455997387" y="899614580"/>
                </a:cxn>
                <a:cxn ang="0">
                  <a:pos x="1455997387" y="973353675"/>
                </a:cxn>
              </a:cxnLst>
              <a:rect l="txL" t="txT" r="txR" b="txB"/>
              <a:pathLst>
                <a:path w="206" h="147">
                  <a:moveTo>
                    <a:pt x="191" y="11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1" y="8"/>
                    <a:pt x="184" y="0"/>
                    <a:pt x="17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6" y="8"/>
                    <a:pt x="16" y="16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0"/>
                    <a:pt x="7" y="147"/>
                    <a:pt x="16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9" y="147"/>
                    <a:pt x="206" y="140"/>
                    <a:pt x="206" y="132"/>
                  </a:cubicBezTo>
                  <a:cubicBezTo>
                    <a:pt x="206" y="114"/>
                    <a:pt x="206" y="114"/>
                    <a:pt x="206" y="114"/>
                  </a:cubicBezTo>
                  <a:lnTo>
                    <a:pt x="191" y="114"/>
                  </a:lnTo>
                  <a:close/>
                  <a:moveTo>
                    <a:pt x="24" y="16"/>
                  </a:moveTo>
                  <a:cubicBezTo>
                    <a:pt x="24" y="12"/>
                    <a:pt x="27" y="8"/>
                    <a:pt x="32" y="8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9" y="8"/>
                    <a:pt x="183" y="12"/>
                    <a:pt x="183" y="16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24" y="114"/>
                    <a:pt x="24" y="114"/>
                    <a:pt x="24" y="114"/>
                  </a:cubicBezTo>
                  <a:lnTo>
                    <a:pt x="24" y="16"/>
                  </a:lnTo>
                  <a:close/>
                  <a:moveTo>
                    <a:pt x="198" y="132"/>
                  </a:moveTo>
                  <a:cubicBezTo>
                    <a:pt x="198" y="136"/>
                    <a:pt x="195" y="139"/>
                    <a:pt x="191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1" y="139"/>
                    <a:pt x="8" y="136"/>
                    <a:pt x="8" y="13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7" y="126"/>
                    <a:pt x="71" y="128"/>
                    <a:pt x="7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6" y="128"/>
                    <a:pt x="140" y="126"/>
                    <a:pt x="14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8" y="122"/>
                    <a:pt x="198" y="122"/>
                    <a:pt x="198" y="122"/>
                  </a:cubicBezTo>
                  <a:lnTo>
                    <a:pt x="198" y="132"/>
                  </a:lnTo>
                  <a:close/>
                </a:path>
              </a:pathLst>
            </a:custGeom>
            <a:solidFill>
              <a:srgbClr val="FDE7C6"/>
            </a:solidFill>
            <a:ln w="9525">
              <a:noFill/>
            </a:ln>
          </p:spPr>
          <p:txBody>
            <a:bodyPr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298" name="文本框 19"/>
            <p:cNvSpPr txBox="1"/>
            <p:nvPr/>
          </p:nvSpPr>
          <p:spPr>
            <a:xfrm>
              <a:off x="820117" y="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5299" name="矩形 20"/>
            <p:cNvSpPr/>
            <p:nvPr/>
          </p:nvSpPr>
          <p:spPr>
            <a:xfrm>
              <a:off x="820862" y="327130"/>
              <a:ext cx="4305953" cy="5224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5" name="组合 29"/>
          <p:cNvGrpSpPr/>
          <p:nvPr/>
        </p:nvGrpSpPr>
        <p:grpSpPr>
          <a:xfrm>
            <a:off x="6646863" y="2889250"/>
            <a:ext cx="5103812" cy="849313"/>
            <a:chOff x="0" y="0"/>
            <a:chExt cx="5105157" cy="849585"/>
          </a:xfrm>
        </p:grpSpPr>
        <p:sp>
          <p:nvSpPr>
            <p:cNvPr id="5294" name="Freeform 21"/>
            <p:cNvSpPr>
              <a:spLocks noEditPoints="1"/>
            </p:cNvSpPr>
            <p:nvPr/>
          </p:nvSpPr>
          <p:spPr>
            <a:xfrm>
              <a:off x="0" y="115030"/>
              <a:ext cx="515302" cy="503782"/>
            </a:xfrm>
            <a:custGeom>
              <a:avLst/>
              <a:gdLst>
                <a:gd name="txL" fmla="*/ 0 w 208"/>
                <a:gd name="txT" fmla="*/ 0 h 203"/>
                <a:gd name="txR" fmla="*/ 208 w 208"/>
                <a:gd name="txB" fmla="*/ 203 h 203"/>
              </a:gdLst>
              <a:ahLst/>
              <a:cxnLst>
                <a:cxn ang="0">
                  <a:pos x="1227516204" y="609717648"/>
                </a:cxn>
                <a:cxn ang="0">
                  <a:pos x="785610185" y="277144618"/>
                </a:cxn>
                <a:cxn ang="0">
                  <a:pos x="411218462" y="197080529"/>
                </a:cxn>
                <a:cxn ang="0">
                  <a:pos x="128889914" y="363365842"/>
                </a:cxn>
                <a:cxn ang="0">
                  <a:pos x="104338753" y="609717648"/>
                </a:cxn>
                <a:cxn ang="0">
                  <a:pos x="0" y="905338481"/>
                </a:cxn>
                <a:cxn ang="0">
                  <a:pos x="300740642" y="1090099853"/>
                </a:cxn>
                <a:cxn ang="0">
                  <a:pos x="441906174" y="1250228030"/>
                </a:cxn>
                <a:cxn ang="0">
                  <a:pos x="711959181" y="1170163942"/>
                </a:cxn>
                <a:cxn ang="0">
                  <a:pos x="859261188" y="1250228030"/>
                </a:cxn>
                <a:cxn ang="0">
                  <a:pos x="1135450592" y="714415087"/>
                </a:cxn>
                <a:cxn ang="0">
                  <a:pos x="1202965043" y="615874706"/>
                </a:cxn>
                <a:cxn ang="0">
                  <a:pos x="1190689463" y="683622352"/>
                </a:cxn>
                <a:cxn ang="0">
                  <a:pos x="1233652755" y="646669922"/>
                </a:cxn>
                <a:cxn ang="0">
                  <a:pos x="1270479495" y="640510383"/>
                </a:cxn>
                <a:cxn ang="0">
                  <a:pos x="730371313" y="277144618"/>
                </a:cxn>
                <a:cxn ang="0">
                  <a:pos x="718095733" y="289461216"/>
                </a:cxn>
                <a:cxn ang="0">
                  <a:pos x="705822630" y="307937353"/>
                </a:cxn>
                <a:cxn ang="0">
                  <a:pos x="662859338" y="332573107"/>
                </a:cxn>
                <a:cxn ang="0">
                  <a:pos x="638308023" y="338732647"/>
                </a:cxn>
                <a:cxn ang="0">
                  <a:pos x="607620312" y="344889705"/>
                </a:cxn>
                <a:cxn ang="0">
                  <a:pos x="570793571" y="338732647"/>
                </a:cxn>
                <a:cxn ang="0">
                  <a:pos x="552381440" y="332573107"/>
                </a:cxn>
                <a:cxn ang="0">
                  <a:pos x="491006017" y="283301676"/>
                </a:cxn>
                <a:cxn ang="0">
                  <a:pos x="460318305" y="197080529"/>
                </a:cxn>
                <a:cxn ang="0">
                  <a:pos x="859261188" y="1071623716"/>
                </a:cxn>
                <a:cxn ang="0">
                  <a:pos x="767198053" y="1200959158"/>
                </a:cxn>
                <a:cxn ang="0">
                  <a:pos x="730371313" y="1120895070"/>
                </a:cxn>
                <a:cxn ang="0">
                  <a:pos x="448042725" y="1194799619"/>
                </a:cxn>
                <a:cxn ang="0">
                  <a:pos x="349843039" y="1194799619"/>
                </a:cxn>
                <a:cxn ang="0">
                  <a:pos x="337567459" y="1053147579"/>
                </a:cxn>
                <a:cxn ang="0">
                  <a:pos x="73651023" y="936131216"/>
                </a:cxn>
                <a:cxn ang="0">
                  <a:pos x="73651023" y="658986675"/>
                </a:cxn>
                <a:cxn ang="0">
                  <a:pos x="220953087" y="480382205"/>
                </a:cxn>
                <a:cxn ang="0">
                  <a:pos x="263916379" y="412637196"/>
                </a:cxn>
                <a:cxn ang="0">
                  <a:pos x="460318305" y="326413568"/>
                </a:cxn>
                <a:cxn ang="0">
                  <a:pos x="472593885" y="338732647"/>
                </a:cxn>
                <a:cxn ang="0">
                  <a:pos x="497142568" y="357208784"/>
                </a:cxn>
                <a:cxn ang="0">
                  <a:pos x="429630594" y="437272873"/>
                </a:cxn>
                <a:cxn ang="0">
                  <a:pos x="816297896" y="443429931"/>
                </a:cxn>
                <a:cxn ang="0">
                  <a:pos x="718095733" y="357208784"/>
                </a:cxn>
                <a:cxn ang="0">
                  <a:pos x="736510342" y="338732647"/>
                </a:cxn>
                <a:cxn ang="0">
                  <a:pos x="754922473" y="320256432"/>
                </a:cxn>
                <a:cxn ang="0">
                  <a:pos x="1202965043" y="658986675"/>
                </a:cxn>
                <a:cxn ang="0">
                  <a:pos x="1184552912" y="640510383"/>
                </a:cxn>
                <a:cxn ang="0">
                  <a:pos x="1202965043" y="658986675"/>
                </a:cxn>
                <a:cxn ang="0">
                  <a:pos x="257777350" y="634353325"/>
                </a:cxn>
              </a:cxnLst>
              <a:rect l="txL" t="txT" r="txR" b="txB"/>
              <a:pathLst>
                <a:path w="208" h="203">
                  <a:moveTo>
                    <a:pt x="207" y="104"/>
                  </a:moveTo>
                  <a:cubicBezTo>
                    <a:pt x="206" y="103"/>
                    <a:pt x="204" y="102"/>
                    <a:pt x="201" y="101"/>
                  </a:cubicBezTo>
                  <a:cubicBezTo>
                    <a:pt x="201" y="100"/>
                    <a:pt x="200" y="99"/>
                    <a:pt x="200" y="99"/>
                  </a:cubicBezTo>
                  <a:cubicBezTo>
                    <a:pt x="199" y="96"/>
                    <a:pt x="197" y="95"/>
                    <a:pt x="195" y="95"/>
                  </a:cubicBezTo>
                  <a:cubicBezTo>
                    <a:pt x="190" y="94"/>
                    <a:pt x="185" y="96"/>
                    <a:pt x="182" y="98"/>
                  </a:cubicBezTo>
                  <a:cubicBezTo>
                    <a:pt x="175" y="74"/>
                    <a:pt x="155" y="54"/>
                    <a:pt x="128" y="45"/>
                  </a:cubicBezTo>
                  <a:cubicBezTo>
                    <a:pt x="130" y="41"/>
                    <a:pt x="131" y="37"/>
                    <a:pt x="131" y="32"/>
                  </a:cubicBezTo>
                  <a:cubicBezTo>
                    <a:pt x="131" y="14"/>
                    <a:pt x="117" y="0"/>
                    <a:pt x="99" y="0"/>
                  </a:cubicBezTo>
                  <a:cubicBezTo>
                    <a:pt x="81" y="0"/>
                    <a:pt x="67" y="14"/>
                    <a:pt x="67" y="32"/>
                  </a:cubicBezTo>
                  <a:cubicBezTo>
                    <a:pt x="67" y="37"/>
                    <a:pt x="68" y="42"/>
                    <a:pt x="70" y="46"/>
                  </a:cubicBezTo>
                  <a:cubicBezTo>
                    <a:pt x="61" y="49"/>
                    <a:pt x="52" y="53"/>
                    <a:pt x="45" y="59"/>
                  </a:cubicBezTo>
                  <a:cubicBezTo>
                    <a:pt x="36" y="54"/>
                    <a:pt x="27" y="54"/>
                    <a:pt x="21" y="59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3" y="83"/>
                    <a:pt x="19" y="91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6" y="99"/>
                    <a:pt x="0" y="105"/>
                    <a:pt x="0" y="11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4"/>
                    <a:pt x="6" y="160"/>
                    <a:pt x="12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5" y="166"/>
                    <a:pt x="42" y="172"/>
                    <a:pt x="49" y="177"/>
                  </a:cubicBezTo>
                  <a:cubicBezTo>
                    <a:pt x="49" y="194"/>
                    <a:pt x="49" y="194"/>
                    <a:pt x="49" y="194"/>
                  </a:cubicBezTo>
                  <a:cubicBezTo>
                    <a:pt x="49" y="199"/>
                    <a:pt x="53" y="203"/>
                    <a:pt x="57" y="203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7" y="203"/>
                    <a:pt x="81" y="199"/>
                    <a:pt x="81" y="194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92" y="192"/>
                    <a:pt x="104" y="193"/>
                    <a:pt x="116" y="190"/>
                  </a:cubicBezTo>
                  <a:cubicBezTo>
                    <a:pt x="116" y="194"/>
                    <a:pt x="116" y="194"/>
                    <a:pt x="116" y="194"/>
                  </a:cubicBezTo>
                  <a:cubicBezTo>
                    <a:pt x="116" y="199"/>
                    <a:pt x="120" y="203"/>
                    <a:pt x="125" y="203"/>
                  </a:cubicBezTo>
                  <a:cubicBezTo>
                    <a:pt x="140" y="203"/>
                    <a:pt x="140" y="203"/>
                    <a:pt x="140" y="203"/>
                  </a:cubicBezTo>
                  <a:cubicBezTo>
                    <a:pt x="144" y="203"/>
                    <a:pt x="148" y="199"/>
                    <a:pt x="148" y="194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71" y="164"/>
                    <a:pt x="185" y="141"/>
                    <a:pt x="185" y="116"/>
                  </a:cubicBezTo>
                  <a:cubicBezTo>
                    <a:pt x="185" y="112"/>
                    <a:pt x="184" y="107"/>
                    <a:pt x="183" y="102"/>
                  </a:cubicBezTo>
                  <a:cubicBezTo>
                    <a:pt x="186" y="100"/>
                    <a:pt x="191" y="98"/>
                    <a:pt x="194" y="98"/>
                  </a:cubicBezTo>
                  <a:cubicBezTo>
                    <a:pt x="195" y="99"/>
                    <a:pt x="196" y="99"/>
                    <a:pt x="196" y="100"/>
                  </a:cubicBezTo>
                  <a:cubicBezTo>
                    <a:pt x="194" y="100"/>
                    <a:pt x="192" y="100"/>
                    <a:pt x="191" y="101"/>
                  </a:cubicBezTo>
                  <a:cubicBezTo>
                    <a:pt x="189" y="102"/>
                    <a:pt x="188" y="105"/>
                    <a:pt x="189" y="107"/>
                  </a:cubicBezTo>
                  <a:cubicBezTo>
                    <a:pt x="189" y="109"/>
                    <a:pt x="191" y="111"/>
                    <a:pt x="194" y="111"/>
                  </a:cubicBezTo>
                  <a:cubicBezTo>
                    <a:pt x="194" y="111"/>
                    <a:pt x="195" y="111"/>
                    <a:pt x="195" y="111"/>
                  </a:cubicBezTo>
                  <a:cubicBezTo>
                    <a:pt x="196" y="111"/>
                    <a:pt x="198" y="110"/>
                    <a:pt x="199" y="109"/>
                  </a:cubicBezTo>
                  <a:cubicBezTo>
                    <a:pt x="200" y="108"/>
                    <a:pt x="200" y="107"/>
                    <a:pt x="201" y="105"/>
                  </a:cubicBezTo>
                  <a:cubicBezTo>
                    <a:pt x="202" y="106"/>
                    <a:pt x="204" y="106"/>
                    <a:pt x="204" y="107"/>
                  </a:cubicBezTo>
                  <a:cubicBezTo>
                    <a:pt x="205" y="108"/>
                    <a:pt x="206" y="108"/>
                    <a:pt x="207" y="107"/>
                  </a:cubicBezTo>
                  <a:cubicBezTo>
                    <a:pt x="208" y="106"/>
                    <a:pt x="208" y="105"/>
                    <a:pt x="207" y="104"/>
                  </a:cubicBezTo>
                  <a:close/>
                  <a:moveTo>
                    <a:pt x="99" y="8"/>
                  </a:moveTo>
                  <a:cubicBezTo>
                    <a:pt x="112" y="8"/>
                    <a:pt x="123" y="18"/>
                    <a:pt x="123" y="32"/>
                  </a:cubicBezTo>
                  <a:cubicBezTo>
                    <a:pt x="123" y="37"/>
                    <a:pt x="121" y="41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8" y="46"/>
                    <a:pt x="117" y="47"/>
                    <a:pt x="117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6" y="48"/>
                    <a:pt x="115" y="49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3" y="51"/>
                    <a:pt x="112" y="52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3"/>
                    <a:pt x="108" y="54"/>
                    <a:pt x="108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6" y="54"/>
                    <a:pt x="106" y="55"/>
                    <a:pt x="105" y="55"/>
                  </a:cubicBezTo>
                  <a:cubicBezTo>
                    <a:pt x="105" y="55"/>
                    <a:pt x="105" y="55"/>
                    <a:pt x="104" y="55"/>
                  </a:cubicBezTo>
                  <a:cubicBezTo>
                    <a:pt x="104" y="55"/>
                    <a:pt x="103" y="55"/>
                    <a:pt x="102" y="55"/>
                  </a:cubicBezTo>
                  <a:cubicBezTo>
                    <a:pt x="102" y="55"/>
                    <a:pt x="102" y="55"/>
                    <a:pt x="102" y="56"/>
                  </a:cubicBezTo>
                  <a:cubicBezTo>
                    <a:pt x="101" y="56"/>
                    <a:pt x="100" y="56"/>
                    <a:pt x="99" y="56"/>
                  </a:cubicBezTo>
                  <a:cubicBezTo>
                    <a:pt x="98" y="56"/>
                    <a:pt x="97" y="56"/>
                    <a:pt x="96" y="5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55"/>
                    <a:pt x="94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2" y="55"/>
                    <a:pt x="92" y="54"/>
                    <a:pt x="91" y="54"/>
                  </a:cubicBezTo>
                  <a:cubicBezTo>
                    <a:pt x="91" y="54"/>
                    <a:pt x="91" y="54"/>
                    <a:pt x="90" y="54"/>
                  </a:cubicBezTo>
                  <a:cubicBezTo>
                    <a:pt x="87" y="53"/>
                    <a:pt x="84" y="51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7"/>
                    <a:pt x="80" y="47"/>
                    <a:pt x="80" y="46"/>
                  </a:cubicBezTo>
                  <a:cubicBezTo>
                    <a:pt x="79" y="46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6" y="41"/>
                    <a:pt x="75" y="37"/>
                    <a:pt x="75" y="32"/>
                  </a:cubicBezTo>
                  <a:cubicBezTo>
                    <a:pt x="75" y="18"/>
                    <a:pt x="86" y="8"/>
                    <a:pt x="99" y="8"/>
                  </a:cubicBezTo>
                  <a:close/>
                  <a:moveTo>
                    <a:pt x="142" y="173"/>
                  </a:moveTo>
                  <a:cubicBezTo>
                    <a:pt x="140" y="174"/>
                    <a:pt x="140" y="174"/>
                    <a:pt x="140" y="174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5"/>
                    <a:pt x="140" y="195"/>
                    <a:pt x="140" y="195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25" y="195"/>
                    <a:pt x="124" y="195"/>
                    <a:pt x="124" y="194"/>
                  </a:cubicBezTo>
                  <a:cubicBezTo>
                    <a:pt x="124" y="180"/>
                    <a:pt x="124" y="180"/>
                    <a:pt x="124" y="180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05" y="185"/>
                    <a:pt x="91" y="185"/>
                    <a:pt x="78" y="181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73" y="194"/>
                    <a:pt x="72" y="195"/>
                    <a:pt x="72" y="195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7" y="195"/>
                    <a:pt x="57" y="194"/>
                    <a:pt x="57" y="194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47" y="167"/>
                    <a:pt x="41" y="161"/>
                    <a:pt x="35" y="153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8" y="150"/>
                    <a:pt x="8" y="14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09"/>
                    <a:pt x="10" y="107"/>
                    <a:pt x="12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6" y="95"/>
                    <a:pt x="30" y="86"/>
                    <a:pt x="36" y="78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63"/>
                    <a:pt x="38" y="64"/>
                    <a:pt x="43" y="67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6" y="60"/>
                    <a:pt x="65" y="56"/>
                    <a:pt x="75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54"/>
                    <a:pt x="76" y="54"/>
                    <a:pt x="77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6"/>
                    <a:pt x="79" y="57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81" y="58"/>
                    <a:pt x="81" y="58"/>
                  </a:cubicBezTo>
                  <a:cubicBezTo>
                    <a:pt x="76" y="59"/>
                    <a:pt x="71" y="61"/>
                    <a:pt x="66" y="64"/>
                  </a:cubicBezTo>
                  <a:cubicBezTo>
                    <a:pt x="64" y="65"/>
                    <a:pt x="63" y="67"/>
                    <a:pt x="64" y="69"/>
                  </a:cubicBezTo>
                  <a:cubicBezTo>
                    <a:pt x="65" y="71"/>
                    <a:pt x="68" y="72"/>
                    <a:pt x="70" y="71"/>
                  </a:cubicBezTo>
                  <a:cubicBezTo>
                    <a:pt x="79" y="66"/>
                    <a:pt x="89" y="64"/>
                    <a:pt x="100" y="64"/>
                  </a:cubicBezTo>
                  <a:cubicBezTo>
                    <a:pt x="111" y="64"/>
                    <a:pt x="122" y="67"/>
                    <a:pt x="131" y="72"/>
                  </a:cubicBezTo>
                  <a:cubicBezTo>
                    <a:pt x="132" y="72"/>
                    <a:pt x="132" y="72"/>
                    <a:pt x="133" y="72"/>
                  </a:cubicBezTo>
                  <a:cubicBezTo>
                    <a:pt x="135" y="72"/>
                    <a:pt x="136" y="71"/>
                    <a:pt x="137" y="70"/>
                  </a:cubicBezTo>
                  <a:cubicBezTo>
                    <a:pt x="138" y="68"/>
                    <a:pt x="137" y="66"/>
                    <a:pt x="135" y="65"/>
                  </a:cubicBezTo>
                  <a:cubicBezTo>
                    <a:pt x="129" y="62"/>
                    <a:pt x="123" y="59"/>
                    <a:pt x="117" y="58"/>
                  </a:cubicBezTo>
                  <a:cubicBezTo>
                    <a:pt x="117" y="58"/>
                    <a:pt x="118" y="58"/>
                    <a:pt x="118" y="57"/>
                  </a:cubicBezTo>
                  <a:cubicBezTo>
                    <a:pt x="118" y="57"/>
                    <a:pt x="118" y="57"/>
                    <a:pt x="119" y="57"/>
                  </a:cubicBezTo>
                  <a:cubicBezTo>
                    <a:pt x="119" y="56"/>
                    <a:pt x="120" y="56"/>
                    <a:pt x="120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2" y="54"/>
                    <a:pt x="122" y="53"/>
                    <a:pt x="123" y="53"/>
                  </a:cubicBezTo>
                  <a:cubicBezTo>
                    <a:pt x="123" y="53"/>
                    <a:pt x="123" y="52"/>
                    <a:pt x="123" y="52"/>
                  </a:cubicBezTo>
                  <a:cubicBezTo>
                    <a:pt x="155" y="61"/>
                    <a:pt x="177" y="87"/>
                    <a:pt x="177" y="116"/>
                  </a:cubicBezTo>
                  <a:cubicBezTo>
                    <a:pt x="177" y="139"/>
                    <a:pt x="164" y="160"/>
                    <a:pt x="142" y="173"/>
                  </a:cubicBezTo>
                  <a:close/>
                  <a:moveTo>
                    <a:pt x="196" y="107"/>
                  </a:moveTo>
                  <a:cubicBezTo>
                    <a:pt x="195" y="107"/>
                    <a:pt x="195" y="107"/>
                    <a:pt x="195" y="107"/>
                  </a:cubicBezTo>
                  <a:cubicBezTo>
                    <a:pt x="194" y="107"/>
                    <a:pt x="193" y="107"/>
                    <a:pt x="193" y="106"/>
                  </a:cubicBezTo>
                  <a:cubicBezTo>
                    <a:pt x="192" y="105"/>
                    <a:pt x="193" y="104"/>
                    <a:pt x="193" y="104"/>
                  </a:cubicBezTo>
                  <a:cubicBezTo>
                    <a:pt x="193" y="104"/>
                    <a:pt x="194" y="104"/>
                    <a:pt x="194" y="104"/>
                  </a:cubicBezTo>
                  <a:cubicBezTo>
                    <a:pt x="195" y="104"/>
                    <a:pt x="196" y="104"/>
                    <a:pt x="197" y="104"/>
                  </a:cubicBezTo>
                  <a:cubicBezTo>
                    <a:pt x="196" y="105"/>
                    <a:pt x="196" y="106"/>
                    <a:pt x="196" y="107"/>
                  </a:cubicBezTo>
                  <a:close/>
                  <a:moveTo>
                    <a:pt x="55" y="103"/>
                  </a:moveTo>
                  <a:cubicBezTo>
                    <a:pt x="55" y="107"/>
                    <a:pt x="52" y="110"/>
                    <a:pt x="49" y="110"/>
                  </a:cubicBezTo>
                  <a:cubicBezTo>
                    <a:pt x="45" y="110"/>
                    <a:pt x="42" y="107"/>
                    <a:pt x="42" y="103"/>
                  </a:cubicBezTo>
                  <a:cubicBezTo>
                    <a:pt x="42" y="99"/>
                    <a:pt x="45" y="96"/>
                    <a:pt x="49" y="96"/>
                  </a:cubicBezTo>
                  <a:cubicBezTo>
                    <a:pt x="52" y="96"/>
                    <a:pt x="55" y="99"/>
                    <a:pt x="55" y="103"/>
                  </a:cubicBezTo>
                  <a:close/>
                </a:path>
              </a:pathLst>
            </a:custGeom>
            <a:solidFill>
              <a:srgbClr val="FDE7C6"/>
            </a:solidFill>
            <a:ln w="9525">
              <a:noFill/>
            </a:ln>
          </p:spPr>
          <p:txBody>
            <a:bodyPr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295" name="文本框 21"/>
            <p:cNvSpPr txBox="1"/>
            <p:nvPr/>
          </p:nvSpPr>
          <p:spPr>
            <a:xfrm>
              <a:off x="798459" y="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5296" name="矩形 22"/>
            <p:cNvSpPr/>
            <p:nvPr/>
          </p:nvSpPr>
          <p:spPr>
            <a:xfrm>
              <a:off x="798722" y="327130"/>
              <a:ext cx="4306435" cy="5224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6646863" y="3990975"/>
            <a:ext cx="5111750" cy="849313"/>
            <a:chOff x="0" y="0"/>
            <a:chExt cx="5112490" cy="849585"/>
          </a:xfrm>
        </p:grpSpPr>
        <p:sp>
          <p:nvSpPr>
            <p:cNvPr id="5291" name="Freeform 34"/>
            <p:cNvSpPr>
              <a:spLocks noEditPoints="1"/>
            </p:cNvSpPr>
            <p:nvPr/>
          </p:nvSpPr>
          <p:spPr>
            <a:xfrm>
              <a:off x="0" y="134610"/>
              <a:ext cx="529968" cy="505878"/>
            </a:xfrm>
            <a:custGeom>
              <a:avLst/>
              <a:gdLst>
                <a:gd name="txL" fmla="*/ 0 w 506"/>
                <a:gd name="txT" fmla="*/ 0 h 483"/>
                <a:gd name="txR" fmla="*/ 506 w 506"/>
                <a:gd name="txB" fmla="*/ 483 h 483"/>
              </a:gdLst>
              <a:ahLst/>
              <a:cxnLst>
                <a:cxn ang="0">
                  <a:pos x="106407317" y="529839647"/>
                </a:cxn>
                <a:cxn ang="0">
                  <a:pos x="137122412" y="340063177"/>
                </a:cxn>
                <a:cxn ang="0">
                  <a:pos x="0" y="202940881"/>
                </a:cxn>
                <a:cxn ang="0">
                  <a:pos x="191970977" y="176613237"/>
                </a:cxn>
                <a:cxn ang="0">
                  <a:pos x="277535717" y="0"/>
                </a:cxn>
                <a:cxn ang="0">
                  <a:pos x="363100392" y="176613237"/>
                </a:cxn>
                <a:cxn ang="0">
                  <a:pos x="555071434" y="202940881"/>
                </a:cxn>
                <a:cxn ang="0">
                  <a:pos x="414658096" y="340063177"/>
                </a:cxn>
                <a:cxn ang="0">
                  <a:pos x="448664019" y="529839647"/>
                </a:cxn>
                <a:cxn ang="0">
                  <a:pos x="277535717" y="438791056"/>
                </a:cxn>
                <a:cxn ang="0">
                  <a:pos x="106407317" y="529839647"/>
                </a:cxn>
                <a:cxn ang="0">
                  <a:pos x="277535717" y="415754237"/>
                </a:cxn>
                <a:cxn ang="0">
                  <a:pos x="420143159" y="493639529"/>
                </a:cxn>
                <a:cxn ang="0">
                  <a:pos x="393815486" y="332383888"/>
                </a:cxn>
                <a:cxn ang="0">
                  <a:pos x="511191849" y="218298412"/>
                </a:cxn>
                <a:cxn ang="0">
                  <a:pos x="349936032" y="195261593"/>
                </a:cxn>
                <a:cxn ang="0">
                  <a:pos x="277535717" y="49363432"/>
                </a:cxn>
                <a:cxn ang="0">
                  <a:pos x="205135337" y="195261593"/>
                </a:cxn>
                <a:cxn ang="0">
                  <a:pos x="43879471" y="218298412"/>
                </a:cxn>
                <a:cxn ang="0">
                  <a:pos x="161255883" y="332383888"/>
                </a:cxn>
                <a:cxn ang="0">
                  <a:pos x="132733943" y="493639529"/>
                </a:cxn>
                <a:cxn ang="0">
                  <a:pos x="277535717" y="415754237"/>
                </a:cxn>
              </a:cxnLst>
              <a:rect l="txL" t="txT" r="txR" b="txB"/>
              <a:pathLst>
                <a:path w="506" h="483">
                  <a:moveTo>
                    <a:pt x="97" y="483"/>
                  </a:moveTo>
                  <a:lnTo>
                    <a:pt x="125" y="310"/>
                  </a:lnTo>
                  <a:lnTo>
                    <a:pt x="0" y="185"/>
                  </a:lnTo>
                  <a:lnTo>
                    <a:pt x="175" y="161"/>
                  </a:lnTo>
                  <a:lnTo>
                    <a:pt x="253" y="0"/>
                  </a:lnTo>
                  <a:lnTo>
                    <a:pt x="331" y="161"/>
                  </a:lnTo>
                  <a:lnTo>
                    <a:pt x="506" y="185"/>
                  </a:lnTo>
                  <a:lnTo>
                    <a:pt x="378" y="310"/>
                  </a:lnTo>
                  <a:lnTo>
                    <a:pt x="409" y="483"/>
                  </a:lnTo>
                  <a:lnTo>
                    <a:pt x="253" y="400"/>
                  </a:lnTo>
                  <a:lnTo>
                    <a:pt x="97" y="483"/>
                  </a:lnTo>
                  <a:close/>
                  <a:moveTo>
                    <a:pt x="253" y="379"/>
                  </a:moveTo>
                  <a:lnTo>
                    <a:pt x="383" y="450"/>
                  </a:lnTo>
                  <a:lnTo>
                    <a:pt x="359" y="303"/>
                  </a:lnTo>
                  <a:lnTo>
                    <a:pt x="466" y="199"/>
                  </a:lnTo>
                  <a:lnTo>
                    <a:pt x="319" y="178"/>
                  </a:lnTo>
                  <a:lnTo>
                    <a:pt x="253" y="45"/>
                  </a:lnTo>
                  <a:lnTo>
                    <a:pt x="187" y="178"/>
                  </a:lnTo>
                  <a:lnTo>
                    <a:pt x="40" y="199"/>
                  </a:lnTo>
                  <a:lnTo>
                    <a:pt x="147" y="303"/>
                  </a:lnTo>
                  <a:lnTo>
                    <a:pt x="121" y="450"/>
                  </a:lnTo>
                  <a:lnTo>
                    <a:pt x="253" y="379"/>
                  </a:lnTo>
                  <a:close/>
                </a:path>
              </a:pathLst>
            </a:custGeom>
            <a:solidFill>
              <a:srgbClr val="FDE7C6"/>
            </a:solidFill>
            <a:ln w="9525">
              <a:noFill/>
            </a:ln>
          </p:spPr>
          <p:txBody>
            <a:bodyPr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292" name="文本框 23"/>
            <p:cNvSpPr txBox="1"/>
            <p:nvPr/>
          </p:nvSpPr>
          <p:spPr>
            <a:xfrm>
              <a:off x="805792" y="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5293" name="矩形 24"/>
            <p:cNvSpPr/>
            <p:nvPr/>
          </p:nvSpPr>
          <p:spPr>
            <a:xfrm>
              <a:off x="806567" y="327130"/>
              <a:ext cx="4305923" cy="5224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7" name="组合 27"/>
          <p:cNvGrpSpPr/>
          <p:nvPr/>
        </p:nvGrpSpPr>
        <p:grpSpPr>
          <a:xfrm>
            <a:off x="6646863" y="5092700"/>
            <a:ext cx="5108575" cy="849313"/>
            <a:chOff x="0" y="0"/>
            <a:chExt cx="5108961" cy="849585"/>
          </a:xfrm>
        </p:grpSpPr>
        <p:sp>
          <p:nvSpPr>
            <p:cNvPr id="5288" name="Freeform 67"/>
            <p:cNvSpPr>
              <a:spLocks noEditPoints="1"/>
            </p:cNvSpPr>
            <p:nvPr/>
          </p:nvSpPr>
          <p:spPr>
            <a:xfrm>
              <a:off x="0" y="230030"/>
              <a:ext cx="522911" cy="521849"/>
            </a:xfrm>
            <a:custGeom>
              <a:avLst/>
              <a:gdLst>
                <a:gd name="txL" fmla="*/ 0 w 208"/>
                <a:gd name="txT" fmla="*/ 0 h 208"/>
                <a:gd name="txR" fmla="*/ 208 w 208"/>
                <a:gd name="txB" fmla="*/ 208 h 208"/>
              </a:gdLst>
              <a:ahLst/>
              <a:cxnLst>
                <a:cxn ang="0">
                  <a:pos x="1150270935" y="522446119"/>
                </a:cxn>
                <a:cxn ang="0">
                  <a:pos x="1181871845" y="321019913"/>
                </a:cxn>
                <a:cxn ang="0">
                  <a:pos x="1068108568" y="138480659"/>
                </a:cxn>
                <a:cxn ang="0">
                  <a:pos x="916424199" y="220308103"/>
                </a:cxn>
                <a:cxn ang="0">
                  <a:pos x="790020558" y="50355924"/>
                </a:cxn>
                <a:cxn ang="0">
                  <a:pos x="581456907" y="0"/>
                </a:cxn>
                <a:cxn ang="0">
                  <a:pos x="530895450" y="169952198"/>
                </a:cxn>
                <a:cxn ang="0">
                  <a:pos x="322329364" y="138480659"/>
                </a:cxn>
                <a:cxn ang="0">
                  <a:pos x="139044045" y="245487310"/>
                </a:cxn>
                <a:cxn ang="0">
                  <a:pos x="221206451" y="402849904"/>
                </a:cxn>
                <a:cxn ang="0">
                  <a:pos x="50561476" y="522446119"/>
                </a:cxn>
                <a:cxn ang="0">
                  <a:pos x="0" y="730164697"/>
                </a:cxn>
                <a:cxn ang="0">
                  <a:pos x="176965176" y="780520602"/>
                </a:cxn>
                <a:cxn ang="0">
                  <a:pos x="139044045" y="994536334"/>
                </a:cxn>
                <a:cxn ang="0">
                  <a:pos x="139044045" y="1063774135"/>
                </a:cxn>
                <a:cxn ang="0">
                  <a:pos x="322329364" y="1177075548"/>
                </a:cxn>
                <a:cxn ang="0">
                  <a:pos x="530895450" y="1139309246"/>
                </a:cxn>
                <a:cxn ang="0">
                  <a:pos x="581456907" y="1309261366"/>
                </a:cxn>
                <a:cxn ang="0">
                  <a:pos x="790020558" y="1258905461"/>
                </a:cxn>
                <a:cxn ang="0">
                  <a:pos x="910104017" y="1088953341"/>
                </a:cxn>
                <a:cxn ang="0">
                  <a:pos x="1068108568" y="1170780746"/>
                </a:cxn>
                <a:cxn ang="0">
                  <a:pos x="1175551663" y="988241532"/>
                </a:cxn>
                <a:cxn ang="0">
                  <a:pos x="1150270935" y="780520602"/>
                </a:cxn>
                <a:cxn ang="0">
                  <a:pos x="1314595669" y="730164697"/>
                </a:cxn>
                <a:cxn ang="0">
                  <a:pos x="1264034212" y="522446119"/>
                </a:cxn>
                <a:cxn ang="0">
                  <a:pos x="1112349843" y="730164697"/>
                </a:cxn>
                <a:cxn ang="0">
                  <a:pos x="1042827840" y="900116817"/>
                </a:cxn>
                <a:cxn ang="0">
                  <a:pos x="1143950753" y="1026007833"/>
                </a:cxn>
                <a:cxn ang="0">
                  <a:pos x="922744381" y="1026007833"/>
                </a:cxn>
                <a:cxn ang="0">
                  <a:pos x="758419647" y="1095248143"/>
                </a:cxn>
                <a:cxn ang="0">
                  <a:pos x="739459101" y="1258905461"/>
                </a:cxn>
                <a:cxn ang="0">
                  <a:pos x="581456907" y="1101542945"/>
                </a:cxn>
                <a:cxn ang="0">
                  <a:pos x="417132173" y="1038597437"/>
                </a:cxn>
                <a:cxn ang="0">
                  <a:pos x="290728453" y="1139309246"/>
                </a:cxn>
                <a:cxn ang="0">
                  <a:pos x="290728453" y="912706420"/>
                </a:cxn>
                <a:cxn ang="0">
                  <a:pos x="221206451" y="755343904"/>
                </a:cxn>
                <a:cxn ang="0">
                  <a:pos x="50561476" y="730164697"/>
                </a:cxn>
                <a:cxn ang="0">
                  <a:pos x="214886269" y="572802024"/>
                </a:cxn>
                <a:cxn ang="0">
                  <a:pos x="278088089" y="415439508"/>
                </a:cxn>
                <a:cxn ang="0">
                  <a:pos x="176965176" y="283253611"/>
                </a:cxn>
                <a:cxn ang="0">
                  <a:pos x="398171627" y="283253611"/>
                </a:cxn>
                <a:cxn ang="0">
                  <a:pos x="562496360" y="214013301"/>
                </a:cxn>
                <a:cxn ang="0">
                  <a:pos x="581456907" y="50355924"/>
                </a:cxn>
                <a:cxn ang="0">
                  <a:pos x="739459101" y="207718499"/>
                </a:cxn>
                <a:cxn ang="0">
                  <a:pos x="910104017" y="270664008"/>
                </a:cxn>
                <a:cxn ang="0">
                  <a:pos x="1030187476" y="176247000"/>
                </a:cxn>
                <a:cxn ang="0">
                  <a:pos x="1036507658" y="396555103"/>
                </a:cxn>
                <a:cxn ang="0">
                  <a:pos x="1106029661" y="553917619"/>
                </a:cxn>
                <a:cxn ang="0">
                  <a:pos x="1264034212" y="572802024"/>
                </a:cxn>
                <a:cxn ang="0">
                  <a:pos x="663616916" y="396555103"/>
                </a:cxn>
                <a:cxn ang="0">
                  <a:pos x="663616916" y="912706420"/>
                </a:cxn>
                <a:cxn ang="0">
                  <a:pos x="663616916" y="396555103"/>
                </a:cxn>
                <a:cxn ang="0">
                  <a:pos x="455053265" y="654631937"/>
                </a:cxn>
                <a:cxn ang="0">
                  <a:pos x="872182924" y="654631937"/>
                </a:cxn>
              </a:cxnLst>
              <a:rect l="txL" t="txT" r="txR" b="txB"/>
              <a:pathLst>
                <a:path w="208" h="208">
                  <a:moveTo>
                    <a:pt x="200" y="83"/>
                  </a:moveTo>
                  <a:cubicBezTo>
                    <a:pt x="182" y="83"/>
                    <a:pt x="182" y="83"/>
                    <a:pt x="182" y="83"/>
                  </a:cubicBezTo>
                  <a:cubicBezTo>
                    <a:pt x="180" y="77"/>
                    <a:pt x="178" y="70"/>
                    <a:pt x="174" y="64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90" y="48"/>
                    <a:pt x="190" y="43"/>
                    <a:pt x="187" y="40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6" y="19"/>
                    <a:pt x="161" y="19"/>
                    <a:pt x="158" y="22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39" y="31"/>
                    <a:pt x="132" y="28"/>
                    <a:pt x="125" y="27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4"/>
                    <a:pt x="122" y="0"/>
                    <a:pt x="117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4"/>
                    <a:pt x="84" y="8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7" y="28"/>
                    <a:pt x="71" y="31"/>
                    <a:pt x="64" y="35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48" y="19"/>
                    <a:pt x="43" y="19"/>
                    <a:pt x="40" y="22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9" y="43"/>
                    <a:pt x="19" y="48"/>
                    <a:pt x="22" y="51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2" y="70"/>
                    <a:pt x="29" y="77"/>
                    <a:pt x="2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4" y="83"/>
                    <a:pt x="0" y="87"/>
                    <a:pt x="0" y="9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1"/>
                    <a:pt x="4" y="124"/>
                    <a:pt x="8" y="124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9" y="131"/>
                    <a:pt x="32" y="138"/>
                    <a:pt x="36" y="144"/>
                  </a:cubicBezTo>
                  <a:cubicBezTo>
                    <a:pt x="22" y="158"/>
                    <a:pt x="22" y="158"/>
                    <a:pt x="22" y="158"/>
                  </a:cubicBezTo>
                  <a:cubicBezTo>
                    <a:pt x="21" y="159"/>
                    <a:pt x="20" y="161"/>
                    <a:pt x="20" y="163"/>
                  </a:cubicBezTo>
                  <a:cubicBezTo>
                    <a:pt x="20" y="165"/>
                    <a:pt x="21" y="167"/>
                    <a:pt x="22" y="169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3" y="190"/>
                    <a:pt x="48" y="190"/>
                    <a:pt x="51" y="187"/>
                  </a:cubicBezTo>
                  <a:cubicBezTo>
                    <a:pt x="65" y="173"/>
                    <a:pt x="65" y="173"/>
                    <a:pt x="65" y="173"/>
                  </a:cubicBezTo>
                  <a:cubicBezTo>
                    <a:pt x="71" y="177"/>
                    <a:pt x="78" y="179"/>
                    <a:pt x="84" y="181"/>
                  </a:cubicBezTo>
                  <a:cubicBezTo>
                    <a:pt x="84" y="200"/>
                    <a:pt x="84" y="200"/>
                    <a:pt x="84" y="200"/>
                  </a:cubicBezTo>
                  <a:cubicBezTo>
                    <a:pt x="84" y="204"/>
                    <a:pt x="88" y="208"/>
                    <a:pt x="92" y="20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22" y="208"/>
                    <a:pt x="125" y="204"/>
                    <a:pt x="125" y="200"/>
                  </a:cubicBezTo>
                  <a:cubicBezTo>
                    <a:pt x="125" y="181"/>
                    <a:pt x="125" y="181"/>
                    <a:pt x="125" y="181"/>
                  </a:cubicBezTo>
                  <a:cubicBezTo>
                    <a:pt x="132" y="179"/>
                    <a:pt x="138" y="177"/>
                    <a:pt x="144" y="173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60" y="189"/>
                    <a:pt x="166" y="189"/>
                    <a:pt x="169" y="186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89" y="165"/>
                    <a:pt x="189" y="160"/>
                    <a:pt x="186" y="157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7" y="138"/>
                    <a:pt x="180" y="131"/>
                    <a:pt x="182" y="124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4" y="124"/>
                    <a:pt x="208" y="121"/>
                    <a:pt x="208" y="116"/>
                  </a:cubicBezTo>
                  <a:cubicBezTo>
                    <a:pt x="208" y="91"/>
                    <a:pt x="208" y="91"/>
                    <a:pt x="208" y="91"/>
                  </a:cubicBezTo>
                  <a:cubicBezTo>
                    <a:pt x="208" y="87"/>
                    <a:pt x="204" y="83"/>
                    <a:pt x="200" y="83"/>
                  </a:cubicBezTo>
                  <a:close/>
                  <a:moveTo>
                    <a:pt x="200" y="116"/>
                  </a:moveTo>
                  <a:cubicBezTo>
                    <a:pt x="176" y="116"/>
                    <a:pt x="176" y="116"/>
                    <a:pt x="176" y="116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3" y="128"/>
                    <a:pt x="170" y="136"/>
                    <a:pt x="165" y="143"/>
                  </a:cubicBezTo>
                  <a:cubicBezTo>
                    <a:pt x="164" y="146"/>
                    <a:pt x="164" y="146"/>
                    <a:pt x="164" y="146"/>
                  </a:cubicBezTo>
                  <a:cubicBezTo>
                    <a:pt x="181" y="163"/>
                    <a:pt x="181" y="163"/>
                    <a:pt x="181" y="163"/>
                  </a:cubicBezTo>
                  <a:cubicBezTo>
                    <a:pt x="163" y="180"/>
                    <a:pt x="163" y="180"/>
                    <a:pt x="163" y="180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3" y="165"/>
                    <a:pt x="143" y="165"/>
                    <a:pt x="143" y="165"/>
                  </a:cubicBezTo>
                  <a:cubicBezTo>
                    <a:pt x="136" y="169"/>
                    <a:pt x="128" y="172"/>
                    <a:pt x="120" y="174"/>
                  </a:cubicBezTo>
                  <a:cubicBezTo>
                    <a:pt x="117" y="175"/>
                    <a:pt x="117" y="175"/>
                    <a:pt x="117" y="175"/>
                  </a:cubicBezTo>
                  <a:cubicBezTo>
                    <a:pt x="117" y="200"/>
                    <a:pt x="117" y="200"/>
                    <a:pt x="117" y="200"/>
                  </a:cubicBezTo>
                  <a:cubicBezTo>
                    <a:pt x="92" y="200"/>
                    <a:pt x="92" y="200"/>
                    <a:pt x="92" y="200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89" y="174"/>
                    <a:pt x="89" y="174"/>
                    <a:pt x="89" y="174"/>
                  </a:cubicBezTo>
                  <a:cubicBezTo>
                    <a:pt x="81" y="172"/>
                    <a:pt x="73" y="169"/>
                    <a:pt x="66" y="165"/>
                  </a:cubicBezTo>
                  <a:cubicBezTo>
                    <a:pt x="64" y="163"/>
                    <a:pt x="64" y="163"/>
                    <a:pt x="64" y="163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46" y="145"/>
                    <a:pt x="46" y="145"/>
                    <a:pt x="46" y="145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0" y="136"/>
                    <a:pt x="36" y="128"/>
                    <a:pt x="35" y="120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6" y="80"/>
                    <a:pt x="39" y="73"/>
                    <a:pt x="44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73" y="39"/>
                    <a:pt x="81" y="35"/>
                    <a:pt x="89" y="34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9" y="35"/>
                    <a:pt x="136" y="39"/>
                    <a:pt x="144" y="43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6" y="65"/>
                    <a:pt x="166" y="65"/>
                    <a:pt x="166" y="65"/>
                  </a:cubicBezTo>
                  <a:cubicBezTo>
                    <a:pt x="170" y="73"/>
                    <a:pt x="173" y="80"/>
                    <a:pt x="175" y="88"/>
                  </a:cubicBezTo>
                  <a:cubicBezTo>
                    <a:pt x="176" y="91"/>
                    <a:pt x="176" y="91"/>
                    <a:pt x="176" y="91"/>
                  </a:cubicBezTo>
                  <a:cubicBezTo>
                    <a:pt x="200" y="91"/>
                    <a:pt x="200" y="91"/>
                    <a:pt x="200" y="91"/>
                  </a:cubicBezTo>
                  <a:lnTo>
                    <a:pt x="200" y="116"/>
                  </a:lnTo>
                  <a:close/>
                  <a:moveTo>
                    <a:pt x="105" y="63"/>
                  </a:moveTo>
                  <a:cubicBezTo>
                    <a:pt x="82" y="63"/>
                    <a:pt x="64" y="81"/>
                    <a:pt x="64" y="104"/>
                  </a:cubicBezTo>
                  <a:cubicBezTo>
                    <a:pt x="64" y="127"/>
                    <a:pt x="82" y="145"/>
                    <a:pt x="105" y="145"/>
                  </a:cubicBezTo>
                  <a:cubicBezTo>
                    <a:pt x="128" y="145"/>
                    <a:pt x="146" y="127"/>
                    <a:pt x="146" y="104"/>
                  </a:cubicBezTo>
                  <a:cubicBezTo>
                    <a:pt x="146" y="81"/>
                    <a:pt x="128" y="63"/>
                    <a:pt x="105" y="63"/>
                  </a:cubicBezTo>
                  <a:close/>
                  <a:moveTo>
                    <a:pt x="105" y="137"/>
                  </a:moveTo>
                  <a:cubicBezTo>
                    <a:pt x="87" y="137"/>
                    <a:pt x="72" y="122"/>
                    <a:pt x="72" y="104"/>
                  </a:cubicBezTo>
                  <a:cubicBezTo>
                    <a:pt x="72" y="86"/>
                    <a:pt x="87" y="71"/>
                    <a:pt x="105" y="71"/>
                  </a:cubicBezTo>
                  <a:cubicBezTo>
                    <a:pt x="123" y="71"/>
                    <a:pt x="138" y="86"/>
                    <a:pt x="138" y="104"/>
                  </a:cubicBezTo>
                  <a:cubicBezTo>
                    <a:pt x="138" y="122"/>
                    <a:pt x="123" y="137"/>
                    <a:pt x="105" y="137"/>
                  </a:cubicBezTo>
                  <a:close/>
                </a:path>
              </a:pathLst>
            </a:custGeom>
            <a:solidFill>
              <a:srgbClr val="FDE7C6"/>
            </a:solidFill>
            <a:ln w="9525">
              <a:noFill/>
            </a:ln>
          </p:spPr>
          <p:txBody>
            <a:bodyPr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289" name="文本框 25"/>
            <p:cNvSpPr txBox="1"/>
            <p:nvPr/>
          </p:nvSpPr>
          <p:spPr>
            <a:xfrm>
              <a:off x="802263" y="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5290" name="矩形 26"/>
            <p:cNvSpPr/>
            <p:nvPr/>
          </p:nvSpPr>
          <p:spPr>
            <a:xfrm>
              <a:off x="801748" y="327130"/>
              <a:ext cx="4307213" cy="5224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8" name="组合 31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5275" name="组合 3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5279" name="任意多边形 34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5286" name="任意多边形 34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87" name="Text Box 28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280" name="任意多边形 35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5284" name="任意多边形 3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85" name="Text Box 31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281" name="任意多边形 36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5282" name="任意多边形 36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83" name="Text Box 34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5276" name="任意多边形 33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5277" name="任意多边形 3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78" name="Text Box 37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4" name="组合 37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5132" name="图片 3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33" name="组合 39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5134" name="椭圆 40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5135" name="椭圆 41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5273" name="椭圆 41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74" name="Text Box 44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36" name="椭圆 42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5271" name="椭圆 42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72" name="Text Box 47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37" name="椭圆 43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5269" name="椭圆 43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70" name="Text Box 50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38" name="椭圆 44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5267" name="椭圆 44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68" name="Text Box 53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39" name="椭圆 45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5265" name="椭圆 45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66" name="Text Box 56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40" name="椭圆 46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5263" name="椭圆 46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64" name="Text Box 59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41" name="椭圆 47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5261" name="椭圆 47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62" name="Text Box 62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42" name="椭圆 48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5259" name="椭圆 48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60" name="Text Box 65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43" name="椭圆 49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5257" name="椭圆 49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58" name="Text Box 68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5144" name="图片 50"/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5145" name="椭圆 51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5255" name="椭圆 51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56" name="Text Box 72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46" name="椭圆 52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5253" name="椭圆 52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54" name="Text Box 75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47" name="椭圆 53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5251" name="椭圆 53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52" name="Text Box 78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48" name="椭圆 54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5249" name="椭圆 54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50" name="Text Box 81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49" name="椭圆 55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5247" name="椭圆 55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48" name="Text Box 84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50" name="椭圆 56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5245" name="椭圆 56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46" name="Text Box 87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51" name="椭圆 57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5243" name="椭圆 57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44" name="Text Box 90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52" name="椭圆 58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5241" name="椭圆 58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42" name="Text Box 93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53" name="椭圆 59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5239" name="椭圆 59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40" name="Text Box 96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54" name="椭圆 60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5237" name="椭圆 60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38" name="Text Box 99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55" name="椭圆 61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5235" name="椭圆 61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36" name="Text Box 102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56" name="椭圆 62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5233" name="椭圆 62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34" name="Text Box 105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57" name="椭圆 63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5231" name="椭圆 63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32" name="Text Box 108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58" name="椭圆 64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5229" name="椭圆 64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30" name="Text Box 111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5159" name="图片 65"/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60" name="图片 66"/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786" name="椭圆 67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87" name="椭圆 68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88" name="椭圆 69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89" name="椭圆 70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73" name="椭圆 71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791" name="椭圆 72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92" name="椭圆 73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180" name="椭圆 74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5227" name="椭圆 74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28" name="Text Box 123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8796" name="椭圆 75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84" name="椭圆 76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5185" name="椭圆 77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5225" name="椭圆 77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26" name="Text Box 128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86" name="椭圆 78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5223" name="椭圆 78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24" name="Text Box 131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87" name="椭圆 79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5221" name="椭圆 79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22" name="Text Box 134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88" name="椭圆 80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5219" name="椭圆 80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20" name="Text Box 137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89" name="椭圆 81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5217" name="椭圆 81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18" name="Text Box 140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90" name="椭圆 82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5215" name="椭圆 82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16" name="Text Box 143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91" name="椭圆 83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5213" name="椭圆 83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14" name="Text Box 146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5192" name="椭圆 84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5211" name="椭圆 84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12" name="Text Box 149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5193" name="图片 85"/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94" name="图片 86"/>
              <p:cNvPicPr>
                <a:picLocks noChangeAspect="1"/>
              </p:cNvPicPr>
              <p:nvPr/>
            </p:nvPicPr>
            <p:blipFill>
              <a:blip r:embed="rId43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824" name="椭圆 87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825" name="椭圆 88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826" name="椭圆 89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04" name="椭圆 90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828" name="椭圆 91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208" name="椭圆 92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5209" name="椭圆 92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210" name="Text Box 159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28832" name="文本框 93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8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右箭头 300"/>
          <p:cNvSpPr/>
          <p:nvPr/>
        </p:nvSpPr>
        <p:spPr>
          <a:xfrm rot="-1380000">
            <a:off x="2460625" y="3611563"/>
            <a:ext cx="1363663" cy="325437"/>
          </a:xfrm>
          <a:prstGeom prst="rightArrow">
            <a:avLst>
              <a:gd name="adj1" fmla="val 50000"/>
              <a:gd name="adj2" fmla="val 97888"/>
            </a:avLst>
          </a:prstGeom>
          <a:solidFill>
            <a:srgbClr val="FDE7C6"/>
          </a:solidFill>
          <a:ln w="9525">
            <a:noFill/>
          </a:ln>
        </p:spPr>
        <p:txBody>
          <a:bodyPr anchor="ctr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699" name="右箭头 303"/>
          <p:cNvSpPr/>
          <p:nvPr/>
        </p:nvSpPr>
        <p:spPr>
          <a:xfrm rot="1380000" flipV="1">
            <a:off x="5449888" y="3603625"/>
            <a:ext cx="1363662" cy="325438"/>
          </a:xfrm>
          <a:prstGeom prst="rightArrow">
            <a:avLst>
              <a:gd name="adj1" fmla="val 50000"/>
              <a:gd name="adj2" fmla="val 97888"/>
            </a:avLst>
          </a:prstGeom>
          <a:solidFill>
            <a:srgbClr val="FDE7C6"/>
          </a:solidFill>
          <a:ln w="9525">
            <a:noFill/>
          </a:ln>
        </p:spPr>
        <p:txBody>
          <a:bodyPr anchor="ctr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700" name="右箭头 305"/>
          <p:cNvSpPr/>
          <p:nvPr/>
        </p:nvSpPr>
        <p:spPr>
          <a:xfrm rot="-1380000">
            <a:off x="8294688" y="3611563"/>
            <a:ext cx="1363662" cy="325437"/>
          </a:xfrm>
          <a:prstGeom prst="rightArrow">
            <a:avLst>
              <a:gd name="adj1" fmla="val 50000"/>
              <a:gd name="adj2" fmla="val 97888"/>
            </a:avLst>
          </a:prstGeom>
          <a:solidFill>
            <a:srgbClr val="FDE7C6"/>
          </a:solidFill>
          <a:ln w="9525">
            <a:noFill/>
          </a:ln>
        </p:spPr>
        <p:txBody>
          <a:bodyPr anchor="ctr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311"/>
          <p:cNvGrpSpPr/>
          <p:nvPr/>
        </p:nvGrpSpPr>
        <p:grpSpPr>
          <a:xfrm>
            <a:off x="771525" y="2024063"/>
            <a:ext cx="1804988" cy="1397000"/>
            <a:chOff x="0" y="0"/>
            <a:chExt cx="1805285" cy="1396565"/>
          </a:xfrm>
        </p:grpSpPr>
        <p:sp>
          <p:nvSpPr>
            <p:cNvPr id="29542" name="文本框 309"/>
            <p:cNvSpPr txBox="1"/>
            <p:nvPr/>
          </p:nvSpPr>
          <p:spPr>
            <a:xfrm>
              <a:off x="40868" y="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9543" name="矩形 310"/>
            <p:cNvSpPr/>
            <p:nvPr/>
          </p:nvSpPr>
          <p:spPr>
            <a:xfrm>
              <a:off x="0" y="442774"/>
              <a:ext cx="1805285" cy="953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3" name="组合 312"/>
          <p:cNvGrpSpPr/>
          <p:nvPr/>
        </p:nvGrpSpPr>
        <p:grpSpPr>
          <a:xfrm>
            <a:off x="3643313" y="4103688"/>
            <a:ext cx="1806575" cy="1397000"/>
            <a:chOff x="0" y="0"/>
            <a:chExt cx="1805285" cy="1396565"/>
          </a:xfrm>
        </p:grpSpPr>
        <p:sp>
          <p:nvSpPr>
            <p:cNvPr id="29540" name="文本框 313"/>
            <p:cNvSpPr txBox="1"/>
            <p:nvPr/>
          </p:nvSpPr>
          <p:spPr>
            <a:xfrm>
              <a:off x="40868" y="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9541" name="矩形 314"/>
            <p:cNvSpPr/>
            <p:nvPr/>
          </p:nvSpPr>
          <p:spPr>
            <a:xfrm>
              <a:off x="0" y="442774"/>
              <a:ext cx="1805285" cy="953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4" name="组合 315"/>
          <p:cNvGrpSpPr/>
          <p:nvPr/>
        </p:nvGrpSpPr>
        <p:grpSpPr>
          <a:xfrm>
            <a:off x="6618288" y="2024063"/>
            <a:ext cx="1804987" cy="1397000"/>
            <a:chOff x="0" y="0"/>
            <a:chExt cx="1805285" cy="1396565"/>
          </a:xfrm>
        </p:grpSpPr>
        <p:sp>
          <p:nvSpPr>
            <p:cNvPr id="29538" name="文本框 316"/>
            <p:cNvSpPr txBox="1"/>
            <p:nvPr/>
          </p:nvSpPr>
          <p:spPr>
            <a:xfrm>
              <a:off x="40868" y="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9539" name="矩形 317"/>
            <p:cNvSpPr/>
            <p:nvPr/>
          </p:nvSpPr>
          <p:spPr>
            <a:xfrm>
              <a:off x="0" y="442774"/>
              <a:ext cx="1805285" cy="953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5" name="组合 318"/>
          <p:cNvGrpSpPr/>
          <p:nvPr/>
        </p:nvGrpSpPr>
        <p:grpSpPr>
          <a:xfrm>
            <a:off x="9436100" y="4103688"/>
            <a:ext cx="1804988" cy="1397000"/>
            <a:chOff x="0" y="0"/>
            <a:chExt cx="1805285" cy="1396565"/>
          </a:xfrm>
        </p:grpSpPr>
        <p:sp>
          <p:nvSpPr>
            <p:cNvPr id="29536" name="文本框 319"/>
            <p:cNvSpPr txBox="1"/>
            <p:nvPr/>
          </p:nvSpPr>
          <p:spPr>
            <a:xfrm>
              <a:off x="40868" y="0"/>
              <a:ext cx="172354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29537" name="矩形 320"/>
            <p:cNvSpPr/>
            <p:nvPr/>
          </p:nvSpPr>
          <p:spPr>
            <a:xfrm>
              <a:off x="0" y="442774"/>
              <a:ext cx="1805285" cy="953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6" name="组合 329"/>
          <p:cNvGrpSpPr/>
          <p:nvPr/>
        </p:nvGrpSpPr>
        <p:grpSpPr>
          <a:xfrm>
            <a:off x="725488" y="3506788"/>
            <a:ext cx="1890712" cy="1820862"/>
            <a:chOff x="0" y="0"/>
            <a:chExt cx="1890719" cy="1821426"/>
          </a:xfrm>
        </p:grpSpPr>
        <p:grpSp>
          <p:nvGrpSpPr>
            <p:cNvPr id="29363" name="组合 307"/>
            <p:cNvGrpSpPr/>
            <p:nvPr/>
          </p:nvGrpSpPr>
          <p:grpSpPr>
            <a:xfrm>
              <a:off x="0" y="0"/>
              <a:ext cx="1890719" cy="1821426"/>
              <a:chOff x="0" y="0"/>
              <a:chExt cx="1890719" cy="1821426"/>
            </a:xfrm>
          </p:grpSpPr>
          <p:grpSp>
            <p:nvGrpSpPr>
              <p:cNvPr id="29365" name="组合 37"/>
              <p:cNvGrpSpPr/>
              <p:nvPr/>
            </p:nvGrpSpPr>
            <p:grpSpPr>
              <a:xfrm>
                <a:off x="0" y="0"/>
                <a:ext cx="1890719" cy="1821426"/>
                <a:chOff x="0" y="0"/>
                <a:chExt cx="2046364" cy="1971366"/>
              </a:xfrm>
            </p:grpSpPr>
            <p:pic>
              <p:nvPicPr>
                <p:cNvPr id="29367" name="图片 38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368" name="椭圆 39"/>
                <p:cNvSpPr/>
                <p:nvPr/>
              </p:nvSpPr>
              <p:spPr>
                <a:xfrm rot="10800000">
                  <a:off x="804113" y="579207"/>
                  <a:ext cx="810986" cy="8112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9369" name="椭圆 40"/>
                <p:cNvGrpSpPr/>
                <p:nvPr/>
              </p:nvGrpSpPr>
              <p:grpSpPr>
                <a:xfrm>
                  <a:off x="930228" y="810064"/>
                  <a:ext cx="1062254" cy="1055979"/>
                  <a:chOff x="0" y="0"/>
                  <a:chExt cx="981456" cy="975360"/>
                </a:xfrm>
              </p:grpSpPr>
              <p:pic>
                <p:nvPicPr>
                  <p:cNvPr id="29534" name="椭圆 40"/>
                  <p:cNvPicPr/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0" y="0"/>
                    <a:ext cx="981456" cy="975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35" name="Text Box 24"/>
                  <p:cNvSpPr txBox="1"/>
                  <p:nvPr/>
                </p:nvSpPr>
                <p:spPr>
                  <a:xfrm rot="10800000">
                    <a:off x="145523" y="142556"/>
                    <a:ext cx="691377" cy="6911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70" name="椭圆 41"/>
                <p:cNvGrpSpPr/>
                <p:nvPr/>
              </p:nvGrpSpPr>
              <p:grpSpPr>
                <a:xfrm>
                  <a:off x="943423" y="711066"/>
                  <a:ext cx="197936" cy="197996"/>
                  <a:chOff x="0" y="0"/>
                  <a:chExt cx="182880" cy="182880"/>
                </a:xfrm>
              </p:grpSpPr>
              <p:pic>
                <p:nvPicPr>
                  <p:cNvPr id="29532" name="椭圆 41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33" name="Text Box 27"/>
                  <p:cNvSpPr txBox="1"/>
                  <p:nvPr/>
                </p:nvSpPr>
                <p:spPr>
                  <a:xfrm rot="10800000">
                    <a:off x="28171" y="26077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71" name="椭圆 42"/>
                <p:cNvGrpSpPr/>
                <p:nvPr/>
              </p:nvGrpSpPr>
              <p:grpSpPr>
                <a:xfrm>
                  <a:off x="527759" y="1067459"/>
                  <a:ext cx="903906" cy="904182"/>
                  <a:chOff x="0" y="0"/>
                  <a:chExt cx="835152" cy="835152"/>
                </a:xfrm>
              </p:grpSpPr>
              <p:pic>
                <p:nvPicPr>
                  <p:cNvPr id="29530" name="椭圆 42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31" name="Text Box 30"/>
                  <p:cNvSpPr txBox="1"/>
                  <p:nvPr/>
                </p:nvSpPr>
                <p:spPr>
                  <a:xfrm rot="-3434205">
                    <a:off x="124872" y="126360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72" name="椭圆 43"/>
                <p:cNvGrpSpPr/>
                <p:nvPr/>
              </p:nvGrpSpPr>
              <p:grpSpPr>
                <a:xfrm>
                  <a:off x="59311" y="915662"/>
                  <a:ext cx="138555" cy="138597"/>
                  <a:chOff x="0" y="0"/>
                  <a:chExt cx="128016" cy="128016"/>
                </a:xfrm>
              </p:grpSpPr>
              <p:pic>
                <p:nvPicPr>
                  <p:cNvPr id="29528" name="椭圆 43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29" name="Text Box 33"/>
                  <p:cNvSpPr txBox="1"/>
                  <p:nvPr/>
                </p:nvSpPr>
                <p:spPr>
                  <a:xfrm rot="10800000">
                    <a:off x="18449" y="19176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73" name="椭圆 44"/>
                <p:cNvGrpSpPr/>
                <p:nvPr/>
              </p:nvGrpSpPr>
              <p:grpSpPr>
                <a:xfrm>
                  <a:off x="494770" y="816664"/>
                  <a:ext cx="204533" cy="204596"/>
                  <a:chOff x="0" y="0"/>
                  <a:chExt cx="188976" cy="188976"/>
                </a:xfrm>
              </p:grpSpPr>
              <p:pic>
                <p:nvPicPr>
                  <p:cNvPr id="29526" name="椭圆 44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27" name="Text Box 36"/>
                  <p:cNvSpPr txBox="1"/>
                  <p:nvPr/>
                </p:nvSpPr>
                <p:spPr>
                  <a:xfrm rot="891223">
                    <a:off x="29444" y="27920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74" name="椭圆 45"/>
                <p:cNvGrpSpPr/>
                <p:nvPr/>
              </p:nvGrpSpPr>
              <p:grpSpPr>
                <a:xfrm>
                  <a:off x="752086" y="1364453"/>
                  <a:ext cx="145153" cy="145197"/>
                  <a:chOff x="0" y="0"/>
                  <a:chExt cx="134112" cy="134112"/>
                </a:xfrm>
              </p:grpSpPr>
              <p:pic>
                <p:nvPicPr>
                  <p:cNvPr id="29524" name="椭圆 45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134112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25" name="Text Box 39"/>
                  <p:cNvSpPr txBox="1"/>
                  <p:nvPr/>
                </p:nvSpPr>
                <p:spPr>
                  <a:xfrm rot="891223">
                    <a:off x="21393" y="19452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75" name="椭圆 46"/>
                <p:cNvGrpSpPr/>
                <p:nvPr/>
              </p:nvGrpSpPr>
              <p:grpSpPr>
                <a:xfrm>
                  <a:off x="435389" y="546070"/>
                  <a:ext cx="343088" cy="336593"/>
                  <a:chOff x="0" y="0"/>
                  <a:chExt cx="316992" cy="310896"/>
                </a:xfrm>
              </p:grpSpPr>
              <p:pic>
                <p:nvPicPr>
                  <p:cNvPr id="29522" name="椭圆 46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316992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23" name="Text Box 42"/>
                  <p:cNvSpPr txBox="1"/>
                  <p:nvPr/>
                </p:nvSpPr>
                <p:spPr>
                  <a:xfrm rot="-3434205">
                    <a:off x="47872" y="46250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76" name="椭圆 47"/>
                <p:cNvGrpSpPr/>
                <p:nvPr/>
              </p:nvGrpSpPr>
              <p:grpSpPr>
                <a:xfrm>
                  <a:off x="554150" y="1192857"/>
                  <a:ext cx="508034" cy="508190"/>
                  <a:chOff x="0" y="0"/>
                  <a:chExt cx="469392" cy="469392"/>
                </a:xfrm>
              </p:grpSpPr>
              <p:pic>
                <p:nvPicPr>
                  <p:cNvPr id="29520" name="椭圆 47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469392" cy="469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21" name="Text Box 45"/>
                  <p:cNvSpPr txBox="1"/>
                  <p:nvPr/>
                </p:nvSpPr>
                <p:spPr>
                  <a:xfrm rot="10800000">
                    <a:off x="66782" y="70272"/>
                    <a:ext cx="331209" cy="3311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77" name="椭圆 48"/>
                <p:cNvGrpSpPr/>
                <p:nvPr/>
              </p:nvGrpSpPr>
              <p:grpSpPr>
                <a:xfrm>
                  <a:off x="890641" y="1258855"/>
                  <a:ext cx="283708" cy="290394"/>
                  <a:chOff x="0" y="0"/>
                  <a:chExt cx="262128" cy="268224"/>
                </a:xfrm>
              </p:grpSpPr>
              <p:pic>
                <p:nvPicPr>
                  <p:cNvPr id="29518" name="椭圆 48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19" name="Text Box 48"/>
                  <p:cNvSpPr txBox="1"/>
                  <p:nvPr/>
                </p:nvSpPr>
                <p:spPr>
                  <a:xfrm rot="9822440">
                    <a:off x="38711" y="43124"/>
                    <a:ext cx="182831" cy="1827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78" name="椭圆 49"/>
                <p:cNvGrpSpPr/>
                <p:nvPr/>
              </p:nvGrpSpPr>
              <p:grpSpPr>
                <a:xfrm>
                  <a:off x="791673" y="968461"/>
                  <a:ext cx="818133" cy="818384"/>
                  <a:chOff x="0" y="0"/>
                  <a:chExt cx="755904" cy="755904"/>
                </a:xfrm>
              </p:grpSpPr>
              <p:pic>
                <p:nvPicPr>
                  <p:cNvPr id="29516" name="椭圆 49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755904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17" name="Text Box 51"/>
                  <p:cNvSpPr txBox="1"/>
                  <p:nvPr/>
                </p:nvSpPr>
                <p:spPr>
                  <a:xfrm rot="10800000">
                    <a:off x="112693" y="111615"/>
                    <a:ext cx="533240" cy="5330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79" name="椭圆 50"/>
                <p:cNvGrpSpPr/>
                <p:nvPr/>
              </p:nvGrpSpPr>
              <p:grpSpPr>
                <a:xfrm>
                  <a:off x="653118" y="968461"/>
                  <a:ext cx="607002" cy="607188"/>
                  <a:chOff x="0" y="0"/>
                  <a:chExt cx="560832" cy="560832"/>
                </a:xfrm>
              </p:grpSpPr>
              <p:pic>
                <p:nvPicPr>
                  <p:cNvPr id="29514" name="椭圆 50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560832" cy="5608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15" name="Text Box 54"/>
                  <p:cNvSpPr txBox="1"/>
                  <p:nvPr/>
                </p:nvSpPr>
                <p:spPr>
                  <a:xfrm rot="10800000">
                    <a:off x="80445" y="80726"/>
                    <a:ext cx="398475" cy="398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80" name="椭圆 51"/>
                <p:cNvGrpSpPr/>
                <p:nvPr/>
              </p:nvGrpSpPr>
              <p:grpSpPr>
                <a:xfrm>
                  <a:off x="395802" y="704467"/>
                  <a:ext cx="349686" cy="349793"/>
                  <a:chOff x="0" y="0"/>
                  <a:chExt cx="323088" cy="323088"/>
                </a:xfrm>
              </p:grpSpPr>
              <p:pic>
                <p:nvPicPr>
                  <p:cNvPr id="29512" name="椭圆 51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323088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13" name="Text Box 57"/>
                  <p:cNvSpPr txBox="1"/>
                  <p:nvPr/>
                </p:nvSpPr>
                <p:spPr>
                  <a:xfrm rot="10800000">
                    <a:off x="48976" y="49221"/>
                    <a:ext cx="226610" cy="2265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81" name="椭圆 52"/>
                <p:cNvGrpSpPr/>
                <p:nvPr/>
              </p:nvGrpSpPr>
              <p:grpSpPr>
                <a:xfrm>
                  <a:off x="824662" y="697867"/>
                  <a:ext cx="679579" cy="679786"/>
                  <a:chOff x="0" y="0"/>
                  <a:chExt cx="627888" cy="627888"/>
                </a:xfrm>
              </p:grpSpPr>
              <p:pic>
                <p:nvPicPr>
                  <p:cNvPr id="29510" name="椭圆 52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11" name="Text Box 60"/>
                  <p:cNvSpPr txBox="1"/>
                  <p:nvPr/>
                </p:nvSpPr>
                <p:spPr>
                  <a:xfrm rot="10800000">
                    <a:off x="92017" y="89585"/>
                    <a:ext cx="446247" cy="4461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82" name="椭圆 53"/>
                <p:cNvGrpSpPr/>
                <p:nvPr/>
              </p:nvGrpSpPr>
              <p:grpSpPr>
                <a:xfrm>
                  <a:off x="778477" y="183077"/>
                  <a:ext cx="356284" cy="356393"/>
                  <a:chOff x="0" y="0"/>
                  <a:chExt cx="329184" cy="329184"/>
                </a:xfrm>
              </p:grpSpPr>
              <p:pic>
                <p:nvPicPr>
                  <p:cNvPr id="29508" name="椭圆 53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329184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09" name="Text Box 63"/>
                  <p:cNvSpPr txBox="1"/>
                  <p:nvPr/>
                </p:nvSpPr>
                <p:spPr>
                  <a:xfrm rot="-6112846">
                    <a:off x="50268" y="51729"/>
                    <a:ext cx="226542" cy="2266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83" name="椭圆 54"/>
                <p:cNvGrpSpPr/>
                <p:nvPr/>
              </p:nvGrpSpPr>
              <p:grpSpPr>
                <a:xfrm>
                  <a:off x="441987" y="598869"/>
                  <a:ext cx="910503" cy="910782"/>
                  <a:chOff x="0" y="0"/>
                  <a:chExt cx="841248" cy="841248"/>
                </a:xfrm>
              </p:grpSpPr>
              <p:pic>
                <p:nvPicPr>
                  <p:cNvPr id="29506" name="椭圆 54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841248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07" name="Text Box 66"/>
                  <p:cNvSpPr txBox="1"/>
                  <p:nvPr/>
                </p:nvSpPr>
                <p:spPr>
                  <a:xfrm rot="-3434205">
                    <a:off x="126941" y="126678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84" name="椭圆 55"/>
                <p:cNvGrpSpPr/>
                <p:nvPr/>
              </p:nvGrpSpPr>
              <p:grpSpPr>
                <a:xfrm>
                  <a:off x="-69" y="823264"/>
                  <a:ext cx="903906" cy="904182"/>
                  <a:chOff x="0" y="0"/>
                  <a:chExt cx="835152" cy="835152"/>
                </a:xfrm>
              </p:grpSpPr>
              <p:pic>
                <p:nvPicPr>
                  <p:cNvPr id="29504" name="椭圆 55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05" name="Text Box 69"/>
                  <p:cNvSpPr txBox="1"/>
                  <p:nvPr/>
                </p:nvSpPr>
                <p:spPr>
                  <a:xfrm rot="2191815">
                    <a:off x="121651" y="121702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85" name="椭圆 56"/>
                <p:cNvGrpSpPr/>
                <p:nvPr/>
              </p:nvGrpSpPr>
              <p:grpSpPr>
                <a:xfrm>
                  <a:off x="494770" y="235876"/>
                  <a:ext cx="343088" cy="343193"/>
                  <a:chOff x="0" y="0"/>
                  <a:chExt cx="316992" cy="316992"/>
                </a:xfrm>
              </p:grpSpPr>
              <p:pic>
                <p:nvPicPr>
                  <p:cNvPr id="29502" name="椭圆 56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03" name="Text Box 72"/>
                  <p:cNvSpPr txBox="1"/>
                  <p:nvPr/>
                </p:nvSpPr>
                <p:spPr>
                  <a:xfrm rot="-3434205">
                    <a:off x="49847" y="49943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86" name="椭圆 57"/>
                <p:cNvGrpSpPr/>
                <p:nvPr/>
              </p:nvGrpSpPr>
              <p:grpSpPr>
                <a:xfrm>
                  <a:off x="527759" y="163277"/>
                  <a:ext cx="435458" cy="435591"/>
                  <a:chOff x="0" y="0"/>
                  <a:chExt cx="402336" cy="402336"/>
                </a:xfrm>
              </p:grpSpPr>
              <p:pic>
                <p:nvPicPr>
                  <p:cNvPr id="29500" name="椭圆 57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501" name="Text Box 75"/>
                  <p:cNvSpPr txBox="1"/>
                  <p:nvPr/>
                </p:nvSpPr>
                <p:spPr>
                  <a:xfrm rot="-3434205">
                    <a:off x="63381" y="62129"/>
                    <a:ext cx="278589" cy="2786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87" name="椭圆 58"/>
                <p:cNvGrpSpPr/>
                <p:nvPr/>
              </p:nvGrpSpPr>
              <p:grpSpPr>
                <a:xfrm>
                  <a:off x="158279" y="1054259"/>
                  <a:ext cx="666383" cy="666587"/>
                  <a:chOff x="0" y="0"/>
                  <a:chExt cx="615696" cy="615696"/>
                </a:xfrm>
              </p:grpSpPr>
              <p:pic>
                <p:nvPicPr>
                  <p:cNvPr id="29498" name="椭圆 58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99" name="Text Box 78"/>
                  <p:cNvSpPr txBox="1"/>
                  <p:nvPr/>
                </p:nvSpPr>
                <p:spPr>
                  <a:xfrm rot="5135286">
                    <a:off x="93469" y="94809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88" name="椭圆 59"/>
                <p:cNvGrpSpPr/>
                <p:nvPr/>
              </p:nvGrpSpPr>
              <p:grpSpPr>
                <a:xfrm>
                  <a:off x="1075380" y="1410652"/>
                  <a:ext cx="494839" cy="494990"/>
                  <a:chOff x="0" y="0"/>
                  <a:chExt cx="457200" cy="457200"/>
                </a:xfrm>
              </p:grpSpPr>
              <p:pic>
                <p:nvPicPr>
                  <p:cNvPr id="29496" name="椭圆 59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97" name="Text Box 81"/>
                  <p:cNvSpPr txBox="1"/>
                  <p:nvPr/>
                </p:nvSpPr>
                <p:spPr>
                  <a:xfrm rot="5135286">
                    <a:off x="68066" y="69182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89" name="椭圆 60"/>
                <p:cNvGrpSpPr/>
                <p:nvPr/>
              </p:nvGrpSpPr>
              <p:grpSpPr>
                <a:xfrm>
                  <a:off x="560748" y="711066"/>
                  <a:ext cx="389273" cy="389392"/>
                  <a:chOff x="0" y="0"/>
                  <a:chExt cx="359664" cy="359664"/>
                </a:xfrm>
              </p:grpSpPr>
              <p:pic>
                <p:nvPicPr>
                  <p:cNvPr id="29494" name="椭圆 60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95" name="Text Box 84"/>
                  <p:cNvSpPr txBox="1"/>
                  <p:nvPr/>
                </p:nvSpPr>
                <p:spPr>
                  <a:xfrm rot="10471189">
                    <a:off x="57579" y="54771"/>
                    <a:ext cx="249159" cy="249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90" name="椭圆 61"/>
                <p:cNvGrpSpPr/>
                <p:nvPr/>
              </p:nvGrpSpPr>
              <p:grpSpPr>
                <a:xfrm>
                  <a:off x="395802" y="110478"/>
                  <a:ext cx="560817" cy="554389"/>
                  <a:chOff x="0" y="0"/>
                  <a:chExt cx="518160" cy="512064"/>
                </a:xfrm>
              </p:grpSpPr>
              <p:pic>
                <p:nvPicPr>
                  <p:cNvPr id="29492" name="椭圆 61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518160" cy="5120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93" name="Text Box 87"/>
                  <p:cNvSpPr txBox="1"/>
                  <p:nvPr/>
                </p:nvSpPr>
                <p:spPr>
                  <a:xfrm rot="5135286">
                    <a:off x="79774" y="76608"/>
                    <a:ext cx="359924" cy="3600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391" name="椭圆 62"/>
                <p:cNvGrpSpPr/>
                <p:nvPr/>
              </p:nvGrpSpPr>
              <p:grpSpPr>
                <a:xfrm>
                  <a:off x="428791" y="539470"/>
                  <a:ext cx="930297" cy="930581"/>
                  <a:chOff x="0" y="0"/>
                  <a:chExt cx="859536" cy="859536"/>
                </a:xfrm>
              </p:grpSpPr>
              <p:pic>
                <p:nvPicPr>
                  <p:cNvPr id="29490" name="椭圆 62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91" name="Text Box 90"/>
                  <p:cNvSpPr txBox="1"/>
                  <p:nvPr/>
                </p:nvSpPr>
                <p:spPr>
                  <a:xfrm rot="1966024">
                    <a:off x="125719" y="127171"/>
                    <a:ext cx="605799" cy="6056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9392" name="图片 63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393" name="图片 64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89" name="椭圆 65"/>
                <p:cNvSpPr>
                  <a:spLocks noChangeArrowheads="1"/>
                </p:cNvSpPr>
                <p:nvPr/>
              </p:nvSpPr>
              <p:spPr bwMode="auto">
                <a:xfrm rot="10800000">
                  <a:off x="886586" y="1517625"/>
                  <a:ext cx="336765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90" name="椭圆 66"/>
                <p:cNvSpPr>
                  <a:spLocks noChangeArrowheads="1"/>
                </p:cNvSpPr>
                <p:nvPr/>
              </p:nvSpPr>
              <p:spPr bwMode="auto">
                <a:xfrm rot="10800000">
                  <a:off x="908922" y="778578"/>
                  <a:ext cx="338484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91" name="椭圆 67"/>
                <p:cNvSpPr>
                  <a:spLocks noChangeArrowheads="1"/>
                </p:cNvSpPr>
                <p:nvPr/>
              </p:nvSpPr>
              <p:spPr bwMode="auto">
                <a:xfrm rot="10800000">
                  <a:off x="1006859" y="835296"/>
                  <a:ext cx="482811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92" name="椭圆 68"/>
                <p:cNvSpPr>
                  <a:spLocks noChangeArrowheads="1"/>
                </p:cNvSpPr>
                <p:nvPr/>
              </p:nvSpPr>
              <p:spPr bwMode="auto">
                <a:xfrm rot="10800000">
                  <a:off x="347074" y="1110290"/>
                  <a:ext cx="482811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406" name="椭圆 69"/>
                <p:cNvSpPr/>
                <p:nvPr/>
              </p:nvSpPr>
              <p:spPr>
                <a:xfrm rot="10800000">
                  <a:off x="687276" y="713266"/>
                  <a:ext cx="338483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9794" name="椭圆 70"/>
                <p:cNvSpPr>
                  <a:spLocks noChangeArrowheads="1"/>
                </p:cNvSpPr>
                <p:nvPr/>
              </p:nvSpPr>
              <p:spPr bwMode="auto">
                <a:xfrm rot="10800000">
                  <a:off x="551539" y="804359"/>
                  <a:ext cx="577312" cy="5774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95" name="椭圆 71"/>
                <p:cNvSpPr>
                  <a:spLocks noChangeArrowheads="1"/>
                </p:cNvSpPr>
                <p:nvPr/>
              </p:nvSpPr>
              <p:spPr bwMode="auto">
                <a:xfrm rot="10800000">
                  <a:off x="857376" y="350618"/>
                  <a:ext cx="731949" cy="7321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9413" name="椭圆 72"/>
                <p:cNvGrpSpPr/>
                <p:nvPr/>
              </p:nvGrpSpPr>
              <p:grpSpPr>
                <a:xfrm>
                  <a:off x="719096" y="427272"/>
                  <a:ext cx="1194211" cy="1194576"/>
                  <a:chOff x="0" y="0"/>
                  <a:chExt cx="1103376" cy="1103376"/>
                </a:xfrm>
              </p:grpSpPr>
              <p:pic>
                <p:nvPicPr>
                  <p:cNvPr id="29488" name="椭圆 72"/>
                  <p:cNvPicPr/>
                  <p:nvPr/>
                </p:nvPicPr>
                <p:blipFill>
                  <a:blip r:embed="rId27"/>
                  <a:stretch>
                    <a:fillRect/>
                  </a:stretch>
                </p:blipFill>
                <p:spPr>
                  <a:xfrm>
                    <a:off x="0" y="0"/>
                    <a:ext cx="1103376" cy="1103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89" name="Text Box 102"/>
                  <p:cNvSpPr txBox="1"/>
                  <p:nvPr/>
                </p:nvSpPr>
                <p:spPr>
                  <a:xfrm rot="6658391">
                    <a:off x="163080" y="165831"/>
                    <a:ext cx="775596" cy="7758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9799" name="椭圆 73"/>
                <p:cNvSpPr>
                  <a:spLocks noChangeArrowheads="1"/>
                </p:cNvSpPr>
                <p:nvPr/>
              </p:nvSpPr>
              <p:spPr bwMode="auto">
                <a:xfrm rot="10800000">
                  <a:off x="340202" y="1606998"/>
                  <a:ext cx="202746" cy="2028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417" name="椭圆 74"/>
                <p:cNvSpPr/>
                <p:nvPr/>
              </p:nvSpPr>
              <p:spPr>
                <a:xfrm rot="3028440" flipV="1">
                  <a:off x="978436" y="956538"/>
                  <a:ext cx="476084" cy="47422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9418" name="椭圆 75"/>
                <p:cNvGrpSpPr/>
                <p:nvPr/>
              </p:nvGrpSpPr>
              <p:grpSpPr>
                <a:xfrm>
                  <a:off x="1154555" y="526270"/>
                  <a:ext cx="626796" cy="626987"/>
                  <a:chOff x="0" y="0"/>
                  <a:chExt cx="579120" cy="579120"/>
                </a:xfrm>
              </p:grpSpPr>
              <p:pic>
                <p:nvPicPr>
                  <p:cNvPr id="29486" name="椭圆 75"/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87" name="Text Box 107"/>
                  <p:cNvSpPr txBox="1"/>
                  <p:nvPr/>
                </p:nvSpPr>
                <p:spPr>
                  <a:xfrm rot="-7771559">
                    <a:off x="87984" y="86712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19" name="椭圆 76"/>
                <p:cNvGrpSpPr/>
                <p:nvPr/>
              </p:nvGrpSpPr>
              <p:grpSpPr>
                <a:xfrm>
                  <a:off x="969815" y="559269"/>
                  <a:ext cx="481643" cy="481790"/>
                  <a:chOff x="0" y="0"/>
                  <a:chExt cx="445008" cy="445008"/>
                </a:xfrm>
              </p:grpSpPr>
              <p:pic>
                <p:nvPicPr>
                  <p:cNvPr id="29484" name="椭圆 76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445008" cy="4450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85" name="Text Box 110"/>
                  <p:cNvSpPr txBox="1"/>
                  <p:nvPr/>
                </p:nvSpPr>
                <p:spPr>
                  <a:xfrm rot="-7771559">
                    <a:off x="65079" y="66247"/>
                    <a:ext cx="312383" cy="3124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20" name="椭圆 77"/>
                <p:cNvGrpSpPr/>
                <p:nvPr/>
              </p:nvGrpSpPr>
              <p:grpSpPr>
                <a:xfrm>
                  <a:off x="778477" y="724266"/>
                  <a:ext cx="369480" cy="362993"/>
                  <a:chOff x="0" y="0"/>
                  <a:chExt cx="341376" cy="335280"/>
                </a:xfrm>
              </p:grpSpPr>
              <p:pic>
                <p:nvPicPr>
                  <p:cNvPr id="29482" name="椭圆 77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341376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83" name="Text Box 113"/>
                  <p:cNvSpPr txBox="1"/>
                  <p:nvPr/>
                </p:nvSpPr>
                <p:spPr>
                  <a:xfrm rot="-7771559">
                    <a:off x="53690" y="51585"/>
                    <a:ext cx="233436" cy="2335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21" name="椭圆 78"/>
                <p:cNvGrpSpPr/>
                <p:nvPr/>
              </p:nvGrpSpPr>
              <p:grpSpPr>
                <a:xfrm>
                  <a:off x="474976" y="1192857"/>
                  <a:ext cx="211131" cy="211196"/>
                  <a:chOff x="0" y="0"/>
                  <a:chExt cx="195072" cy="195072"/>
                </a:xfrm>
              </p:grpSpPr>
              <p:pic>
                <p:nvPicPr>
                  <p:cNvPr id="29480" name="椭圆 78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81" name="Text Box 116"/>
                  <p:cNvSpPr txBox="1"/>
                  <p:nvPr/>
                </p:nvSpPr>
                <p:spPr>
                  <a:xfrm rot="-7771559">
                    <a:off x="29298" y="30376"/>
                    <a:ext cx="132756" cy="13279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22" name="椭圆 79"/>
                <p:cNvGrpSpPr/>
                <p:nvPr/>
              </p:nvGrpSpPr>
              <p:grpSpPr>
                <a:xfrm>
                  <a:off x="969815" y="935462"/>
                  <a:ext cx="409067" cy="409192"/>
                  <a:chOff x="0" y="0"/>
                  <a:chExt cx="377952" cy="377952"/>
                </a:xfrm>
              </p:grpSpPr>
              <p:pic>
                <p:nvPicPr>
                  <p:cNvPr id="29478" name="椭圆 79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377952" cy="377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79" name="Text Box 119"/>
                  <p:cNvSpPr txBox="1"/>
                  <p:nvPr/>
                </p:nvSpPr>
                <p:spPr>
                  <a:xfrm rot="-7771559">
                    <a:off x="56866" y="59713"/>
                    <a:ext cx="261423" cy="2615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23" name="椭圆 80"/>
                <p:cNvGrpSpPr/>
                <p:nvPr/>
              </p:nvGrpSpPr>
              <p:grpSpPr>
                <a:xfrm>
                  <a:off x="857651" y="433872"/>
                  <a:ext cx="211131" cy="211196"/>
                  <a:chOff x="0" y="0"/>
                  <a:chExt cx="195072" cy="195072"/>
                </a:xfrm>
              </p:grpSpPr>
              <p:pic>
                <p:nvPicPr>
                  <p:cNvPr id="29476" name="椭圆 80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77" name="Text Box 122"/>
                  <p:cNvSpPr txBox="1"/>
                  <p:nvPr/>
                </p:nvSpPr>
                <p:spPr>
                  <a:xfrm rot="9141287">
                    <a:off x="30775" y="31285"/>
                    <a:ext cx="132793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24" name="椭圆 81"/>
                <p:cNvGrpSpPr/>
                <p:nvPr/>
              </p:nvGrpSpPr>
              <p:grpSpPr>
                <a:xfrm>
                  <a:off x="639922" y="856263"/>
                  <a:ext cx="527828" cy="534589"/>
                  <a:chOff x="0" y="0"/>
                  <a:chExt cx="487680" cy="493776"/>
                </a:xfrm>
              </p:grpSpPr>
              <p:pic>
                <p:nvPicPr>
                  <p:cNvPr id="29474" name="椭圆 81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75" name="Text Box 125"/>
                  <p:cNvSpPr txBox="1"/>
                  <p:nvPr/>
                </p:nvSpPr>
                <p:spPr>
                  <a:xfrm rot="6462645">
                    <a:off x="72100" y="75466"/>
                    <a:ext cx="343921" cy="3440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25" name="椭圆 82"/>
                <p:cNvGrpSpPr/>
                <p:nvPr/>
              </p:nvGrpSpPr>
              <p:grpSpPr>
                <a:xfrm>
                  <a:off x="303432" y="592269"/>
                  <a:ext cx="389273" cy="389392"/>
                  <a:chOff x="0" y="0"/>
                  <a:chExt cx="359664" cy="359664"/>
                </a:xfrm>
              </p:grpSpPr>
              <p:pic>
                <p:nvPicPr>
                  <p:cNvPr id="29472" name="椭圆 82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73" name="Text Box 128"/>
                  <p:cNvSpPr txBox="1"/>
                  <p:nvPr/>
                </p:nvSpPr>
                <p:spPr>
                  <a:xfrm rot="-2106846">
                    <a:off x="54898" y="54977"/>
                    <a:ext cx="252109" cy="252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9426" name="图片 83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3028440" flipV="1">
                  <a:off x="922853" y="667719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427" name="图片 84"/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27" name="椭圆 85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210" y="1130944"/>
                  <a:ext cx="199371" cy="199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828" name="椭圆 86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501" y="368706"/>
                  <a:ext cx="281869" cy="283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829" name="椭圆 87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3558" y="684091"/>
                  <a:ext cx="283587" cy="28350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437" name="椭圆 88"/>
                <p:cNvSpPr/>
                <p:nvPr/>
              </p:nvSpPr>
              <p:spPr>
                <a:xfrm rot="3028440" flipV="1">
                  <a:off x="764565" y="1196255"/>
                  <a:ext cx="197652" cy="19759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9831" name="椭圆 89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6244" y="1246993"/>
                  <a:ext cx="427960" cy="4295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9441" name="椭圆 90"/>
                <p:cNvGrpSpPr/>
                <p:nvPr/>
              </p:nvGrpSpPr>
              <p:grpSpPr>
                <a:xfrm>
                  <a:off x="989608" y="757265"/>
                  <a:ext cx="705970" cy="699586"/>
                  <a:chOff x="0" y="0"/>
                  <a:chExt cx="652272" cy="646176"/>
                </a:xfrm>
              </p:grpSpPr>
              <p:pic>
                <p:nvPicPr>
                  <p:cNvPr id="29470" name="椭圆 90"/>
                  <p:cNvPicPr/>
                  <p:nvPr/>
                </p:nvPicPr>
                <p:blipFill>
                  <a:blip r:embed="rId37"/>
                  <a:stretch>
                    <a:fillRect/>
                  </a:stretch>
                </p:blipFill>
                <p:spPr>
                  <a:xfrm>
                    <a:off x="0" y="0"/>
                    <a:ext cx="652272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71" name="Text Box 138"/>
                  <p:cNvSpPr txBox="1"/>
                  <p:nvPr/>
                </p:nvSpPr>
                <p:spPr>
                  <a:xfrm rot="-3629951">
                    <a:off x="97490" y="96277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42" name="椭圆 91"/>
                <p:cNvGrpSpPr/>
                <p:nvPr/>
              </p:nvGrpSpPr>
              <p:grpSpPr>
                <a:xfrm>
                  <a:off x="197866" y="334874"/>
                  <a:ext cx="626796" cy="626987"/>
                  <a:chOff x="0" y="0"/>
                  <a:chExt cx="579120" cy="579120"/>
                </a:xfrm>
              </p:grpSpPr>
              <p:pic>
                <p:nvPicPr>
                  <p:cNvPr id="29468" name="椭圆 91"/>
                  <p:cNvPicPr/>
                  <p:nvPr/>
                </p:nvPicPr>
                <p:blipFill>
                  <a:blip r:embed="rId38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69" name="Text Box 141"/>
                  <p:cNvSpPr txBox="1"/>
                  <p:nvPr/>
                </p:nvSpPr>
                <p:spPr>
                  <a:xfrm rot="-7771559">
                    <a:off x="85562" y="87599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9443" name="图片 92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9444" name="椭圆 93"/>
                <p:cNvGrpSpPr/>
                <p:nvPr/>
              </p:nvGrpSpPr>
              <p:grpSpPr>
                <a:xfrm>
                  <a:off x="1141359" y="460271"/>
                  <a:ext cx="910503" cy="904182"/>
                  <a:chOff x="0" y="0"/>
                  <a:chExt cx="841248" cy="835152"/>
                </a:xfrm>
              </p:grpSpPr>
              <p:pic>
                <p:nvPicPr>
                  <p:cNvPr id="29466" name="椭圆 93"/>
                  <p:cNvPicPr/>
                  <p:nvPr/>
                </p:nvPicPr>
                <p:blipFill>
                  <a:blip r:embed="rId39"/>
                  <a:stretch>
                    <a:fillRect/>
                  </a:stretch>
                </p:blipFill>
                <p:spPr>
                  <a:xfrm>
                    <a:off x="0" y="0"/>
                    <a:ext cx="841248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67" name="Text Box 145"/>
                  <p:cNvSpPr txBox="1"/>
                  <p:nvPr/>
                </p:nvSpPr>
                <p:spPr>
                  <a:xfrm rot="2191815">
                    <a:off x="127504" y="122825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45" name="椭圆 94"/>
                <p:cNvGrpSpPr/>
                <p:nvPr/>
              </p:nvGrpSpPr>
              <p:grpSpPr>
                <a:xfrm>
                  <a:off x="1306305" y="697867"/>
                  <a:ext cx="666383" cy="659987"/>
                  <a:chOff x="0" y="0"/>
                  <a:chExt cx="615696" cy="609600"/>
                </a:xfrm>
              </p:grpSpPr>
              <p:pic>
                <p:nvPicPr>
                  <p:cNvPr id="29464" name="椭圆 94"/>
                  <p:cNvPicPr/>
                  <p:nvPr/>
                </p:nvPicPr>
                <p:blipFill>
                  <a:blip r:embed="rId40"/>
                  <a:stretch>
                    <a:fillRect/>
                  </a:stretch>
                </p:blipFill>
                <p:spPr>
                  <a:xfrm>
                    <a:off x="0" y="0"/>
                    <a:ext cx="615696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65" name="Text Box 148"/>
                  <p:cNvSpPr txBox="1"/>
                  <p:nvPr/>
                </p:nvSpPr>
                <p:spPr>
                  <a:xfrm rot="5135286">
                    <a:off x="93226" y="89836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46" name="椭圆 95"/>
                <p:cNvGrpSpPr/>
                <p:nvPr/>
              </p:nvGrpSpPr>
              <p:grpSpPr>
                <a:xfrm>
                  <a:off x="1246924" y="1133458"/>
                  <a:ext cx="501437" cy="501590"/>
                  <a:chOff x="0" y="0"/>
                  <a:chExt cx="463296" cy="463296"/>
                </a:xfrm>
              </p:grpSpPr>
              <p:pic>
                <p:nvPicPr>
                  <p:cNvPr id="29462" name="椭圆 95"/>
                  <p:cNvPicPr/>
                  <p:nvPr/>
                </p:nvPicPr>
                <p:blipFill>
                  <a:blip r:embed="rId41"/>
                  <a:stretch>
                    <a:fillRect/>
                  </a:stretch>
                </p:blipFill>
                <p:spPr>
                  <a:xfrm>
                    <a:off x="0" y="0"/>
                    <a:ext cx="463296" cy="4632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63" name="Text Box 151"/>
                  <p:cNvSpPr txBox="1"/>
                  <p:nvPr/>
                </p:nvSpPr>
                <p:spPr>
                  <a:xfrm rot="5135286">
                    <a:off x="69836" y="71621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47" name="椭圆 96"/>
                <p:cNvGrpSpPr/>
                <p:nvPr/>
              </p:nvGrpSpPr>
              <p:grpSpPr>
                <a:xfrm>
                  <a:off x="1042391" y="869463"/>
                  <a:ext cx="705970" cy="706186"/>
                  <a:chOff x="0" y="0"/>
                  <a:chExt cx="652272" cy="652272"/>
                </a:xfrm>
              </p:grpSpPr>
              <p:pic>
                <p:nvPicPr>
                  <p:cNvPr id="29460" name="椭圆 96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61" name="Text Box 154"/>
                  <p:cNvSpPr txBox="1"/>
                  <p:nvPr/>
                </p:nvSpPr>
                <p:spPr>
                  <a:xfrm rot="-3629951">
                    <a:off x="100339" y="100199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48" name="椭圆 97"/>
                <p:cNvGrpSpPr/>
                <p:nvPr/>
              </p:nvGrpSpPr>
              <p:grpSpPr>
                <a:xfrm>
                  <a:off x="1233729" y="757265"/>
                  <a:ext cx="705970" cy="699586"/>
                  <a:chOff x="0" y="0"/>
                  <a:chExt cx="652272" cy="646176"/>
                </a:xfrm>
              </p:grpSpPr>
              <p:pic>
                <p:nvPicPr>
                  <p:cNvPr id="29458" name="椭圆 97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652272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59" name="Text Box 157"/>
                  <p:cNvSpPr txBox="1"/>
                  <p:nvPr/>
                </p:nvSpPr>
                <p:spPr>
                  <a:xfrm rot="-3629951">
                    <a:off x="98876" y="95769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49" name="椭圆 98"/>
                <p:cNvGrpSpPr/>
                <p:nvPr/>
              </p:nvGrpSpPr>
              <p:grpSpPr>
                <a:xfrm>
                  <a:off x="1293109" y="869463"/>
                  <a:ext cx="699372" cy="706186"/>
                  <a:chOff x="0" y="0"/>
                  <a:chExt cx="646176" cy="652272"/>
                </a:xfrm>
              </p:grpSpPr>
              <p:pic>
                <p:nvPicPr>
                  <p:cNvPr id="29456" name="椭圆 98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646176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57" name="Text Box 160"/>
                  <p:cNvSpPr txBox="1"/>
                  <p:nvPr/>
                </p:nvSpPr>
                <p:spPr>
                  <a:xfrm rot="-3629951">
                    <a:off x="95628" y="99691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450" name="椭圆 99"/>
                <p:cNvGrpSpPr/>
                <p:nvPr/>
              </p:nvGrpSpPr>
              <p:grpSpPr>
                <a:xfrm>
                  <a:off x="1266718" y="394273"/>
                  <a:ext cx="211131" cy="204596"/>
                  <a:chOff x="0" y="0"/>
                  <a:chExt cx="195072" cy="188976"/>
                </a:xfrm>
              </p:grpSpPr>
              <p:pic>
                <p:nvPicPr>
                  <p:cNvPr id="29454" name="椭圆 99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195072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455" name="Text Box 163"/>
                  <p:cNvSpPr txBox="1"/>
                  <p:nvPr/>
                </p:nvSpPr>
                <p:spPr>
                  <a:xfrm rot="9141287">
                    <a:off x="29983" y="28399"/>
                    <a:ext cx="132793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9860" name="椭圆 100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571" y="326598"/>
                  <a:ext cx="281869" cy="2817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9366" name="任意多边形 36"/>
              <p:cNvSpPr/>
              <p:nvPr/>
            </p:nvSpPr>
            <p:spPr>
              <a:xfrm>
                <a:off x="255588" y="235023"/>
                <a:ext cx="1379543" cy="1379964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964522" y="207299"/>
                  </a:cxn>
                  <a:cxn ang="0">
                    <a:pos x="1721870" y="965112"/>
                  </a:cxn>
                  <a:cxn ang="0">
                    <a:pos x="964522" y="1722925"/>
                  </a:cxn>
                  <a:cxn ang="0">
                    <a:pos x="207172" y="965112"/>
                  </a:cxn>
                  <a:cxn ang="0">
                    <a:pos x="964522" y="207299"/>
                  </a:cxn>
                  <a:cxn ang="0">
                    <a:pos x="964522" y="119269"/>
                  </a:cxn>
                  <a:cxn ang="0">
                    <a:pos x="119196" y="965112"/>
                  </a:cxn>
                  <a:cxn ang="0">
                    <a:pos x="964522" y="1810955"/>
                  </a:cxn>
                  <a:cxn ang="0">
                    <a:pos x="1809847" y="965112"/>
                  </a:cxn>
                  <a:cxn ang="0">
                    <a:pos x="964522" y="119269"/>
                  </a:cxn>
                  <a:cxn ang="0">
                    <a:pos x="964522" y="0"/>
                  </a:cxn>
                  <a:cxn ang="0">
                    <a:pos x="1929042" y="965112"/>
                  </a:cxn>
                  <a:cxn ang="0">
                    <a:pos x="964522" y="1930224"/>
                  </a:cxn>
                  <a:cxn ang="0">
                    <a:pos x="0" y="965112"/>
                  </a:cxn>
                  <a:cxn ang="0">
                    <a:pos x="964522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29364" name="组合 321"/>
            <p:cNvPicPr/>
            <p:nvPr/>
          </p:nvPicPr>
          <p:blipFill>
            <a:blip r:embed="rId46"/>
            <a:stretch>
              <a:fillRect/>
            </a:stretch>
          </p:blipFill>
          <p:spPr>
            <a:xfrm>
              <a:off x="658306" y="626494"/>
              <a:ext cx="573026" cy="57320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8884" name="组合 333"/>
          <p:cNvGrpSpPr/>
          <p:nvPr/>
        </p:nvGrpSpPr>
        <p:grpSpPr>
          <a:xfrm>
            <a:off x="6596063" y="3503613"/>
            <a:ext cx="1787525" cy="1827212"/>
            <a:chOff x="0" y="0"/>
            <a:chExt cx="1787621" cy="1827642"/>
          </a:xfrm>
        </p:grpSpPr>
        <p:grpSp>
          <p:nvGrpSpPr>
            <p:cNvPr id="29190" name="组合 308"/>
            <p:cNvGrpSpPr/>
            <p:nvPr/>
          </p:nvGrpSpPr>
          <p:grpSpPr>
            <a:xfrm>
              <a:off x="0" y="0"/>
              <a:ext cx="1787621" cy="1827642"/>
              <a:chOff x="0" y="0"/>
              <a:chExt cx="1787621" cy="1827642"/>
            </a:xfrm>
          </p:grpSpPr>
          <p:grpSp>
            <p:nvGrpSpPr>
              <p:cNvPr id="29192" name="组合 304"/>
              <p:cNvGrpSpPr/>
              <p:nvPr/>
            </p:nvGrpSpPr>
            <p:grpSpPr>
              <a:xfrm>
                <a:off x="0" y="0"/>
                <a:ext cx="1787621" cy="1827642"/>
                <a:chOff x="0" y="0"/>
                <a:chExt cx="1787621" cy="1827642"/>
              </a:xfrm>
            </p:grpSpPr>
            <p:pic>
              <p:nvPicPr>
                <p:cNvPr id="29194" name="图片 171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 rot="-4171559" flipV="1">
                  <a:off x="154247" y="742254"/>
                  <a:ext cx="328155" cy="3566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195" name="椭圆 172"/>
                <p:cNvSpPr/>
                <p:nvPr/>
              </p:nvSpPr>
              <p:spPr>
                <a:xfrm rot="4500000">
                  <a:off x="463507" y="424030"/>
                  <a:ext cx="749476" cy="74934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9196" name="椭圆 173"/>
                <p:cNvGrpSpPr/>
                <p:nvPr/>
              </p:nvGrpSpPr>
              <p:grpSpPr>
                <a:xfrm>
                  <a:off x="603345" y="-4510"/>
                  <a:ext cx="981509" cy="987784"/>
                  <a:chOff x="0" y="0"/>
                  <a:chExt cx="981456" cy="987552"/>
                </a:xfrm>
              </p:grpSpPr>
              <p:pic>
                <p:nvPicPr>
                  <p:cNvPr id="29361" name="椭圆 173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981456" cy="987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62" name="Text Box 174"/>
                  <p:cNvSpPr txBox="1"/>
                  <p:nvPr/>
                </p:nvSpPr>
                <p:spPr>
                  <a:xfrm rot="4500000">
                    <a:off x="144626" y="147601"/>
                    <a:ext cx="691216" cy="6913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197" name="椭圆 174"/>
                <p:cNvGrpSpPr/>
                <p:nvPr/>
              </p:nvGrpSpPr>
              <p:grpSpPr>
                <a:xfrm>
                  <a:off x="627731" y="891813"/>
                  <a:ext cx="188986" cy="189020"/>
                  <a:chOff x="0" y="0"/>
                  <a:chExt cx="188976" cy="188976"/>
                </a:xfrm>
              </p:grpSpPr>
              <p:pic>
                <p:nvPicPr>
                  <p:cNvPr id="29359" name="椭圆 174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60" name="Text Box 177"/>
                  <p:cNvSpPr txBox="1"/>
                  <p:nvPr/>
                </p:nvSpPr>
                <p:spPr>
                  <a:xfrm rot="4500000">
                    <a:off x="28829" y="31998"/>
                    <a:ext cx="129274" cy="12929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198" name="椭圆 175"/>
                <p:cNvGrpSpPr/>
                <p:nvPr/>
              </p:nvGrpSpPr>
              <p:grpSpPr>
                <a:xfrm>
                  <a:off x="956932" y="458895"/>
                  <a:ext cx="835197" cy="835349"/>
                  <a:chOff x="0" y="0"/>
                  <a:chExt cx="835152" cy="835152"/>
                </a:xfrm>
              </p:grpSpPr>
              <p:pic>
                <p:nvPicPr>
                  <p:cNvPr id="29357" name="椭圆 175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58" name="Text Box 180"/>
                  <p:cNvSpPr txBox="1"/>
                  <p:nvPr/>
                </p:nvSpPr>
                <p:spPr>
                  <a:xfrm rot="-9734205">
                    <a:off x="122017" y="122124"/>
                    <a:ext cx="587046" cy="5869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199" name="椭圆 176"/>
                <p:cNvGrpSpPr/>
                <p:nvPr/>
              </p:nvGrpSpPr>
              <p:grpSpPr>
                <a:xfrm>
                  <a:off x="1030088" y="1696674"/>
                  <a:ext cx="134119" cy="134144"/>
                  <a:chOff x="0" y="0"/>
                  <a:chExt cx="134112" cy="134112"/>
                </a:xfrm>
              </p:grpSpPr>
              <p:pic>
                <p:nvPicPr>
                  <p:cNvPr id="29355" name="椭圆 176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134112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56" name="Text Box 183"/>
                  <p:cNvSpPr txBox="1"/>
                  <p:nvPr/>
                </p:nvSpPr>
                <p:spPr>
                  <a:xfrm rot="4500000">
                    <a:off x="21835" y="20229"/>
                    <a:ext cx="91705" cy="917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00" name="椭圆 177"/>
                <p:cNvGrpSpPr/>
                <p:nvPr/>
              </p:nvGrpSpPr>
              <p:grpSpPr>
                <a:xfrm>
                  <a:off x="828910" y="1269854"/>
                  <a:ext cx="188986" cy="189020"/>
                  <a:chOff x="0" y="0"/>
                  <a:chExt cx="188976" cy="188976"/>
                </a:xfrm>
              </p:grpSpPr>
              <p:pic>
                <p:nvPicPr>
                  <p:cNvPr id="29353" name="椭圆 177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54" name="Text Box 186"/>
                  <p:cNvSpPr txBox="1"/>
                  <p:nvPr/>
                </p:nvSpPr>
                <p:spPr>
                  <a:xfrm rot="-5408778">
                    <a:off x="30631" y="27404"/>
                    <a:ext cx="129274" cy="12929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01" name="椭圆 178"/>
                <p:cNvGrpSpPr/>
                <p:nvPr/>
              </p:nvGrpSpPr>
              <p:grpSpPr>
                <a:xfrm>
                  <a:off x="1261749" y="964982"/>
                  <a:ext cx="140216" cy="140241"/>
                  <a:chOff x="0" y="0"/>
                  <a:chExt cx="140208" cy="140208"/>
                </a:xfrm>
              </p:grpSpPr>
              <p:pic>
                <p:nvPicPr>
                  <p:cNvPr id="29351" name="椭圆 178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52" name="Text Box 189"/>
                  <p:cNvSpPr txBox="1"/>
                  <p:nvPr/>
                </p:nvSpPr>
                <p:spPr>
                  <a:xfrm rot="-5408778">
                    <a:off x="24541" y="23411"/>
                    <a:ext cx="91705" cy="917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02" name="椭圆 179"/>
                <p:cNvGrpSpPr/>
                <p:nvPr/>
              </p:nvGrpSpPr>
              <p:grpSpPr>
                <a:xfrm>
                  <a:off x="585056" y="1245464"/>
                  <a:ext cx="317009" cy="317067"/>
                  <a:chOff x="0" y="0"/>
                  <a:chExt cx="316992" cy="316992"/>
                </a:xfrm>
              </p:grpSpPr>
              <p:pic>
                <p:nvPicPr>
                  <p:cNvPr id="29349" name="椭圆 179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50" name="Text Box 192"/>
                  <p:cNvSpPr txBox="1"/>
                  <p:nvPr/>
                </p:nvSpPr>
                <p:spPr>
                  <a:xfrm rot="-9734205">
                    <a:off x="47046" y="47354"/>
                    <a:ext cx="218856" cy="2188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03" name="椭圆 180"/>
                <p:cNvGrpSpPr/>
                <p:nvPr/>
              </p:nvGrpSpPr>
              <p:grpSpPr>
                <a:xfrm>
                  <a:off x="1109341" y="812546"/>
                  <a:ext cx="475514" cy="475600"/>
                  <a:chOff x="0" y="0"/>
                  <a:chExt cx="475488" cy="475488"/>
                </a:xfrm>
              </p:grpSpPr>
              <p:pic>
                <p:nvPicPr>
                  <p:cNvPr id="29347" name="椭圆 180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475488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48" name="Text Box 195"/>
                  <p:cNvSpPr txBox="1"/>
                  <p:nvPr/>
                </p:nvSpPr>
                <p:spPr>
                  <a:xfrm rot="4500000">
                    <a:off x="73442" y="70104"/>
                    <a:ext cx="331133" cy="331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04" name="椭圆 181"/>
                <p:cNvGrpSpPr/>
                <p:nvPr/>
              </p:nvGrpSpPr>
              <p:grpSpPr>
                <a:xfrm>
                  <a:off x="1121533" y="727182"/>
                  <a:ext cx="268238" cy="262190"/>
                  <a:chOff x="0" y="0"/>
                  <a:chExt cx="268224" cy="262128"/>
                </a:xfrm>
              </p:grpSpPr>
              <p:pic>
                <p:nvPicPr>
                  <p:cNvPr id="29345" name="椭圆 181"/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0" y="0"/>
                    <a:ext cx="268224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46" name="Text Box 198"/>
                  <p:cNvSpPr txBox="1"/>
                  <p:nvPr/>
                </p:nvSpPr>
                <p:spPr>
                  <a:xfrm rot="3522440">
                    <a:off x="42437" y="38598"/>
                    <a:ext cx="182787" cy="1828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05" name="椭圆 182"/>
                <p:cNvGrpSpPr/>
                <p:nvPr/>
              </p:nvGrpSpPr>
              <p:grpSpPr>
                <a:xfrm>
                  <a:off x="810621" y="330849"/>
                  <a:ext cx="762041" cy="762179"/>
                  <a:chOff x="0" y="0"/>
                  <a:chExt cx="762000" cy="762000"/>
                </a:xfrm>
              </p:grpSpPr>
              <p:pic>
                <p:nvPicPr>
                  <p:cNvPr id="29343" name="椭圆 182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762000" cy="762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44" name="Text Box 201"/>
                  <p:cNvSpPr txBox="1"/>
                  <p:nvPr/>
                </p:nvSpPr>
                <p:spPr>
                  <a:xfrm rot="4500000">
                    <a:off x="113593" y="113673"/>
                    <a:ext cx="533116" cy="5332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06" name="椭圆 183"/>
                <p:cNvGrpSpPr/>
                <p:nvPr/>
              </p:nvGrpSpPr>
              <p:grpSpPr>
                <a:xfrm>
                  <a:off x="871584" y="672305"/>
                  <a:ext cx="566958" cy="567061"/>
                  <a:chOff x="0" y="0"/>
                  <a:chExt cx="566928" cy="566928"/>
                </a:xfrm>
              </p:grpSpPr>
              <p:pic>
                <p:nvPicPr>
                  <p:cNvPr id="29341" name="椭圆 183"/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0" y="0"/>
                    <a:ext cx="566928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42" name="Text Box 204"/>
                  <p:cNvSpPr txBox="1"/>
                  <p:nvPr/>
                </p:nvSpPr>
                <p:spPr>
                  <a:xfrm rot="4500000">
                    <a:off x="83989" y="84946"/>
                    <a:ext cx="398382" cy="3984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07" name="椭圆 184"/>
                <p:cNvGrpSpPr/>
                <p:nvPr/>
              </p:nvGrpSpPr>
              <p:grpSpPr>
                <a:xfrm>
                  <a:off x="731368" y="1227172"/>
                  <a:ext cx="329202" cy="329261"/>
                  <a:chOff x="0" y="0"/>
                  <a:chExt cx="329184" cy="329184"/>
                </a:xfrm>
              </p:grpSpPr>
              <p:pic>
                <p:nvPicPr>
                  <p:cNvPr id="29339" name="椭圆 184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329184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40" name="Text Box 207"/>
                  <p:cNvSpPr txBox="1"/>
                  <p:nvPr/>
                </p:nvSpPr>
                <p:spPr>
                  <a:xfrm rot="4500000">
                    <a:off x="52993" y="52606"/>
                    <a:ext cx="226558" cy="226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08" name="椭圆 185"/>
                <p:cNvGrpSpPr/>
                <p:nvPr/>
              </p:nvGrpSpPr>
              <p:grpSpPr>
                <a:xfrm>
                  <a:off x="578960" y="507674"/>
                  <a:ext cx="634018" cy="634133"/>
                  <a:chOff x="0" y="0"/>
                  <a:chExt cx="633984" cy="633984"/>
                </a:xfrm>
              </p:grpSpPr>
              <p:pic>
                <p:nvPicPr>
                  <p:cNvPr id="29337" name="椭圆 185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633984" cy="6339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38" name="Text Box 210"/>
                  <p:cNvSpPr txBox="1"/>
                  <p:nvPr/>
                </p:nvSpPr>
                <p:spPr>
                  <a:xfrm rot="4500000">
                    <a:off x="92668" y="94568"/>
                    <a:ext cx="446145" cy="4462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09" name="椭圆 186"/>
                <p:cNvGrpSpPr/>
                <p:nvPr/>
              </p:nvGrpSpPr>
              <p:grpSpPr>
                <a:xfrm>
                  <a:off x="176602" y="1013762"/>
                  <a:ext cx="329202" cy="323164"/>
                  <a:chOff x="0" y="0"/>
                  <a:chExt cx="329184" cy="323088"/>
                </a:xfrm>
              </p:grpSpPr>
              <p:pic>
                <p:nvPicPr>
                  <p:cNvPr id="29335" name="椭圆 186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329184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36" name="Text Box 213"/>
                  <p:cNvSpPr txBox="1"/>
                  <p:nvPr/>
                </p:nvSpPr>
                <p:spPr>
                  <a:xfrm rot="9187154">
                    <a:off x="53039" y="47325"/>
                    <a:ext cx="226600" cy="2265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10" name="椭圆 187"/>
                <p:cNvGrpSpPr/>
                <p:nvPr/>
              </p:nvGrpSpPr>
              <p:grpSpPr>
                <a:xfrm>
                  <a:off x="554575" y="641818"/>
                  <a:ext cx="841293" cy="835349"/>
                  <a:chOff x="0" y="0"/>
                  <a:chExt cx="841248" cy="835152"/>
                </a:xfrm>
              </p:grpSpPr>
              <p:pic>
                <p:nvPicPr>
                  <p:cNvPr id="29333" name="椭圆 187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841248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34" name="Text Box 216"/>
                  <p:cNvSpPr txBox="1"/>
                  <p:nvPr/>
                </p:nvSpPr>
                <p:spPr>
                  <a:xfrm rot="-9734205">
                    <a:off x="126459" y="125723"/>
                    <a:ext cx="587046" cy="5869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11" name="椭圆 188"/>
                <p:cNvGrpSpPr/>
                <p:nvPr/>
              </p:nvGrpSpPr>
              <p:grpSpPr>
                <a:xfrm>
                  <a:off x="859391" y="989372"/>
                  <a:ext cx="835197" cy="835349"/>
                  <a:chOff x="0" y="0"/>
                  <a:chExt cx="835152" cy="835152"/>
                </a:xfrm>
              </p:grpSpPr>
              <p:pic>
                <p:nvPicPr>
                  <p:cNvPr id="29331" name="椭圆 188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32" name="Text Box 219"/>
                  <p:cNvSpPr txBox="1"/>
                  <p:nvPr/>
                </p:nvSpPr>
                <p:spPr>
                  <a:xfrm rot="-4108184">
                    <a:off x="124119" y="125306"/>
                    <a:ext cx="586941" cy="5870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12" name="椭圆 189"/>
                <p:cNvGrpSpPr/>
                <p:nvPr/>
              </p:nvGrpSpPr>
              <p:grpSpPr>
                <a:xfrm>
                  <a:off x="298529" y="1263756"/>
                  <a:ext cx="310913" cy="317067"/>
                  <a:chOff x="0" y="0"/>
                  <a:chExt cx="310896" cy="316992"/>
                </a:xfrm>
              </p:grpSpPr>
              <p:pic>
                <p:nvPicPr>
                  <p:cNvPr id="29329" name="椭圆 189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310896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30" name="Text Box 222"/>
                  <p:cNvSpPr txBox="1"/>
                  <p:nvPr/>
                </p:nvSpPr>
                <p:spPr>
                  <a:xfrm rot="-9734205">
                    <a:off x="45597" y="47381"/>
                    <a:ext cx="218856" cy="2188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13" name="椭圆 190"/>
                <p:cNvGrpSpPr/>
                <p:nvPr/>
              </p:nvGrpSpPr>
              <p:grpSpPr>
                <a:xfrm>
                  <a:off x="213180" y="1154003"/>
                  <a:ext cx="396261" cy="402431"/>
                  <a:chOff x="0" y="0"/>
                  <a:chExt cx="396240" cy="402336"/>
                </a:xfrm>
              </p:grpSpPr>
              <p:pic>
                <p:nvPicPr>
                  <p:cNvPr id="29327" name="椭圆 190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0" y="0"/>
                    <a:ext cx="396240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28" name="Text Box 225"/>
                  <p:cNvSpPr txBox="1"/>
                  <p:nvPr/>
                </p:nvSpPr>
                <p:spPr>
                  <a:xfrm rot="-9734205">
                    <a:off x="57789" y="62302"/>
                    <a:ext cx="278660" cy="2786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14" name="椭圆 191"/>
                <p:cNvGrpSpPr/>
                <p:nvPr/>
              </p:nvGrpSpPr>
              <p:grpSpPr>
                <a:xfrm>
                  <a:off x="1066666" y="1032054"/>
                  <a:ext cx="609633" cy="615841"/>
                  <a:chOff x="0" y="0"/>
                  <a:chExt cx="609600" cy="615696"/>
                </a:xfrm>
              </p:grpSpPr>
              <p:pic>
                <p:nvPicPr>
                  <p:cNvPr id="29325" name="椭圆 191"/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0" y="0"/>
                    <a:ext cx="609600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26" name="Text Box 228"/>
                  <p:cNvSpPr txBox="1"/>
                  <p:nvPr/>
                </p:nvSpPr>
                <p:spPr>
                  <a:xfrm rot="-1164714">
                    <a:off x="89445" y="94844"/>
                    <a:ext cx="430196" cy="4301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15" name="椭圆 192"/>
                <p:cNvGrpSpPr/>
                <p:nvPr/>
              </p:nvGrpSpPr>
              <p:grpSpPr>
                <a:xfrm>
                  <a:off x="1182497" y="306459"/>
                  <a:ext cx="463321" cy="457308"/>
                  <a:chOff x="0" y="0"/>
                  <a:chExt cx="463296" cy="457200"/>
                </a:xfrm>
              </p:grpSpPr>
              <p:pic>
                <p:nvPicPr>
                  <p:cNvPr id="29323" name="椭圆 192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463296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24" name="Text Box 231"/>
                  <p:cNvSpPr txBox="1"/>
                  <p:nvPr/>
                </p:nvSpPr>
                <p:spPr>
                  <a:xfrm rot="-1164714">
                    <a:off x="70086" y="68850"/>
                    <a:ext cx="321474" cy="3214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16" name="椭圆 193"/>
                <p:cNvGrpSpPr/>
                <p:nvPr/>
              </p:nvGrpSpPr>
              <p:grpSpPr>
                <a:xfrm>
                  <a:off x="694790" y="1044249"/>
                  <a:ext cx="359683" cy="353651"/>
                  <a:chOff x="0" y="0"/>
                  <a:chExt cx="359664" cy="353568"/>
                </a:xfrm>
              </p:grpSpPr>
              <p:pic>
                <p:nvPicPr>
                  <p:cNvPr id="29321" name="椭圆 193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359664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22" name="Text Box 234"/>
                  <p:cNvSpPr txBox="1"/>
                  <p:nvPr/>
                </p:nvSpPr>
                <p:spPr>
                  <a:xfrm rot="4171189">
                    <a:off x="55850" y="51912"/>
                    <a:ext cx="249101" cy="2491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17" name="椭圆 194"/>
                <p:cNvGrpSpPr/>
                <p:nvPr/>
              </p:nvGrpSpPr>
              <p:grpSpPr>
                <a:xfrm>
                  <a:off x="176602" y="1160100"/>
                  <a:ext cx="512092" cy="512185"/>
                  <a:chOff x="0" y="0"/>
                  <a:chExt cx="512064" cy="512064"/>
                </a:xfrm>
              </p:grpSpPr>
              <p:pic>
                <p:nvPicPr>
                  <p:cNvPr id="29319" name="椭圆 194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512064" cy="5120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20" name="Text Box 237"/>
                  <p:cNvSpPr txBox="1"/>
                  <p:nvPr/>
                </p:nvSpPr>
                <p:spPr>
                  <a:xfrm rot="-1164714">
                    <a:off x="76647" y="76519"/>
                    <a:ext cx="360014" cy="3599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18" name="椭圆 195"/>
                <p:cNvGrpSpPr/>
                <p:nvPr/>
              </p:nvGrpSpPr>
              <p:grpSpPr>
                <a:xfrm>
                  <a:off x="499708" y="647915"/>
                  <a:ext cx="865678" cy="859738"/>
                  <a:chOff x="0" y="0"/>
                  <a:chExt cx="865632" cy="859536"/>
                </a:xfrm>
              </p:grpSpPr>
              <p:pic>
                <p:nvPicPr>
                  <p:cNvPr id="29317" name="椭圆 195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865632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18" name="Text Box 240"/>
                  <p:cNvSpPr txBox="1"/>
                  <p:nvPr/>
                </p:nvSpPr>
                <p:spPr>
                  <a:xfrm rot="-4333976">
                    <a:off x="129465" y="125717"/>
                    <a:ext cx="605658" cy="6057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9219" name="图片 196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4500000">
                  <a:off x="725642" y="386205"/>
                  <a:ext cx="737820" cy="801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220" name="图片 197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4500000">
                  <a:off x="17680" y="935762"/>
                  <a:ext cx="406683" cy="4420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939" name="椭圆 198"/>
                <p:cNvSpPr>
                  <a:spLocks noChangeArrowheads="1"/>
                </p:cNvSpPr>
                <p:nvPr/>
              </p:nvSpPr>
              <p:spPr bwMode="auto">
                <a:xfrm rot="4500000">
                  <a:off x="1346243" y="612946"/>
                  <a:ext cx="311223" cy="31116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40" name="椭圆 199"/>
                <p:cNvSpPr>
                  <a:spLocks noChangeArrowheads="1"/>
                </p:cNvSpPr>
                <p:nvPr/>
              </p:nvSpPr>
              <p:spPr bwMode="auto">
                <a:xfrm rot="4500000">
                  <a:off x="680251" y="767764"/>
                  <a:ext cx="311223" cy="31275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41" name="椭圆 200"/>
                <p:cNvSpPr>
                  <a:spLocks noChangeArrowheads="1"/>
                </p:cNvSpPr>
                <p:nvPr/>
              </p:nvSpPr>
              <p:spPr bwMode="auto">
                <a:xfrm rot="4500000">
                  <a:off x="687382" y="519274"/>
                  <a:ext cx="446193" cy="4461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42" name="椭圆 201"/>
                <p:cNvSpPr>
                  <a:spLocks noChangeArrowheads="1"/>
                </p:cNvSpPr>
                <p:nvPr/>
              </p:nvSpPr>
              <p:spPr bwMode="auto">
                <a:xfrm rot="4500000">
                  <a:off x="1093011" y="1042478"/>
                  <a:ext cx="444605" cy="4461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233" name="椭圆 202"/>
                <p:cNvSpPr/>
                <p:nvPr/>
              </p:nvSpPr>
              <p:spPr>
                <a:xfrm rot="4500000">
                  <a:off x="674693" y="982921"/>
                  <a:ext cx="312812" cy="31275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9944" name="椭圆 203"/>
                <p:cNvSpPr>
                  <a:spLocks noChangeArrowheads="1"/>
                </p:cNvSpPr>
                <p:nvPr/>
              </p:nvSpPr>
              <p:spPr bwMode="auto">
                <a:xfrm rot="4500000">
                  <a:off x="757228" y="835269"/>
                  <a:ext cx="533526" cy="53342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45" name="椭圆 204"/>
                <p:cNvSpPr>
                  <a:spLocks noChangeArrowheads="1"/>
                </p:cNvSpPr>
                <p:nvPr/>
              </p:nvSpPr>
              <p:spPr bwMode="auto">
                <a:xfrm rot="4500000">
                  <a:off x="256333" y="512149"/>
                  <a:ext cx="678022" cy="676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9240" name="椭圆 205"/>
                <p:cNvGrpSpPr/>
                <p:nvPr/>
              </p:nvGrpSpPr>
              <p:grpSpPr>
                <a:xfrm>
                  <a:off x="298529" y="141828"/>
                  <a:ext cx="1103435" cy="1103636"/>
                  <a:chOff x="0" y="0"/>
                  <a:chExt cx="1103376" cy="1103376"/>
                </a:xfrm>
              </p:grpSpPr>
              <p:pic>
                <p:nvPicPr>
                  <p:cNvPr id="29315" name="椭圆 205"/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0" y="0"/>
                    <a:ext cx="1103376" cy="1103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16" name="Text Box 252"/>
                  <p:cNvSpPr txBox="1"/>
                  <p:nvPr/>
                </p:nvSpPr>
                <p:spPr>
                  <a:xfrm rot="358391">
                    <a:off x="163964" y="164435"/>
                    <a:ext cx="775795" cy="7756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9949" name="椭圆 206"/>
                <p:cNvSpPr>
                  <a:spLocks noChangeArrowheads="1"/>
                </p:cNvSpPr>
                <p:nvPr/>
              </p:nvSpPr>
              <p:spPr bwMode="auto">
                <a:xfrm rot="4500000">
                  <a:off x="1574867" y="1216327"/>
                  <a:ext cx="187369" cy="1873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244" name="椭圆 207"/>
                <p:cNvSpPr/>
                <p:nvPr/>
              </p:nvSpPr>
              <p:spPr>
                <a:xfrm rot="-3271559" flipV="1">
                  <a:off x="803277" y="522449"/>
                  <a:ext cx="439841" cy="43976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9245" name="椭圆 208"/>
                <p:cNvGrpSpPr/>
                <p:nvPr/>
              </p:nvGrpSpPr>
              <p:grpSpPr>
                <a:xfrm>
                  <a:off x="359492" y="312557"/>
                  <a:ext cx="579151" cy="579256"/>
                  <a:chOff x="0" y="0"/>
                  <a:chExt cx="579120" cy="579120"/>
                </a:xfrm>
              </p:grpSpPr>
              <p:pic>
                <p:nvPicPr>
                  <p:cNvPr id="29313" name="椭圆 208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14" name="Text Box 257"/>
                  <p:cNvSpPr txBox="1"/>
                  <p:nvPr/>
                </p:nvSpPr>
                <p:spPr>
                  <a:xfrm rot="7528441">
                    <a:off x="84465" y="86708"/>
                    <a:ext cx="405055" cy="405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46" name="椭圆 209"/>
                <p:cNvGrpSpPr/>
                <p:nvPr/>
              </p:nvGrpSpPr>
              <p:grpSpPr>
                <a:xfrm>
                  <a:off x="450937" y="617428"/>
                  <a:ext cx="445032" cy="451210"/>
                  <a:chOff x="0" y="0"/>
                  <a:chExt cx="445008" cy="451104"/>
                </a:xfrm>
              </p:grpSpPr>
              <p:pic>
                <p:nvPicPr>
                  <p:cNvPr id="29311" name="椭圆 209"/>
                  <p:cNvPicPr/>
                  <p:nvPr/>
                </p:nvPicPr>
                <p:blipFill>
                  <a:blip r:embed="rId72"/>
                  <a:stretch>
                    <a:fillRect/>
                  </a:stretch>
                </p:blipFill>
                <p:spPr>
                  <a:xfrm>
                    <a:off x="0" y="0"/>
                    <a:ext cx="445008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12" name="Text Box 260"/>
                  <p:cNvSpPr txBox="1"/>
                  <p:nvPr/>
                </p:nvSpPr>
                <p:spPr>
                  <a:xfrm rot="7528441">
                    <a:off x="66350" y="69328"/>
                    <a:ext cx="312406" cy="3124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47" name="椭圆 210"/>
                <p:cNvGrpSpPr/>
                <p:nvPr/>
              </p:nvGrpSpPr>
              <p:grpSpPr>
                <a:xfrm>
                  <a:off x="658212" y="867423"/>
                  <a:ext cx="335298" cy="335359"/>
                  <a:chOff x="0" y="0"/>
                  <a:chExt cx="335280" cy="335280"/>
                </a:xfrm>
              </p:grpSpPr>
              <p:pic>
                <p:nvPicPr>
                  <p:cNvPr id="29309" name="椭圆 210"/>
                  <p:cNvPicPr/>
                  <p:nvPr/>
                </p:nvPicPr>
                <p:blipFill>
                  <a:blip r:embed="rId73"/>
                  <a:stretch>
                    <a:fillRect/>
                  </a:stretch>
                </p:blipFill>
                <p:spPr>
                  <a:xfrm>
                    <a:off x="0" y="0"/>
                    <a:ext cx="335280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10" name="Text Box 263"/>
                  <p:cNvSpPr txBox="1"/>
                  <p:nvPr/>
                </p:nvSpPr>
                <p:spPr>
                  <a:xfrm rot="7528441">
                    <a:off x="52405" y="53285"/>
                    <a:ext cx="233452" cy="2334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48" name="椭圆 211"/>
                <p:cNvGrpSpPr/>
                <p:nvPr/>
              </p:nvGrpSpPr>
              <p:grpSpPr>
                <a:xfrm>
                  <a:off x="1170304" y="1190587"/>
                  <a:ext cx="195082" cy="195118"/>
                  <a:chOff x="0" y="0"/>
                  <a:chExt cx="195072" cy="195072"/>
                </a:xfrm>
              </p:grpSpPr>
              <p:pic>
                <p:nvPicPr>
                  <p:cNvPr id="29307" name="椭圆 211"/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08" name="Text Box 266"/>
                  <p:cNvSpPr txBox="1"/>
                  <p:nvPr/>
                </p:nvSpPr>
                <p:spPr>
                  <a:xfrm rot="7528441">
                    <a:off x="31632" y="30011"/>
                    <a:ext cx="132764" cy="1327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49" name="椭圆 212"/>
                <p:cNvGrpSpPr/>
                <p:nvPr/>
              </p:nvGrpSpPr>
              <p:grpSpPr>
                <a:xfrm>
                  <a:off x="798428" y="605233"/>
                  <a:ext cx="377972" cy="378041"/>
                  <a:chOff x="0" y="0"/>
                  <a:chExt cx="377952" cy="377952"/>
                </a:xfrm>
              </p:grpSpPr>
              <p:pic>
                <p:nvPicPr>
                  <p:cNvPr id="29305" name="椭圆 212"/>
                  <p:cNvPicPr/>
                  <p:nvPr/>
                </p:nvPicPr>
                <p:blipFill>
                  <a:blip r:embed="rId75"/>
                  <a:stretch>
                    <a:fillRect/>
                  </a:stretch>
                </p:blipFill>
                <p:spPr>
                  <a:xfrm>
                    <a:off x="0" y="0"/>
                    <a:ext cx="377952" cy="377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06" name="Text Box 269"/>
                  <p:cNvSpPr txBox="1"/>
                  <p:nvPr/>
                </p:nvSpPr>
                <p:spPr>
                  <a:xfrm rot="7528441">
                    <a:off x="57859" y="57895"/>
                    <a:ext cx="261442" cy="2614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50" name="椭圆 213"/>
                <p:cNvGrpSpPr/>
                <p:nvPr/>
              </p:nvGrpSpPr>
              <p:grpSpPr>
                <a:xfrm>
                  <a:off x="402167" y="1025956"/>
                  <a:ext cx="195082" cy="195118"/>
                  <a:chOff x="0" y="0"/>
                  <a:chExt cx="195072" cy="195072"/>
                </a:xfrm>
              </p:grpSpPr>
              <p:pic>
                <p:nvPicPr>
                  <p:cNvPr id="29303" name="椭圆 213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04" name="Text Box 272"/>
                  <p:cNvSpPr txBox="1"/>
                  <p:nvPr/>
                </p:nvSpPr>
                <p:spPr>
                  <a:xfrm rot="2841287">
                    <a:off x="31366" y="32944"/>
                    <a:ext cx="132764" cy="1327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51" name="椭圆 214"/>
                <p:cNvGrpSpPr/>
                <p:nvPr/>
              </p:nvGrpSpPr>
              <p:grpSpPr>
                <a:xfrm>
                  <a:off x="792332" y="794254"/>
                  <a:ext cx="487706" cy="487795"/>
                  <a:chOff x="0" y="0"/>
                  <a:chExt cx="487680" cy="487680"/>
                </a:xfrm>
              </p:grpSpPr>
              <p:pic>
                <p:nvPicPr>
                  <p:cNvPr id="29301" name="椭圆 214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02" name="Text Box 275"/>
                  <p:cNvSpPr txBox="1"/>
                  <p:nvPr/>
                </p:nvSpPr>
                <p:spPr>
                  <a:xfrm rot="162645">
                    <a:off x="71345" y="71667"/>
                    <a:ext cx="344010" cy="3439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52" name="椭圆 215"/>
                <p:cNvGrpSpPr/>
                <p:nvPr/>
              </p:nvGrpSpPr>
              <p:grpSpPr>
                <a:xfrm>
                  <a:off x="652116" y="1300341"/>
                  <a:ext cx="359683" cy="359749"/>
                  <a:chOff x="0" y="0"/>
                  <a:chExt cx="359664" cy="359664"/>
                </a:xfrm>
              </p:grpSpPr>
              <p:pic>
                <p:nvPicPr>
                  <p:cNvPr id="29299" name="椭圆 215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300" name="Text Box 278"/>
                  <p:cNvSpPr txBox="1"/>
                  <p:nvPr/>
                </p:nvSpPr>
                <p:spPr>
                  <a:xfrm rot="-8406846">
                    <a:off x="54476" y="53149"/>
                    <a:ext cx="252098" cy="2520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9253" name="图片 216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-3271559" flipV="1">
                  <a:off x="578656" y="625738"/>
                  <a:ext cx="432365" cy="4699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254" name="图片 217"/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 rot="-3271559" flipV="1">
                  <a:off x="465007" y="923182"/>
                  <a:ext cx="238318" cy="259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977" name="椭圆 218"/>
                <p:cNvSpPr>
                  <a:spLocks noChangeArrowheads="1"/>
                </p:cNvSpPr>
                <p:nvPr/>
              </p:nvSpPr>
              <p:spPr bwMode="auto">
                <a:xfrm rot="18328441" flipV="1">
                  <a:off x="995399" y="759018"/>
                  <a:ext cx="182605" cy="1825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78" name="椭圆 219"/>
                <p:cNvSpPr>
                  <a:spLocks noChangeArrowheads="1"/>
                </p:cNvSpPr>
                <p:nvPr/>
              </p:nvSpPr>
              <p:spPr bwMode="auto">
                <a:xfrm rot="18328441" flipV="1">
                  <a:off x="332574" y="959892"/>
                  <a:ext cx="260411" cy="2619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79" name="椭圆 220"/>
                <p:cNvSpPr>
                  <a:spLocks noChangeArrowheads="1"/>
                </p:cNvSpPr>
                <p:nvPr/>
              </p:nvSpPr>
              <p:spPr bwMode="auto">
                <a:xfrm rot="18328441" flipV="1">
                  <a:off x="712800" y="1254443"/>
                  <a:ext cx="261999" cy="2619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264" name="椭圆 221"/>
                <p:cNvSpPr/>
                <p:nvPr/>
              </p:nvSpPr>
              <p:spPr>
                <a:xfrm rot="-3271559" flipV="1">
                  <a:off x="1106529" y="941623"/>
                  <a:ext cx="184193" cy="1841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9981" name="椭圆 222"/>
                <p:cNvSpPr>
                  <a:spLocks noChangeArrowheads="1"/>
                </p:cNvSpPr>
                <p:nvPr/>
              </p:nvSpPr>
              <p:spPr bwMode="auto">
                <a:xfrm rot="18328441" flipV="1">
                  <a:off x="1060471" y="466871"/>
                  <a:ext cx="396968" cy="3968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9268" name="椭圆 223"/>
                <p:cNvGrpSpPr/>
                <p:nvPr/>
              </p:nvGrpSpPr>
              <p:grpSpPr>
                <a:xfrm>
                  <a:off x="591153" y="324751"/>
                  <a:ext cx="652307" cy="652425"/>
                  <a:chOff x="0" y="0"/>
                  <a:chExt cx="652272" cy="652272"/>
                </a:xfrm>
              </p:grpSpPr>
              <p:pic>
                <p:nvPicPr>
                  <p:cNvPr id="29297" name="椭圆 223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298" name="Text Box 288"/>
                  <p:cNvSpPr txBox="1"/>
                  <p:nvPr/>
                </p:nvSpPr>
                <p:spPr>
                  <a:xfrm rot="-9929951">
                    <a:off x="97908" y="99809"/>
                    <a:ext cx="454618" cy="454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69" name="椭圆 224"/>
                <p:cNvGrpSpPr/>
                <p:nvPr/>
              </p:nvGrpSpPr>
              <p:grpSpPr>
                <a:xfrm>
                  <a:off x="414359" y="1214977"/>
                  <a:ext cx="579151" cy="579256"/>
                  <a:chOff x="0" y="0"/>
                  <a:chExt cx="579120" cy="579120"/>
                </a:xfrm>
              </p:grpSpPr>
              <p:pic>
                <p:nvPicPr>
                  <p:cNvPr id="29295" name="椭圆 224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296" name="Text Box 291"/>
                  <p:cNvSpPr txBox="1"/>
                  <p:nvPr/>
                </p:nvSpPr>
                <p:spPr>
                  <a:xfrm rot="7528441">
                    <a:off x="89044" y="85972"/>
                    <a:ext cx="405055" cy="405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9270" name="图片 225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4500000">
                  <a:off x="99910" y="358290"/>
                  <a:ext cx="406683" cy="4420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9271" name="椭圆 226"/>
                <p:cNvGrpSpPr/>
                <p:nvPr/>
              </p:nvGrpSpPr>
              <p:grpSpPr>
                <a:xfrm>
                  <a:off x="261951" y="50367"/>
                  <a:ext cx="835197" cy="841446"/>
                  <a:chOff x="0" y="0"/>
                  <a:chExt cx="835152" cy="841248"/>
                </a:xfrm>
              </p:grpSpPr>
              <p:pic>
                <p:nvPicPr>
                  <p:cNvPr id="29293" name="椭圆 226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835152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294" name="Text Box 295"/>
                  <p:cNvSpPr txBox="1"/>
                  <p:nvPr/>
                </p:nvSpPr>
                <p:spPr>
                  <a:xfrm rot="-4108184">
                    <a:off x="124220" y="126494"/>
                    <a:ext cx="586941" cy="5870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72" name="椭圆 227"/>
                <p:cNvGrpSpPr/>
                <p:nvPr/>
              </p:nvGrpSpPr>
              <p:grpSpPr>
                <a:xfrm>
                  <a:off x="469226" y="99146"/>
                  <a:ext cx="609633" cy="609743"/>
                  <a:chOff x="0" y="0"/>
                  <a:chExt cx="609600" cy="609600"/>
                </a:xfrm>
              </p:grpSpPr>
              <p:pic>
                <p:nvPicPr>
                  <p:cNvPr id="29291" name="椭圆 227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609600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292" name="Text Box 298"/>
                  <p:cNvSpPr txBox="1"/>
                  <p:nvPr/>
                </p:nvSpPr>
                <p:spPr>
                  <a:xfrm rot="-1164714">
                    <a:off x="89545" y="89934"/>
                    <a:ext cx="430196" cy="4301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73" name="椭圆 228"/>
                <p:cNvGrpSpPr/>
                <p:nvPr/>
              </p:nvGrpSpPr>
              <p:grpSpPr>
                <a:xfrm>
                  <a:off x="895969" y="214998"/>
                  <a:ext cx="463321" cy="463405"/>
                  <a:chOff x="0" y="0"/>
                  <a:chExt cx="463296" cy="463296"/>
                </a:xfrm>
              </p:grpSpPr>
              <p:pic>
                <p:nvPicPr>
                  <p:cNvPr id="29289" name="椭圆 228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463296" cy="4632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290" name="Text Box 301"/>
                  <p:cNvSpPr txBox="1"/>
                  <p:nvPr/>
                </p:nvSpPr>
                <p:spPr>
                  <a:xfrm rot="-1164714">
                    <a:off x="70107" y="71160"/>
                    <a:ext cx="321474" cy="3214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74" name="椭圆 229"/>
                <p:cNvGrpSpPr/>
                <p:nvPr/>
              </p:nvGrpSpPr>
              <p:grpSpPr>
                <a:xfrm>
                  <a:off x="682598" y="251582"/>
                  <a:ext cx="646211" cy="646328"/>
                  <a:chOff x="0" y="0"/>
                  <a:chExt cx="646176" cy="646176"/>
                </a:xfrm>
              </p:grpSpPr>
              <p:pic>
                <p:nvPicPr>
                  <p:cNvPr id="29287" name="椭圆 229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288" name="Text Box 304"/>
                  <p:cNvSpPr txBox="1"/>
                  <p:nvPr/>
                </p:nvSpPr>
                <p:spPr>
                  <a:xfrm rot="-9929951">
                    <a:off x="97025" y="95277"/>
                    <a:ext cx="454618" cy="454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75" name="椭圆 230"/>
                <p:cNvGrpSpPr/>
                <p:nvPr/>
              </p:nvGrpSpPr>
              <p:grpSpPr>
                <a:xfrm>
                  <a:off x="530189" y="105244"/>
                  <a:ext cx="652307" cy="652425"/>
                  <a:chOff x="0" y="0"/>
                  <a:chExt cx="652272" cy="652272"/>
                </a:xfrm>
              </p:grpSpPr>
              <p:pic>
                <p:nvPicPr>
                  <p:cNvPr id="29285" name="椭圆 230"/>
                  <p:cNvPicPr/>
                  <p:nvPr/>
                </p:nvPicPr>
                <p:blipFill>
                  <a:blip r:embed="rId85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286" name="Text Box 307"/>
                  <p:cNvSpPr txBox="1"/>
                  <p:nvPr/>
                </p:nvSpPr>
                <p:spPr>
                  <a:xfrm rot="-9929951">
                    <a:off x="99644" y="100243"/>
                    <a:ext cx="454618" cy="454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76" name="椭圆 231"/>
                <p:cNvGrpSpPr/>
                <p:nvPr/>
              </p:nvGrpSpPr>
              <p:grpSpPr>
                <a:xfrm>
                  <a:off x="621634" y="32075"/>
                  <a:ext cx="652307" cy="646328"/>
                  <a:chOff x="0" y="0"/>
                  <a:chExt cx="652272" cy="646176"/>
                </a:xfrm>
              </p:grpSpPr>
              <p:pic>
                <p:nvPicPr>
                  <p:cNvPr id="29283" name="椭圆 231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652272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284" name="Text Box 310"/>
                  <p:cNvSpPr txBox="1"/>
                  <p:nvPr/>
                </p:nvSpPr>
                <p:spPr>
                  <a:xfrm rot="-9929951">
                    <a:off x="98761" y="95710"/>
                    <a:ext cx="454618" cy="454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277" name="椭圆 232"/>
                <p:cNvGrpSpPr/>
                <p:nvPr/>
              </p:nvGrpSpPr>
              <p:grpSpPr>
                <a:xfrm>
                  <a:off x="268047" y="672305"/>
                  <a:ext cx="195082" cy="195118"/>
                  <a:chOff x="0" y="0"/>
                  <a:chExt cx="195072" cy="195072"/>
                </a:xfrm>
              </p:grpSpPr>
              <p:pic>
                <p:nvPicPr>
                  <p:cNvPr id="29281" name="椭圆 232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282" name="Text Box 313"/>
                  <p:cNvSpPr txBox="1"/>
                  <p:nvPr/>
                </p:nvSpPr>
                <p:spPr>
                  <a:xfrm rot="2841287">
                    <a:off x="29741" y="32503"/>
                    <a:ext cx="132764" cy="1327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30010" name="椭圆 233"/>
                <p:cNvSpPr>
                  <a:spLocks noChangeArrowheads="1"/>
                </p:cNvSpPr>
                <p:nvPr/>
              </p:nvSpPr>
              <p:spPr bwMode="auto">
                <a:xfrm rot="18328441" flipV="1">
                  <a:off x="196836" y="606590"/>
                  <a:ext cx="260411" cy="2603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9193" name="任意多边形 170"/>
              <p:cNvSpPr/>
              <p:nvPr/>
            </p:nvSpPr>
            <p:spPr>
              <a:xfrm rot="-6300000">
                <a:off x="235629" y="237511"/>
                <a:ext cx="1379862" cy="1381199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964967" y="207671"/>
                  </a:cxn>
                  <a:cxn ang="0">
                    <a:pos x="1722667" y="966841"/>
                  </a:cxn>
                  <a:cxn ang="0">
                    <a:pos x="964967" y="1726010"/>
                  </a:cxn>
                  <a:cxn ang="0">
                    <a:pos x="207268" y="966841"/>
                  </a:cxn>
                  <a:cxn ang="0">
                    <a:pos x="964967" y="207671"/>
                  </a:cxn>
                  <a:cxn ang="0">
                    <a:pos x="964967" y="119482"/>
                  </a:cxn>
                  <a:cxn ang="0">
                    <a:pos x="119250" y="966841"/>
                  </a:cxn>
                  <a:cxn ang="0">
                    <a:pos x="964967" y="1814199"/>
                  </a:cxn>
                  <a:cxn ang="0">
                    <a:pos x="1810685" y="966841"/>
                  </a:cxn>
                  <a:cxn ang="0">
                    <a:pos x="964967" y="119482"/>
                  </a:cxn>
                  <a:cxn ang="0">
                    <a:pos x="964967" y="0"/>
                  </a:cxn>
                  <a:cxn ang="0">
                    <a:pos x="1929935" y="966841"/>
                  </a:cxn>
                  <a:cxn ang="0">
                    <a:pos x="964967" y="1933680"/>
                  </a:cxn>
                  <a:cxn ang="0">
                    <a:pos x="0" y="966841"/>
                  </a:cxn>
                  <a:cxn ang="0">
                    <a:pos x="964967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9191" name="Freeform 51"/>
            <p:cNvSpPr>
              <a:spLocks noEditPoints="1"/>
            </p:cNvSpPr>
            <p:nvPr/>
          </p:nvSpPr>
          <p:spPr>
            <a:xfrm>
              <a:off x="538905" y="638300"/>
              <a:ext cx="757534" cy="546176"/>
            </a:xfrm>
            <a:custGeom>
              <a:avLst/>
              <a:gdLst>
                <a:gd name="txL" fmla="*/ 0 w 153"/>
                <a:gd name="txT" fmla="*/ 0 h 110"/>
                <a:gd name="txR" fmla="*/ 153 w 153"/>
                <a:gd name="txB" fmla="*/ 110 h 110"/>
              </a:gdLst>
              <a:ahLst/>
              <a:cxnLst>
                <a:cxn ang="0">
                  <a:pos x="2147483647" y="2147483647"/>
                </a:cxn>
                <a:cxn ang="0">
                  <a:pos x="2147483647" y="1947633905"/>
                </a:cxn>
                <a:cxn ang="0">
                  <a:pos x="2147483647" y="1775057232"/>
                </a:cxn>
                <a:cxn ang="0">
                  <a:pos x="2147483647" y="1651790309"/>
                </a:cxn>
                <a:cxn ang="0">
                  <a:pos x="2147483647" y="1651790309"/>
                </a:cxn>
                <a:cxn ang="0">
                  <a:pos x="2147483647" y="1750404841"/>
                </a:cxn>
                <a:cxn ang="0">
                  <a:pos x="2147483647" y="1898324156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46248437"/>
                </a:cxn>
                <a:cxn ang="0">
                  <a:pos x="2147483647" y="2144862969"/>
                </a:cxn>
                <a:cxn ang="0">
                  <a:pos x="2147483647" y="2147483647"/>
                </a:cxn>
                <a:cxn ang="0">
                  <a:pos x="2147483647" y="813568959"/>
                </a:cxn>
                <a:cxn ang="0">
                  <a:pos x="2147483647" y="813568959"/>
                </a:cxn>
                <a:cxn ang="0">
                  <a:pos x="2147483647" y="986140666"/>
                </a:cxn>
                <a:cxn ang="0">
                  <a:pos x="2147483647" y="517725207"/>
                </a:cxn>
                <a:cxn ang="0">
                  <a:pos x="2147483647" y="271191282"/>
                </a:cxn>
                <a:cxn ang="0">
                  <a:pos x="2147483647" y="49304803"/>
                </a:cxn>
                <a:cxn ang="0">
                  <a:pos x="2147483647" y="147919354"/>
                </a:cxn>
                <a:cxn ang="0">
                  <a:pos x="2147483647" y="172576750"/>
                </a:cxn>
                <a:cxn ang="0">
                  <a:pos x="2147483647" y="394458283"/>
                </a:cxn>
                <a:cxn ang="0">
                  <a:pos x="2147483647" y="640992131"/>
                </a:cxn>
                <a:cxn ang="0">
                  <a:pos x="2147483647" y="1109412555"/>
                </a:cxn>
                <a:cxn ang="0">
                  <a:pos x="2147483647" y="1355946713"/>
                </a:cxn>
                <a:cxn ang="0">
                  <a:pos x="2147483647" y="1602480560"/>
                </a:cxn>
                <a:cxn ang="0">
                  <a:pos x="2147483647" y="1479213636"/>
                </a:cxn>
                <a:cxn ang="0">
                  <a:pos x="2147483647" y="1479213636"/>
                </a:cxn>
                <a:cxn ang="0">
                  <a:pos x="2147483647" y="1232679478"/>
                </a:cxn>
                <a:cxn ang="0">
                  <a:pos x="2147483647" y="1380599104"/>
                </a:cxn>
                <a:cxn ang="0">
                  <a:pos x="2147483647" y="271191282"/>
                </a:cxn>
                <a:cxn ang="0">
                  <a:pos x="2147483647" y="1380599104"/>
                </a:cxn>
                <a:cxn ang="0">
                  <a:pos x="1225719540" y="1873671765"/>
                </a:cxn>
                <a:cxn ang="0">
                  <a:pos x="2147483647" y="1676442700"/>
                </a:cxn>
                <a:cxn ang="0">
                  <a:pos x="2147483647" y="1503866028"/>
                </a:cxn>
                <a:cxn ang="0">
                  <a:pos x="1985664782" y="961488274"/>
                </a:cxn>
                <a:cxn ang="0">
                  <a:pos x="1838579464" y="640992131"/>
                </a:cxn>
                <a:cxn ang="0">
                  <a:pos x="1372805167" y="468415459"/>
                </a:cxn>
                <a:cxn ang="0">
                  <a:pos x="1054120828" y="567029991"/>
                </a:cxn>
                <a:cxn ang="0">
                  <a:pos x="367715924" y="640992131"/>
                </a:cxn>
                <a:cxn ang="0">
                  <a:pos x="269657318" y="1331294321"/>
                </a:cxn>
                <a:cxn ang="0">
                  <a:pos x="171598789" y="1676442700"/>
                </a:cxn>
                <a:cxn ang="0">
                  <a:pos x="367715924" y="2120205612"/>
                </a:cxn>
                <a:cxn ang="0">
                  <a:pos x="661886713" y="2147483647"/>
                </a:cxn>
                <a:cxn ang="0">
                  <a:pos x="1054120828" y="2147483647"/>
                </a:cxn>
                <a:cxn ang="0">
                  <a:pos x="1372805167" y="2147483647"/>
                </a:cxn>
                <a:cxn ang="0">
                  <a:pos x="2059209916" y="2147483647"/>
                </a:cxn>
                <a:cxn ang="0">
                  <a:pos x="2132755050" y="1750404841"/>
                </a:cxn>
                <a:cxn ang="0">
                  <a:pos x="1250232934" y="2147483647"/>
                </a:cxn>
                <a:cxn ang="0">
                  <a:pos x="1225719540" y="714954426"/>
                </a:cxn>
              </a:cxnLst>
              <a:rect l="txL" t="txT" r="txR" b="txB"/>
              <a:pathLst>
                <a:path w="153" h="110">
                  <a:moveTo>
                    <a:pt x="110" y="80"/>
                  </a:moveTo>
                  <a:cubicBezTo>
                    <a:pt x="106" y="80"/>
                    <a:pt x="103" y="83"/>
                    <a:pt x="103" y="87"/>
                  </a:cubicBezTo>
                  <a:cubicBezTo>
                    <a:pt x="103" y="91"/>
                    <a:pt x="106" y="94"/>
                    <a:pt x="110" y="94"/>
                  </a:cubicBezTo>
                  <a:cubicBezTo>
                    <a:pt x="114" y="94"/>
                    <a:pt x="117" y="91"/>
                    <a:pt x="117" y="87"/>
                  </a:cubicBezTo>
                  <a:cubicBezTo>
                    <a:pt x="117" y="83"/>
                    <a:pt x="114" y="80"/>
                    <a:pt x="110" y="80"/>
                  </a:cubicBezTo>
                  <a:close/>
                  <a:moveTo>
                    <a:pt x="131" y="79"/>
                  </a:moveTo>
                  <a:cubicBezTo>
                    <a:pt x="131" y="77"/>
                    <a:pt x="129" y="76"/>
                    <a:pt x="127" y="77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4" y="75"/>
                    <a:pt x="122" y="73"/>
                    <a:pt x="120" y="72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2" y="68"/>
                    <a:pt x="121" y="67"/>
                    <a:pt x="119" y="66"/>
                  </a:cubicBezTo>
                  <a:cubicBezTo>
                    <a:pt x="118" y="65"/>
                    <a:pt x="116" y="66"/>
                    <a:pt x="115" y="67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2" y="68"/>
                    <a:pt x="109" y="68"/>
                    <a:pt x="106" y="69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5" y="65"/>
                    <a:pt x="103" y="65"/>
                    <a:pt x="102" y="65"/>
                  </a:cubicBezTo>
                  <a:cubicBezTo>
                    <a:pt x="100" y="66"/>
                    <a:pt x="99" y="67"/>
                    <a:pt x="100" y="69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98" y="72"/>
                    <a:pt x="96" y="74"/>
                    <a:pt x="95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0" y="75"/>
                    <a:pt x="89" y="77"/>
                  </a:cubicBezTo>
                  <a:cubicBezTo>
                    <a:pt x="88" y="79"/>
                    <a:pt x="89" y="80"/>
                    <a:pt x="90" y="81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1" y="85"/>
                    <a:pt x="91" y="87"/>
                    <a:pt x="92" y="90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88" y="91"/>
                    <a:pt x="88" y="93"/>
                    <a:pt x="88" y="95"/>
                  </a:cubicBezTo>
                  <a:cubicBezTo>
                    <a:pt x="89" y="96"/>
                    <a:pt x="90" y="97"/>
                    <a:pt x="92" y="96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95" y="98"/>
                    <a:pt x="97" y="100"/>
                    <a:pt x="99" y="102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8" y="105"/>
                    <a:pt x="98" y="107"/>
                    <a:pt x="100" y="108"/>
                  </a:cubicBezTo>
                  <a:cubicBezTo>
                    <a:pt x="102" y="108"/>
                    <a:pt x="103" y="108"/>
                    <a:pt x="104" y="106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07" y="105"/>
                    <a:pt x="110" y="105"/>
                    <a:pt x="113" y="105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14" y="108"/>
                    <a:pt x="116" y="109"/>
                    <a:pt x="118" y="108"/>
                  </a:cubicBezTo>
                  <a:cubicBezTo>
                    <a:pt x="119" y="108"/>
                    <a:pt x="120" y="106"/>
                    <a:pt x="119" y="104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21" y="101"/>
                    <a:pt x="123" y="99"/>
                    <a:pt x="125" y="97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128" y="99"/>
                    <a:pt x="130" y="98"/>
                    <a:pt x="131" y="96"/>
                  </a:cubicBezTo>
                  <a:cubicBezTo>
                    <a:pt x="131" y="95"/>
                    <a:pt x="131" y="93"/>
                    <a:pt x="129" y="9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8" y="89"/>
                    <a:pt x="128" y="86"/>
                    <a:pt x="128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1" y="82"/>
                    <a:pt x="132" y="81"/>
                    <a:pt x="131" y="79"/>
                  </a:cubicBezTo>
                  <a:close/>
                  <a:moveTo>
                    <a:pt x="110" y="102"/>
                  </a:moveTo>
                  <a:cubicBezTo>
                    <a:pt x="102" y="102"/>
                    <a:pt x="95" y="95"/>
                    <a:pt x="95" y="87"/>
                  </a:cubicBezTo>
                  <a:cubicBezTo>
                    <a:pt x="95" y="79"/>
                    <a:pt x="102" y="72"/>
                    <a:pt x="110" y="72"/>
                  </a:cubicBezTo>
                  <a:cubicBezTo>
                    <a:pt x="118" y="72"/>
                    <a:pt x="125" y="79"/>
                    <a:pt x="125" y="87"/>
                  </a:cubicBezTo>
                  <a:cubicBezTo>
                    <a:pt x="125" y="95"/>
                    <a:pt x="118" y="102"/>
                    <a:pt x="110" y="102"/>
                  </a:cubicBezTo>
                  <a:close/>
                  <a:moveTo>
                    <a:pt x="126" y="24"/>
                  </a:moveTo>
                  <a:cubicBezTo>
                    <a:pt x="124" y="23"/>
                    <a:pt x="122" y="22"/>
                    <a:pt x="120" y="22"/>
                  </a:cubicBezTo>
                  <a:cubicBezTo>
                    <a:pt x="114" y="22"/>
                    <a:pt x="109" y="27"/>
                    <a:pt x="109" y="33"/>
                  </a:cubicBezTo>
                  <a:cubicBezTo>
                    <a:pt x="109" y="37"/>
                    <a:pt x="111" y="40"/>
                    <a:pt x="114" y="42"/>
                  </a:cubicBezTo>
                  <a:cubicBezTo>
                    <a:pt x="116" y="43"/>
                    <a:pt x="118" y="44"/>
                    <a:pt x="120" y="44"/>
                  </a:cubicBezTo>
                  <a:cubicBezTo>
                    <a:pt x="126" y="44"/>
                    <a:pt x="131" y="39"/>
                    <a:pt x="131" y="33"/>
                  </a:cubicBezTo>
                  <a:cubicBezTo>
                    <a:pt x="131" y="29"/>
                    <a:pt x="129" y="26"/>
                    <a:pt x="126" y="24"/>
                  </a:cubicBezTo>
                  <a:close/>
                  <a:moveTo>
                    <a:pt x="149" y="42"/>
                  </a:moveTo>
                  <a:cubicBezTo>
                    <a:pt x="147" y="40"/>
                    <a:pt x="147" y="40"/>
                    <a:pt x="147" y="40"/>
                  </a:cubicBezTo>
                  <a:cubicBezTo>
                    <a:pt x="148" y="37"/>
                    <a:pt x="148" y="32"/>
                    <a:pt x="147" y="2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7"/>
                    <a:pt x="153" y="24"/>
                    <a:pt x="153" y="21"/>
                  </a:cubicBezTo>
                  <a:cubicBezTo>
                    <a:pt x="152" y="19"/>
                    <a:pt x="149" y="18"/>
                    <a:pt x="147" y="19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2" y="16"/>
                    <a:pt x="139" y="13"/>
                    <a:pt x="136" y="11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7"/>
                    <a:pt x="137" y="5"/>
                    <a:pt x="136" y="3"/>
                  </a:cubicBezTo>
                  <a:cubicBezTo>
                    <a:pt x="136" y="3"/>
                    <a:pt x="135" y="2"/>
                    <a:pt x="135" y="2"/>
                  </a:cubicBezTo>
                  <a:cubicBezTo>
                    <a:pt x="132" y="1"/>
                    <a:pt x="130" y="2"/>
                    <a:pt x="129" y="4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4" y="6"/>
                    <a:pt x="119" y="6"/>
                    <a:pt x="115" y="6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1"/>
                    <a:pt x="111" y="0"/>
                    <a:pt x="108" y="1"/>
                  </a:cubicBezTo>
                  <a:cubicBezTo>
                    <a:pt x="106" y="2"/>
                    <a:pt x="105" y="4"/>
                    <a:pt x="106" y="7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3" y="11"/>
                    <a:pt x="100" y="14"/>
                    <a:pt x="98" y="18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3" y="15"/>
                    <a:pt x="90" y="16"/>
                    <a:pt x="89" y="19"/>
                  </a:cubicBezTo>
                  <a:cubicBezTo>
                    <a:pt x="88" y="21"/>
                    <a:pt x="89" y="24"/>
                    <a:pt x="91" y="25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3" y="30"/>
                    <a:pt x="92" y="34"/>
                    <a:pt x="93" y="38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0"/>
                    <a:pt x="87" y="43"/>
                    <a:pt x="88" y="45"/>
                  </a:cubicBezTo>
                  <a:cubicBezTo>
                    <a:pt x="89" y="47"/>
                    <a:pt x="91" y="49"/>
                    <a:pt x="94" y="48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8" y="50"/>
                    <a:pt x="101" y="53"/>
                    <a:pt x="104" y="55"/>
                  </a:cubicBezTo>
                  <a:cubicBezTo>
                    <a:pt x="104" y="55"/>
                    <a:pt x="104" y="56"/>
                    <a:pt x="104" y="56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2" y="61"/>
                    <a:pt x="103" y="63"/>
                    <a:pt x="106" y="65"/>
                  </a:cubicBezTo>
                  <a:cubicBezTo>
                    <a:pt x="108" y="66"/>
                    <a:pt x="111" y="65"/>
                    <a:pt x="112" y="62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1"/>
                    <a:pt x="121" y="61"/>
                    <a:pt x="125" y="60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7" y="65"/>
                    <a:pt x="130" y="67"/>
                    <a:pt x="132" y="66"/>
                  </a:cubicBezTo>
                  <a:cubicBezTo>
                    <a:pt x="134" y="65"/>
                    <a:pt x="136" y="62"/>
                    <a:pt x="135" y="60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7" y="55"/>
                    <a:pt x="140" y="52"/>
                    <a:pt x="143" y="49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8" y="51"/>
                    <a:pt x="150" y="50"/>
                    <a:pt x="151" y="48"/>
                  </a:cubicBezTo>
                  <a:cubicBezTo>
                    <a:pt x="152" y="46"/>
                    <a:pt x="151" y="43"/>
                    <a:pt x="149" y="42"/>
                  </a:cubicBezTo>
                  <a:close/>
                  <a:moveTo>
                    <a:pt x="120" y="56"/>
                  </a:moveTo>
                  <a:cubicBezTo>
                    <a:pt x="115" y="56"/>
                    <a:pt x="111" y="54"/>
                    <a:pt x="107" y="51"/>
                  </a:cubicBezTo>
                  <a:cubicBezTo>
                    <a:pt x="101" y="47"/>
                    <a:pt x="98" y="41"/>
                    <a:pt x="98" y="33"/>
                  </a:cubicBezTo>
                  <a:cubicBezTo>
                    <a:pt x="98" y="21"/>
                    <a:pt x="108" y="11"/>
                    <a:pt x="120" y="11"/>
                  </a:cubicBezTo>
                  <a:cubicBezTo>
                    <a:pt x="124" y="11"/>
                    <a:pt x="128" y="12"/>
                    <a:pt x="132" y="14"/>
                  </a:cubicBezTo>
                  <a:cubicBezTo>
                    <a:pt x="138" y="18"/>
                    <a:pt x="143" y="25"/>
                    <a:pt x="143" y="33"/>
                  </a:cubicBezTo>
                  <a:cubicBezTo>
                    <a:pt x="143" y="46"/>
                    <a:pt x="133" y="56"/>
                    <a:pt x="120" y="56"/>
                  </a:cubicBezTo>
                  <a:close/>
                  <a:moveTo>
                    <a:pt x="50" y="46"/>
                  </a:moveTo>
                  <a:cubicBezTo>
                    <a:pt x="41" y="46"/>
                    <a:pt x="34" y="53"/>
                    <a:pt x="34" y="61"/>
                  </a:cubicBezTo>
                  <a:cubicBezTo>
                    <a:pt x="34" y="69"/>
                    <a:pt x="41" y="76"/>
                    <a:pt x="50" y="76"/>
                  </a:cubicBezTo>
                  <a:cubicBezTo>
                    <a:pt x="58" y="76"/>
                    <a:pt x="65" y="69"/>
                    <a:pt x="65" y="61"/>
                  </a:cubicBezTo>
                  <a:cubicBezTo>
                    <a:pt x="65" y="53"/>
                    <a:pt x="58" y="46"/>
                    <a:pt x="50" y="46"/>
                  </a:cubicBezTo>
                  <a:close/>
                  <a:moveTo>
                    <a:pt x="88" y="68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96" y="68"/>
                    <a:pt x="99" y="65"/>
                    <a:pt x="99" y="61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8" y="57"/>
                    <a:pt x="96" y="54"/>
                    <a:pt x="92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7" y="49"/>
                    <a:pt x="85" y="43"/>
                    <a:pt x="81" y="3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7" y="33"/>
                    <a:pt x="87" y="29"/>
                    <a:pt x="84" y="26"/>
                  </a:cubicBezTo>
                  <a:cubicBezTo>
                    <a:pt x="82" y="24"/>
                    <a:pt x="78" y="24"/>
                    <a:pt x="75" y="2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5"/>
                    <a:pt x="53" y="12"/>
                    <a:pt x="50" y="12"/>
                  </a:cubicBezTo>
                  <a:cubicBezTo>
                    <a:pt x="46" y="12"/>
                    <a:pt x="43" y="15"/>
                    <a:pt x="43" y="1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37" y="24"/>
                    <a:pt x="32" y="26"/>
                    <a:pt x="27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4"/>
                    <a:pt x="17" y="24"/>
                    <a:pt x="15" y="26"/>
                  </a:cubicBezTo>
                  <a:cubicBezTo>
                    <a:pt x="12" y="29"/>
                    <a:pt x="12" y="33"/>
                    <a:pt x="15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4" y="43"/>
                    <a:pt x="12" y="49"/>
                    <a:pt x="11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3" y="54"/>
                    <a:pt x="0" y="57"/>
                    <a:pt x="0" y="61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2" y="74"/>
                    <a:pt x="14" y="79"/>
                    <a:pt x="18" y="84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2" y="89"/>
                    <a:pt x="12" y="93"/>
                    <a:pt x="15" y="96"/>
                  </a:cubicBezTo>
                  <a:cubicBezTo>
                    <a:pt x="17" y="98"/>
                    <a:pt x="22" y="98"/>
                    <a:pt x="24" y="96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30" y="95"/>
                    <a:pt x="34" y="97"/>
                    <a:pt x="37" y="98"/>
                  </a:cubicBezTo>
                  <a:cubicBezTo>
                    <a:pt x="39" y="99"/>
                    <a:pt x="41" y="99"/>
                    <a:pt x="43" y="100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3" y="107"/>
                    <a:pt x="46" y="110"/>
                    <a:pt x="50" y="110"/>
                  </a:cubicBezTo>
                  <a:cubicBezTo>
                    <a:pt x="53" y="110"/>
                    <a:pt x="56" y="107"/>
                    <a:pt x="56" y="104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62" y="99"/>
                    <a:pt x="67" y="96"/>
                    <a:pt x="72" y="93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8" y="98"/>
                    <a:pt x="82" y="98"/>
                    <a:pt x="84" y="96"/>
                  </a:cubicBezTo>
                  <a:cubicBezTo>
                    <a:pt x="87" y="93"/>
                    <a:pt x="87" y="89"/>
                    <a:pt x="84" y="86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4" y="80"/>
                    <a:pt x="86" y="75"/>
                    <a:pt x="87" y="71"/>
                  </a:cubicBezTo>
                  <a:cubicBezTo>
                    <a:pt x="88" y="70"/>
                    <a:pt x="88" y="69"/>
                    <a:pt x="88" y="68"/>
                  </a:cubicBezTo>
                  <a:close/>
                  <a:moveTo>
                    <a:pt x="75" y="79"/>
                  </a:moveTo>
                  <a:cubicBezTo>
                    <a:pt x="70" y="87"/>
                    <a:pt x="61" y="92"/>
                    <a:pt x="51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32" y="93"/>
                    <a:pt x="18" y="79"/>
                    <a:pt x="18" y="61"/>
                  </a:cubicBezTo>
                  <a:cubicBezTo>
                    <a:pt x="18" y="44"/>
                    <a:pt x="32" y="29"/>
                    <a:pt x="50" y="29"/>
                  </a:cubicBezTo>
                  <a:cubicBezTo>
                    <a:pt x="67" y="29"/>
                    <a:pt x="81" y="44"/>
                    <a:pt x="81" y="61"/>
                  </a:cubicBezTo>
                  <a:cubicBezTo>
                    <a:pt x="81" y="68"/>
                    <a:pt x="79" y="74"/>
                    <a:pt x="75" y="79"/>
                  </a:cubicBezTo>
                  <a:close/>
                </a:path>
              </a:pathLst>
            </a:custGeom>
            <a:solidFill>
              <a:srgbClr val="972A10"/>
            </a:solidFill>
            <a:ln w="9525">
              <a:noFill/>
            </a:ln>
          </p:spPr>
          <p:txBody>
            <a:bodyPr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8899" name="组合 331"/>
          <p:cNvGrpSpPr/>
          <p:nvPr/>
        </p:nvGrpSpPr>
        <p:grpSpPr>
          <a:xfrm>
            <a:off x="3660775" y="2303463"/>
            <a:ext cx="1890713" cy="1820862"/>
            <a:chOff x="0" y="0"/>
            <a:chExt cx="1890719" cy="1821426"/>
          </a:xfrm>
        </p:grpSpPr>
        <p:grpSp>
          <p:nvGrpSpPr>
            <p:cNvPr id="29017" name="组合 102"/>
            <p:cNvGrpSpPr/>
            <p:nvPr/>
          </p:nvGrpSpPr>
          <p:grpSpPr>
            <a:xfrm flipV="1">
              <a:off x="0" y="0"/>
              <a:ext cx="1890719" cy="1821426"/>
              <a:chOff x="0" y="0"/>
              <a:chExt cx="1890719" cy="1821426"/>
            </a:xfrm>
          </p:grpSpPr>
          <p:grpSp>
            <p:nvGrpSpPr>
              <p:cNvPr id="29019" name="组合 103"/>
              <p:cNvGrpSpPr/>
              <p:nvPr/>
            </p:nvGrpSpPr>
            <p:grpSpPr>
              <a:xfrm>
                <a:off x="0" y="0"/>
                <a:ext cx="1890719" cy="1821426"/>
                <a:chOff x="0" y="0"/>
                <a:chExt cx="2046364" cy="1971366"/>
              </a:xfrm>
            </p:grpSpPr>
            <p:pic>
              <p:nvPicPr>
                <p:cNvPr id="29021" name="图片 105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022" name="椭圆 106"/>
                <p:cNvSpPr/>
                <p:nvPr/>
              </p:nvSpPr>
              <p:spPr>
                <a:xfrm rot="10800000">
                  <a:off x="804113" y="579207"/>
                  <a:ext cx="810985" cy="8112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9023" name="椭圆 107"/>
                <p:cNvGrpSpPr/>
                <p:nvPr/>
              </p:nvGrpSpPr>
              <p:grpSpPr>
                <a:xfrm flipV="1">
                  <a:off x="933458" y="808896"/>
                  <a:ext cx="1055656" cy="1055979"/>
                  <a:chOff x="0" y="0"/>
                  <a:chExt cx="975360" cy="975360"/>
                </a:xfrm>
              </p:grpSpPr>
              <p:pic>
                <p:nvPicPr>
                  <p:cNvPr id="29188" name="椭圆 107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975360" cy="975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89" name="Text Box 324"/>
                  <p:cNvSpPr txBox="1"/>
                  <p:nvPr/>
                </p:nvSpPr>
                <p:spPr>
                  <a:xfrm>
                    <a:off x="142539" y="140561"/>
                    <a:ext cx="691377" cy="6911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24" name="椭圆 108"/>
                <p:cNvGrpSpPr/>
                <p:nvPr/>
              </p:nvGrpSpPr>
              <p:grpSpPr>
                <a:xfrm flipV="1">
                  <a:off x="946654" y="709898"/>
                  <a:ext cx="197935" cy="197996"/>
                  <a:chOff x="0" y="0"/>
                  <a:chExt cx="182880" cy="182880"/>
                </a:xfrm>
              </p:grpSpPr>
              <p:pic>
                <p:nvPicPr>
                  <p:cNvPr id="29186" name="椭圆 108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87" name="Text Box 327"/>
                  <p:cNvSpPr txBox="1"/>
                  <p:nvPr/>
                </p:nvSpPr>
                <p:spPr>
                  <a:xfrm>
                    <a:off x="25187" y="26459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25" name="椭圆 109"/>
                <p:cNvGrpSpPr/>
                <p:nvPr/>
              </p:nvGrpSpPr>
              <p:grpSpPr>
                <a:xfrm flipV="1">
                  <a:off x="530989" y="1066291"/>
                  <a:ext cx="903905" cy="910782"/>
                  <a:chOff x="0" y="0"/>
                  <a:chExt cx="835152" cy="841248"/>
                </a:xfrm>
              </p:grpSpPr>
              <p:pic>
                <p:nvPicPr>
                  <p:cNvPr id="29184" name="椭圆 109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835152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85" name="Text Box 330"/>
                  <p:cNvSpPr txBox="1"/>
                  <p:nvPr/>
                </p:nvSpPr>
                <p:spPr>
                  <a:xfrm rot="-7365796">
                    <a:off x="121887" y="126730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26" name="椭圆 110"/>
                <p:cNvGrpSpPr/>
                <p:nvPr/>
              </p:nvGrpSpPr>
              <p:grpSpPr>
                <a:xfrm flipV="1">
                  <a:off x="55944" y="914494"/>
                  <a:ext cx="145153" cy="138597"/>
                  <a:chOff x="0" y="0"/>
                  <a:chExt cx="134112" cy="128016"/>
                </a:xfrm>
              </p:grpSpPr>
              <p:pic>
                <p:nvPicPr>
                  <p:cNvPr id="29182" name="椭圆 110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83" name="Text Box 333"/>
                  <p:cNvSpPr txBox="1"/>
                  <p:nvPr/>
                </p:nvSpPr>
                <p:spPr>
                  <a:xfrm>
                    <a:off x="21560" y="16061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27" name="椭圆 111"/>
                <p:cNvGrpSpPr/>
                <p:nvPr/>
              </p:nvGrpSpPr>
              <p:grpSpPr>
                <a:xfrm flipV="1">
                  <a:off x="491402" y="815496"/>
                  <a:ext cx="204533" cy="204596"/>
                  <a:chOff x="0" y="0"/>
                  <a:chExt cx="188976" cy="188976"/>
                </a:xfrm>
              </p:grpSpPr>
              <p:pic>
                <p:nvPicPr>
                  <p:cNvPr id="29180" name="椭圆 111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81" name="Text Box 336"/>
                  <p:cNvSpPr txBox="1"/>
                  <p:nvPr/>
                </p:nvSpPr>
                <p:spPr>
                  <a:xfrm rot="9908776">
                    <a:off x="32555" y="30712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28" name="椭圆 112"/>
                <p:cNvGrpSpPr/>
                <p:nvPr/>
              </p:nvGrpSpPr>
              <p:grpSpPr>
                <a:xfrm flipV="1">
                  <a:off x="748718" y="1363285"/>
                  <a:ext cx="151750" cy="145197"/>
                  <a:chOff x="0" y="0"/>
                  <a:chExt cx="140208" cy="134112"/>
                </a:xfrm>
              </p:grpSpPr>
              <p:pic>
                <p:nvPicPr>
                  <p:cNvPr id="29178" name="椭圆 112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140208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79" name="Text Box 339"/>
                  <p:cNvSpPr txBox="1"/>
                  <p:nvPr/>
                </p:nvSpPr>
                <p:spPr>
                  <a:xfrm rot="9908776">
                    <a:off x="24504" y="21881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29" name="椭圆 113"/>
                <p:cNvGrpSpPr/>
                <p:nvPr/>
              </p:nvGrpSpPr>
              <p:grpSpPr>
                <a:xfrm flipV="1">
                  <a:off x="432022" y="544902"/>
                  <a:ext cx="343088" cy="343193"/>
                  <a:chOff x="0" y="0"/>
                  <a:chExt cx="316992" cy="316992"/>
                </a:xfrm>
              </p:grpSpPr>
              <p:pic>
                <p:nvPicPr>
                  <p:cNvPr id="29176" name="椭圆 113"/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77" name="Text Box 342"/>
                  <p:cNvSpPr txBox="1"/>
                  <p:nvPr/>
                </p:nvSpPr>
                <p:spPr>
                  <a:xfrm rot="-7365796">
                    <a:off x="50983" y="50792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30" name="椭圆 114"/>
                <p:cNvGrpSpPr/>
                <p:nvPr/>
              </p:nvGrpSpPr>
              <p:grpSpPr>
                <a:xfrm flipV="1">
                  <a:off x="550783" y="1191688"/>
                  <a:ext cx="508034" cy="508190"/>
                  <a:chOff x="0" y="0"/>
                  <a:chExt cx="469392" cy="469392"/>
                </a:xfrm>
              </p:grpSpPr>
              <p:pic>
                <p:nvPicPr>
                  <p:cNvPr id="29174" name="椭圆 114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469392" cy="469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75" name="Text Box 345"/>
                  <p:cNvSpPr txBox="1"/>
                  <p:nvPr/>
                </p:nvSpPr>
                <p:spPr>
                  <a:xfrm>
                    <a:off x="69893" y="66935"/>
                    <a:ext cx="331209" cy="3311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31" name="椭圆 115"/>
                <p:cNvGrpSpPr/>
                <p:nvPr/>
              </p:nvGrpSpPr>
              <p:grpSpPr>
                <a:xfrm flipV="1">
                  <a:off x="887273" y="1264287"/>
                  <a:ext cx="290305" cy="283794"/>
                  <a:chOff x="0" y="0"/>
                  <a:chExt cx="268224" cy="262128"/>
                </a:xfrm>
              </p:grpSpPr>
              <p:pic>
                <p:nvPicPr>
                  <p:cNvPr id="29172" name="椭圆 115"/>
                  <p:cNvPicPr/>
                  <p:nvPr/>
                </p:nvPicPr>
                <p:blipFill>
                  <a:blip r:embed="rId95"/>
                  <a:stretch>
                    <a:fillRect/>
                  </a:stretch>
                </p:blipFill>
                <p:spPr>
                  <a:xfrm>
                    <a:off x="0" y="0"/>
                    <a:ext cx="268224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73" name="Text Box 348"/>
                  <p:cNvSpPr txBox="1"/>
                  <p:nvPr/>
                </p:nvSpPr>
                <p:spPr>
                  <a:xfrm rot="977559">
                    <a:off x="41822" y="41247"/>
                    <a:ext cx="182831" cy="1827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32" name="椭圆 116"/>
                <p:cNvGrpSpPr/>
                <p:nvPr/>
              </p:nvGrpSpPr>
              <p:grpSpPr>
                <a:xfrm flipV="1">
                  <a:off x="794903" y="967293"/>
                  <a:ext cx="818133" cy="818384"/>
                  <a:chOff x="0" y="0"/>
                  <a:chExt cx="755904" cy="755904"/>
                </a:xfrm>
              </p:grpSpPr>
              <p:pic>
                <p:nvPicPr>
                  <p:cNvPr id="29170" name="椭圆 116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755904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71" name="Text Box 351"/>
                  <p:cNvSpPr txBox="1"/>
                  <p:nvPr/>
                </p:nvSpPr>
                <p:spPr>
                  <a:xfrm>
                    <a:off x="109708" y="110136"/>
                    <a:ext cx="533240" cy="5330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33" name="椭圆 117"/>
                <p:cNvGrpSpPr/>
                <p:nvPr/>
              </p:nvGrpSpPr>
              <p:grpSpPr>
                <a:xfrm flipV="1">
                  <a:off x="649750" y="967293"/>
                  <a:ext cx="613600" cy="607188"/>
                  <a:chOff x="0" y="0"/>
                  <a:chExt cx="566928" cy="560832"/>
                </a:xfrm>
              </p:grpSpPr>
              <p:pic>
                <p:nvPicPr>
                  <p:cNvPr id="29168" name="椭圆 117"/>
                  <p:cNvPicPr/>
                  <p:nvPr/>
                </p:nvPicPr>
                <p:blipFill>
                  <a:blip r:embed="rId96"/>
                  <a:stretch>
                    <a:fillRect/>
                  </a:stretch>
                </p:blipFill>
                <p:spPr>
                  <a:xfrm>
                    <a:off x="0" y="0"/>
                    <a:ext cx="566928" cy="5608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69" name="Text Box 354"/>
                  <p:cNvSpPr txBox="1"/>
                  <p:nvPr/>
                </p:nvSpPr>
                <p:spPr>
                  <a:xfrm>
                    <a:off x="83556" y="80676"/>
                    <a:ext cx="398475" cy="398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34" name="椭圆 118"/>
                <p:cNvGrpSpPr/>
                <p:nvPr/>
              </p:nvGrpSpPr>
              <p:grpSpPr>
                <a:xfrm flipV="1">
                  <a:off x="399032" y="709898"/>
                  <a:ext cx="343088" cy="343193"/>
                  <a:chOff x="0" y="0"/>
                  <a:chExt cx="316992" cy="316992"/>
                </a:xfrm>
              </p:grpSpPr>
              <p:pic>
                <p:nvPicPr>
                  <p:cNvPr id="29166" name="椭圆 118"/>
                  <p:cNvPicPr/>
                  <p:nvPr/>
                </p:nvPicPr>
                <p:blipFill>
                  <a:blip r:embed="rId97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67" name="Text Box 357"/>
                  <p:cNvSpPr txBox="1"/>
                  <p:nvPr/>
                </p:nvSpPr>
                <p:spPr>
                  <a:xfrm>
                    <a:off x="45991" y="46246"/>
                    <a:ext cx="226610" cy="2265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35" name="椭圆 119"/>
                <p:cNvGrpSpPr/>
                <p:nvPr/>
              </p:nvGrpSpPr>
              <p:grpSpPr>
                <a:xfrm flipV="1">
                  <a:off x="821294" y="696698"/>
                  <a:ext cx="686176" cy="679786"/>
                  <a:chOff x="0" y="0"/>
                  <a:chExt cx="633984" cy="627888"/>
                </a:xfrm>
              </p:grpSpPr>
              <p:pic>
                <p:nvPicPr>
                  <p:cNvPr id="29164" name="椭圆 119"/>
                  <p:cNvPicPr/>
                  <p:nvPr/>
                </p:nvPicPr>
                <p:blipFill>
                  <a:blip r:embed="rId98"/>
                  <a:stretch>
                    <a:fillRect/>
                  </a:stretch>
                </p:blipFill>
                <p:spPr>
                  <a:xfrm>
                    <a:off x="0" y="0"/>
                    <a:ext cx="633984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65" name="Text Box 360"/>
                  <p:cNvSpPr txBox="1"/>
                  <p:nvPr/>
                </p:nvSpPr>
                <p:spPr>
                  <a:xfrm>
                    <a:off x="95129" y="91113"/>
                    <a:ext cx="446247" cy="4461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36" name="椭圆 120"/>
                <p:cNvGrpSpPr/>
                <p:nvPr/>
              </p:nvGrpSpPr>
              <p:grpSpPr>
                <a:xfrm flipV="1">
                  <a:off x="781707" y="181909"/>
                  <a:ext cx="349686" cy="356393"/>
                  <a:chOff x="0" y="0"/>
                  <a:chExt cx="323088" cy="329184"/>
                </a:xfrm>
              </p:grpSpPr>
              <p:pic>
                <p:nvPicPr>
                  <p:cNvPr id="29162" name="椭圆 120"/>
                  <p:cNvPicPr/>
                  <p:nvPr/>
                </p:nvPicPr>
                <p:blipFill>
                  <a:blip r:embed="rId99"/>
                  <a:stretch>
                    <a:fillRect/>
                  </a:stretch>
                </p:blipFill>
                <p:spPr>
                  <a:xfrm>
                    <a:off x="0" y="0"/>
                    <a:ext cx="323088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63" name="Text Box 363"/>
                  <p:cNvSpPr txBox="1"/>
                  <p:nvPr/>
                </p:nvSpPr>
                <p:spPr>
                  <a:xfrm rot="-4687156">
                    <a:off x="47284" y="49766"/>
                    <a:ext cx="226542" cy="2266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37" name="椭圆 121"/>
                <p:cNvGrpSpPr/>
                <p:nvPr/>
              </p:nvGrpSpPr>
              <p:grpSpPr>
                <a:xfrm flipV="1">
                  <a:off x="445217" y="604300"/>
                  <a:ext cx="903905" cy="904182"/>
                  <a:chOff x="0" y="0"/>
                  <a:chExt cx="835152" cy="835152"/>
                </a:xfrm>
              </p:grpSpPr>
              <p:pic>
                <p:nvPicPr>
                  <p:cNvPr id="29160" name="椭圆 121"/>
                  <p:cNvPicPr/>
                  <p:nvPr/>
                </p:nvPicPr>
                <p:blipFill>
                  <a:blip r:embed="rId100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61" name="Text Box 366"/>
                  <p:cNvSpPr txBox="1"/>
                  <p:nvPr/>
                </p:nvSpPr>
                <p:spPr>
                  <a:xfrm rot="-7365796">
                    <a:off x="123956" y="126412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38" name="椭圆 122"/>
                <p:cNvGrpSpPr/>
                <p:nvPr/>
              </p:nvGrpSpPr>
              <p:grpSpPr>
                <a:xfrm flipV="1">
                  <a:off x="-3436" y="822096"/>
                  <a:ext cx="903905" cy="904182"/>
                  <a:chOff x="0" y="0"/>
                  <a:chExt cx="835152" cy="835152"/>
                </a:xfrm>
              </p:grpSpPr>
              <p:pic>
                <p:nvPicPr>
                  <p:cNvPr id="29158" name="椭圆 122"/>
                  <p:cNvPicPr/>
                  <p:nvPr/>
                </p:nvPicPr>
                <p:blipFill>
                  <a:blip r:embed="rId101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59" name="Text Box 369"/>
                  <p:cNvSpPr txBox="1"/>
                  <p:nvPr/>
                </p:nvSpPr>
                <p:spPr>
                  <a:xfrm rot="8608184">
                    <a:off x="124762" y="125474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39" name="椭圆 123"/>
                <p:cNvGrpSpPr/>
                <p:nvPr/>
              </p:nvGrpSpPr>
              <p:grpSpPr>
                <a:xfrm flipV="1">
                  <a:off x="498000" y="234708"/>
                  <a:ext cx="343088" cy="343193"/>
                  <a:chOff x="0" y="0"/>
                  <a:chExt cx="316992" cy="316992"/>
                </a:xfrm>
              </p:grpSpPr>
              <p:pic>
                <p:nvPicPr>
                  <p:cNvPr id="29156" name="椭圆 123"/>
                  <p:cNvPicPr/>
                  <p:nvPr/>
                </p:nvPicPr>
                <p:blipFill>
                  <a:blip r:embed="rId102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57" name="Text Box 372"/>
                  <p:cNvSpPr txBox="1"/>
                  <p:nvPr/>
                </p:nvSpPr>
                <p:spPr>
                  <a:xfrm rot="-7365796">
                    <a:off x="46863" y="47098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40" name="椭圆 124"/>
                <p:cNvGrpSpPr/>
                <p:nvPr/>
              </p:nvGrpSpPr>
              <p:grpSpPr>
                <a:xfrm flipV="1">
                  <a:off x="530989" y="162109"/>
                  <a:ext cx="435458" cy="435591"/>
                  <a:chOff x="0" y="0"/>
                  <a:chExt cx="402336" cy="402336"/>
                </a:xfrm>
              </p:grpSpPr>
              <p:pic>
                <p:nvPicPr>
                  <p:cNvPr id="29154" name="椭圆 124"/>
                  <p:cNvPicPr/>
                  <p:nvPr/>
                </p:nvPicPr>
                <p:blipFill>
                  <a:blip r:embed="rId103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55" name="Text Box 375"/>
                  <p:cNvSpPr txBox="1"/>
                  <p:nvPr/>
                </p:nvSpPr>
                <p:spPr>
                  <a:xfrm rot="-7365796">
                    <a:off x="60397" y="60451"/>
                    <a:ext cx="278589" cy="2786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41" name="椭圆 125"/>
                <p:cNvGrpSpPr/>
                <p:nvPr/>
              </p:nvGrpSpPr>
              <p:grpSpPr>
                <a:xfrm flipV="1">
                  <a:off x="161510" y="1059691"/>
                  <a:ext cx="666383" cy="659987"/>
                  <a:chOff x="0" y="0"/>
                  <a:chExt cx="615696" cy="609600"/>
                </a:xfrm>
              </p:grpSpPr>
              <p:pic>
                <p:nvPicPr>
                  <p:cNvPr id="29152" name="椭圆 125"/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0" y="0"/>
                    <a:ext cx="615696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53" name="Text Box 378"/>
                  <p:cNvSpPr txBox="1"/>
                  <p:nvPr/>
                </p:nvSpPr>
                <p:spPr>
                  <a:xfrm rot="5664713">
                    <a:off x="90484" y="89587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42" name="椭圆 126"/>
                <p:cNvGrpSpPr/>
                <p:nvPr/>
              </p:nvGrpSpPr>
              <p:grpSpPr>
                <a:xfrm flipV="1">
                  <a:off x="1072013" y="1409484"/>
                  <a:ext cx="501436" cy="501590"/>
                  <a:chOff x="0" y="0"/>
                  <a:chExt cx="463296" cy="463296"/>
                </a:xfrm>
              </p:grpSpPr>
              <p:pic>
                <p:nvPicPr>
                  <p:cNvPr id="29150" name="椭圆 126"/>
                  <p:cNvPicPr/>
                  <p:nvPr/>
                </p:nvPicPr>
                <p:blipFill>
                  <a:blip r:embed="rId105"/>
                  <a:stretch>
                    <a:fillRect/>
                  </a:stretch>
                </p:blipFill>
                <p:spPr>
                  <a:xfrm>
                    <a:off x="0" y="0"/>
                    <a:ext cx="463296" cy="4632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51" name="Text Box 381"/>
                  <p:cNvSpPr txBox="1"/>
                  <p:nvPr/>
                </p:nvSpPr>
                <p:spPr>
                  <a:xfrm rot="5664713">
                    <a:off x="71178" y="71543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43" name="椭圆 127"/>
                <p:cNvGrpSpPr/>
                <p:nvPr/>
              </p:nvGrpSpPr>
              <p:grpSpPr>
                <a:xfrm flipV="1">
                  <a:off x="563978" y="709898"/>
                  <a:ext cx="389273" cy="389392"/>
                  <a:chOff x="0" y="0"/>
                  <a:chExt cx="359664" cy="359664"/>
                </a:xfrm>
              </p:grpSpPr>
              <p:pic>
                <p:nvPicPr>
                  <p:cNvPr id="29148" name="椭圆 127"/>
                  <p:cNvPicPr/>
                  <p:nvPr/>
                </p:nvPicPr>
                <p:blipFill>
                  <a:blip r:embed="rId106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49" name="Text Box 384"/>
                  <p:cNvSpPr txBox="1"/>
                  <p:nvPr/>
                </p:nvSpPr>
                <p:spPr>
                  <a:xfrm rot="328810">
                    <a:off x="54594" y="54732"/>
                    <a:ext cx="249159" cy="249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44" name="椭圆 128"/>
                <p:cNvGrpSpPr/>
                <p:nvPr/>
              </p:nvGrpSpPr>
              <p:grpSpPr>
                <a:xfrm flipV="1">
                  <a:off x="399032" y="109310"/>
                  <a:ext cx="554219" cy="560989"/>
                  <a:chOff x="0" y="0"/>
                  <a:chExt cx="512064" cy="518160"/>
                </a:xfrm>
              </p:grpSpPr>
              <p:pic>
                <p:nvPicPr>
                  <p:cNvPr id="29146" name="椭圆 128"/>
                  <p:cNvPicPr/>
                  <p:nvPr/>
                </p:nvPicPr>
                <p:blipFill>
                  <a:blip r:embed="rId107"/>
                  <a:stretch>
                    <a:fillRect/>
                  </a:stretch>
                </p:blipFill>
                <p:spPr>
                  <a:xfrm>
                    <a:off x="0" y="0"/>
                    <a:ext cx="512064" cy="5181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47" name="Text Box 387"/>
                  <p:cNvSpPr txBox="1"/>
                  <p:nvPr/>
                </p:nvSpPr>
                <p:spPr>
                  <a:xfrm rot="5664713">
                    <a:off x="76787" y="80437"/>
                    <a:ext cx="359924" cy="3600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45" name="椭圆 129"/>
                <p:cNvGrpSpPr/>
                <p:nvPr/>
              </p:nvGrpSpPr>
              <p:grpSpPr>
                <a:xfrm flipV="1">
                  <a:off x="425424" y="538302"/>
                  <a:ext cx="936894" cy="930581"/>
                  <a:chOff x="0" y="0"/>
                  <a:chExt cx="865632" cy="859536"/>
                </a:xfrm>
              </p:grpSpPr>
              <p:pic>
                <p:nvPicPr>
                  <p:cNvPr id="29144" name="椭圆 129"/>
                  <p:cNvPicPr/>
                  <p:nvPr/>
                </p:nvPicPr>
                <p:blipFill>
                  <a:blip r:embed="rId108"/>
                  <a:stretch>
                    <a:fillRect/>
                  </a:stretch>
                </p:blipFill>
                <p:spPr>
                  <a:xfrm>
                    <a:off x="0" y="0"/>
                    <a:ext cx="865632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45" name="Text Box 390"/>
                  <p:cNvSpPr txBox="1"/>
                  <p:nvPr/>
                </p:nvSpPr>
                <p:spPr>
                  <a:xfrm rot="8833976">
                    <a:off x="128830" y="125673"/>
                    <a:ext cx="605800" cy="6056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9046" name="图片 130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047" name="图片 131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089" name="椭圆 132"/>
                <p:cNvSpPr>
                  <a:spLocks noChangeArrowheads="1"/>
                </p:cNvSpPr>
                <p:nvPr/>
              </p:nvSpPr>
              <p:spPr bwMode="auto">
                <a:xfrm rot="10800000">
                  <a:off x="886586" y="1517625"/>
                  <a:ext cx="336765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90" name="椭圆 133"/>
                <p:cNvSpPr>
                  <a:spLocks noChangeArrowheads="1"/>
                </p:cNvSpPr>
                <p:nvPr/>
              </p:nvSpPr>
              <p:spPr bwMode="auto">
                <a:xfrm rot="10800000">
                  <a:off x="908923" y="778578"/>
                  <a:ext cx="338483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91" name="椭圆 134"/>
                <p:cNvSpPr>
                  <a:spLocks noChangeArrowheads="1"/>
                </p:cNvSpPr>
                <p:nvPr/>
              </p:nvSpPr>
              <p:spPr bwMode="auto">
                <a:xfrm rot="10800000">
                  <a:off x="1006859" y="835296"/>
                  <a:ext cx="482812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92" name="椭圆 135"/>
                <p:cNvSpPr>
                  <a:spLocks noChangeArrowheads="1"/>
                </p:cNvSpPr>
                <p:nvPr/>
              </p:nvSpPr>
              <p:spPr bwMode="auto">
                <a:xfrm rot="10800000">
                  <a:off x="347074" y="1110290"/>
                  <a:ext cx="482812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060" name="椭圆 136"/>
                <p:cNvSpPr/>
                <p:nvPr/>
              </p:nvSpPr>
              <p:spPr>
                <a:xfrm rot="10800000">
                  <a:off x="687276" y="713266"/>
                  <a:ext cx="338484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0094" name="椭圆 137"/>
                <p:cNvSpPr>
                  <a:spLocks noChangeArrowheads="1"/>
                </p:cNvSpPr>
                <p:nvPr/>
              </p:nvSpPr>
              <p:spPr bwMode="auto">
                <a:xfrm rot="10800000">
                  <a:off x="551539" y="804359"/>
                  <a:ext cx="577312" cy="5774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95" name="椭圆 138"/>
                <p:cNvSpPr>
                  <a:spLocks noChangeArrowheads="1"/>
                </p:cNvSpPr>
                <p:nvPr/>
              </p:nvSpPr>
              <p:spPr bwMode="auto">
                <a:xfrm rot="10800000">
                  <a:off x="857377" y="350618"/>
                  <a:ext cx="731949" cy="7321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9067" name="椭圆 139"/>
                <p:cNvGrpSpPr/>
                <p:nvPr/>
              </p:nvGrpSpPr>
              <p:grpSpPr>
                <a:xfrm flipV="1">
                  <a:off x="715729" y="432704"/>
                  <a:ext cx="1194210" cy="1194576"/>
                  <a:chOff x="0" y="0"/>
                  <a:chExt cx="1103376" cy="1103376"/>
                </a:xfrm>
              </p:grpSpPr>
              <p:pic>
                <p:nvPicPr>
                  <p:cNvPr id="29142" name="椭圆 139"/>
                  <p:cNvPicPr/>
                  <p:nvPr/>
                </p:nvPicPr>
                <p:blipFill>
                  <a:blip r:embed="rId109"/>
                  <a:stretch>
                    <a:fillRect/>
                  </a:stretch>
                </p:blipFill>
                <p:spPr>
                  <a:xfrm>
                    <a:off x="0" y="0"/>
                    <a:ext cx="1103376" cy="1103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43" name="Text Box 402"/>
                  <p:cNvSpPr txBox="1"/>
                  <p:nvPr/>
                </p:nvSpPr>
                <p:spPr>
                  <a:xfrm rot="4141609">
                    <a:off x="166194" y="166727"/>
                    <a:ext cx="775596" cy="7758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30099" name="椭圆 140"/>
                <p:cNvSpPr>
                  <a:spLocks noChangeArrowheads="1"/>
                </p:cNvSpPr>
                <p:nvPr/>
              </p:nvSpPr>
              <p:spPr bwMode="auto">
                <a:xfrm rot="10800000">
                  <a:off x="340201" y="1606998"/>
                  <a:ext cx="202746" cy="2028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071" name="椭圆 141"/>
                <p:cNvSpPr/>
                <p:nvPr/>
              </p:nvSpPr>
              <p:spPr>
                <a:xfrm rot="3028440" flipV="1">
                  <a:off x="978436" y="956537"/>
                  <a:ext cx="476084" cy="47422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9072" name="椭圆 142"/>
                <p:cNvGrpSpPr/>
                <p:nvPr/>
              </p:nvGrpSpPr>
              <p:grpSpPr>
                <a:xfrm flipV="1">
                  <a:off x="1157785" y="525102"/>
                  <a:ext cx="626795" cy="626987"/>
                  <a:chOff x="0" y="0"/>
                  <a:chExt cx="579120" cy="579120"/>
                </a:xfrm>
              </p:grpSpPr>
              <p:pic>
                <p:nvPicPr>
                  <p:cNvPr id="29140" name="椭圆 142"/>
                  <p:cNvPicPr/>
                  <p:nvPr/>
                </p:nvPicPr>
                <p:blipFill>
                  <a:blip r:embed="rId110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41" name="Text Box 407"/>
                  <p:cNvSpPr txBox="1"/>
                  <p:nvPr/>
                </p:nvSpPr>
                <p:spPr>
                  <a:xfrm rot="-3028442">
                    <a:off x="85000" y="86178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73" name="椭圆 143"/>
                <p:cNvGrpSpPr/>
                <p:nvPr/>
              </p:nvGrpSpPr>
              <p:grpSpPr>
                <a:xfrm flipV="1">
                  <a:off x="966447" y="558101"/>
                  <a:ext cx="488241" cy="481790"/>
                  <a:chOff x="0" y="0"/>
                  <a:chExt cx="451104" cy="445008"/>
                </a:xfrm>
              </p:grpSpPr>
              <p:pic>
                <p:nvPicPr>
                  <p:cNvPr id="29138" name="椭圆 143"/>
                  <p:cNvPicPr/>
                  <p:nvPr/>
                </p:nvPicPr>
                <p:blipFill>
                  <a:blip r:embed="rId111"/>
                  <a:stretch>
                    <a:fillRect/>
                  </a:stretch>
                </p:blipFill>
                <p:spPr>
                  <a:xfrm>
                    <a:off x="0" y="0"/>
                    <a:ext cx="451104" cy="4450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39" name="Text Box 410"/>
                  <p:cNvSpPr txBox="1"/>
                  <p:nvPr/>
                </p:nvSpPr>
                <p:spPr>
                  <a:xfrm rot="-3028442">
                    <a:off x="68190" y="65198"/>
                    <a:ext cx="312383" cy="3124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74" name="椭圆 144"/>
                <p:cNvGrpSpPr/>
                <p:nvPr/>
              </p:nvGrpSpPr>
              <p:grpSpPr>
                <a:xfrm flipV="1">
                  <a:off x="781707" y="723098"/>
                  <a:ext cx="362882" cy="362993"/>
                  <a:chOff x="0" y="0"/>
                  <a:chExt cx="335280" cy="335280"/>
                </a:xfrm>
              </p:grpSpPr>
              <p:pic>
                <p:nvPicPr>
                  <p:cNvPr id="29136" name="椭圆 144"/>
                  <p:cNvPicPr/>
                  <p:nvPr/>
                </p:nvPicPr>
                <p:blipFill>
                  <a:blip r:embed="rId112"/>
                  <a:stretch>
                    <a:fillRect/>
                  </a:stretch>
                </p:blipFill>
                <p:spPr>
                  <a:xfrm>
                    <a:off x="0" y="0"/>
                    <a:ext cx="335280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37" name="Text Box 413"/>
                  <p:cNvSpPr txBox="1"/>
                  <p:nvPr/>
                </p:nvSpPr>
                <p:spPr>
                  <a:xfrm rot="-3028442">
                    <a:off x="50705" y="49108"/>
                    <a:ext cx="233436" cy="2335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75" name="椭圆 145"/>
                <p:cNvGrpSpPr/>
                <p:nvPr/>
              </p:nvGrpSpPr>
              <p:grpSpPr>
                <a:xfrm flipV="1">
                  <a:off x="471609" y="1191688"/>
                  <a:ext cx="211131" cy="211196"/>
                  <a:chOff x="0" y="0"/>
                  <a:chExt cx="195072" cy="195072"/>
                </a:xfrm>
              </p:grpSpPr>
              <p:pic>
                <p:nvPicPr>
                  <p:cNvPr id="29134" name="椭圆 145"/>
                  <p:cNvPicPr/>
                  <p:nvPr/>
                </p:nvPicPr>
                <p:blipFill>
                  <a:blip r:embed="rId113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35" name="Text Box 416"/>
                  <p:cNvSpPr txBox="1"/>
                  <p:nvPr/>
                </p:nvSpPr>
                <p:spPr>
                  <a:xfrm rot="-3028442">
                    <a:off x="32412" y="30823"/>
                    <a:ext cx="132756" cy="1327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76" name="椭圆 146"/>
                <p:cNvGrpSpPr/>
                <p:nvPr/>
              </p:nvGrpSpPr>
              <p:grpSpPr>
                <a:xfrm flipV="1">
                  <a:off x="966447" y="940894"/>
                  <a:ext cx="409067" cy="402592"/>
                  <a:chOff x="0" y="0"/>
                  <a:chExt cx="377952" cy="371856"/>
                </a:xfrm>
              </p:grpSpPr>
              <p:pic>
                <p:nvPicPr>
                  <p:cNvPr id="29132" name="椭圆 146"/>
                  <p:cNvPicPr/>
                  <p:nvPr/>
                </p:nvPicPr>
                <p:blipFill>
                  <a:blip r:embed="rId114"/>
                  <a:stretch>
                    <a:fillRect/>
                  </a:stretch>
                </p:blipFill>
                <p:spPr>
                  <a:xfrm>
                    <a:off x="0" y="0"/>
                    <a:ext cx="377952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33" name="Text Box 419"/>
                  <p:cNvSpPr txBox="1"/>
                  <p:nvPr/>
                </p:nvSpPr>
                <p:spPr>
                  <a:xfrm rot="-3028442">
                    <a:off x="59978" y="55655"/>
                    <a:ext cx="261423" cy="2615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77" name="椭圆 147"/>
                <p:cNvGrpSpPr/>
                <p:nvPr/>
              </p:nvGrpSpPr>
              <p:grpSpPr>
                <a:xfrm flipV="1">
                  <a:off x="860882" y="432704"/>
                  <a:ext cx="204533" cy="211196"/>
                  <a:chOff x="0" y="0"/>
                  <a:chExt cx="188976" cy="195072"/>
                </a:xfrm>
              </p:grpSpPr>
              <p:pic>
                <p:nvPicPr>
                  <p:cNvPr id="29130" name="椭圆 147"/>
                  <p:cNvPicPr/>
                  <p:nvPr/>
                </p:nvPicPr>
                <p:blipFill>
                  <a:blip r:embed="rId115"/>
                  <a:stretch>
                    <a:fillRect/>
                  </a:stretch>
                </p:blipFill>
                <p:spPr>
                  <a:xfrm>
                    <a:off x="0" y="0"/>
                    <a:ext cx="188976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31" name="Text Box 422"/>
                  <p:cNvSpPr txBox="1"/>
                  <p:nvPr/>
                </p:nvSpPr>
                <p:spPr>
                  <a:xfrm rot="1658712">
                    <a:off x="27791" y="29955"/>
                    <a:ext cx="132794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78" name="椭圆 148"/>
                <p:cNvGrpSpPr/>
                <p:nvPr/>
              </p:nvGrpSpPr>
              <p:grpSpPr>
                <a:xfrm flipV="1">
                  <a:off x="636555" y="855095"/>
                  <a:ext cx="534426" cy="534589"/>
                  <a:chOff x="0" y="0"/>
                  <a:chExt cx="493776" cy="493776"/>
                </a:xfrm>
              </p:grpSpPr>
              <p:pic>
                <p:nvPicPr>
                  <p:cNvPr id="29128" name="椭圆 148"/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29" name="Text Box 425"/>
                  <p:cNvSpPr txBox="1"/>
                  <p:nvPr/>
                </p:nvSpPr>
                <p:spPr>
                  <a:xfrm rot="4337354">
                    <a:off x="75212" y="73203"/>
                    <a:ext cx="343921" cy="3440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79" name="椭圆 149"/>
                <p:cNvGrpSpPr/>
                <p:nvPr/>
              </p:nvGrpSpPr>
              <p:grpSpPr>
                <a:xfrm flipV="1">
                  <a:off x="300065" y="591101"/>
                  <a:ext cx="395871" cy="395992"/>
                  <a:chOff x="0" y="0"/>
                  <a:chExt cx="365760" cy="365760"/>
                </a:xfrm>
              </p:grpSpPr>
              <p:pic>
                <p:nvPicPr>
                  <p:cNvPr id="29126" name="椭圆 149"/>
                  <p:cNvPicPr/>
                  <p:nvPr/>
                </p:nvPicPr>
                <p:blipFill>
                  <a:blip r:embed="rId117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27" name="Text Box 428"/>
                  <p:cNvSpPr txBox="1"/>
                  <p:nvPr/>
                </p:nvSpPr>
                <p:spPr>
                  <a:xfrm rot="-8693155">
                    <a:off x="58009" y="57671"/>
                    <a:ext cx="252109" cy="252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9080" name="图片 150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3028440" flipV="1">
                  <a:off x="922853" y="667719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081" name="图片 151"/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127" name="椭圆 152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209" y="1130944"/>
                  <a:ext cx="199371" cy="199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128" name="椭圆 153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501" y="368707"/>
                  <a:ext cx="281869" cy="28350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129" name="椭圆 154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3558" y="684090"/>
                  <a:ext cx="283587" cy="283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091" name="椭圆 155"/>
                <p:cNvSpPr/>
                <p:nvPr/>
              </p:nvSpPr>
              <p:spPr>
                <a:xfrm rot="3028440" flipV="1">
                  <a:off x="764563" y="1196255"/>
                  <a:ext cx="197652" cy="19759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0131" name="椭圆 156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6243" y="1246992"/>
                  <a:ext cx="427960" cy="4295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9095" name="椭圆 157"/>
                <p:cNvGrpSpPr/>
                <p:nvPr/>
              </p:nvGrpSpPr>
              <p:grpSpPr>
                <a:xfrm flipV="1">
                  <a:off x="992839" y="756097"/>
                  <a:ext cx="699372" cy="699586"/>
                  <a:chOff x="0" y="0"/>
                  <a:chExt cx="646176" cy="646176"/>
                </a:xfrm>
              </p:grpSpPr>
              <p:pic>
                <p:nvPicPr>
                  <p:cNvPr id="29124" name="椭圆 157"/>
                  <p:cNvPicPr/>
                  <p:nvPr/>
                </p:nvPicPr>
                <p:blipFill>
                  <a:blip r:embed="rId118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25" name="Text Box 438"/>
                  <p:cNvSpPr txBox="1"/>
                  <p:nvPr/>
                </p:nvSpPr>
                <p:spPr>
                  <a:xfrm rot="-7170050">
                    <a:off x="94506" y="94177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96" name="椭圆 158"/>
                <p:cNvGrpSpPr/>
                <p:nvPr/>
              </p:nvGrpSpPr>
              <p:grpSpPr>
                <a:xfrm flipV="1">
                  <a:off x="194499" y="333706"/>
                  <a:ext cx="626795" cy="626987"/>
                  <a:chOff x="0" y="0"/>
                  <a:chExt cx="579120" cy="579120"/>
                </a:xfrm>
              </p:grpSpPr>
              <p:pic>
                <p:nvPicPr>
                  <p:cNvPr id="29122" name="椭圆 158"/>
                  <p:cNvPicPr/>
                  <p:nvPr/>
                </p:nvPicPr>
                <p:blipFill>
                  <a:blip r:embed="rId119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23" name="Text Box 441"/>
                  <p:cNvSpPr txBox="1"/>
                  <p:nvPr/>
                </p:nvSpPr>
                <p:spPr>
                  <a:xfrm rot="-3028442">
                    <a:off x="88673" y="85291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9097" name="图片 159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9098" name="椭圆 160"/>
                <p:cNvGrpSpPr/>
                <p:nvPr/>
              </p:nvGrpSpPr>
              <p:grpSpPr>
                <a:xfrm flipV="1">
                  <a:off x="1144589" y="459103"/>
                  <a:ext cx="903905" cy="904182"/>
                  <a:chOff x="0" y="0"/>
                  <a:chExt cx="835152" cy="835152"/>
                </a:xfrm>
              </p:grpSpPr>
              <p:pic>
                <p:nvPicPr>
                  <p:cNvPr id="29120" name="椭圆 160"/>
                  <p:cNvPicPr/>
                  <p:nvPr/>
                </p:nvPicPr>
                <p:blipFill>
                  <a:blip r:embed="rId120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21" name="Text Box 445"/>
                  <p:cNvSpPr txBox="1"/>
                  <p:nvPr/>
                </p:nvSpPr>
                <p:spPr>
                  <a:xfrm rot="8608184">
                    <a:off x="124520" y="124351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099" name="椭圆 161"/>
                <p:cNvGrpSpPr/>
                <p:nvPr/>
              </p:nvGrpSpPr>
              <p:grpSpPr>
                <a:xfrm flipV="1">
                  <a:off x="1309535" y="696698"/>
                  <a:ext cx="659785" cy="666587"/>
                  <a:chOff x="0" y="0"/>
                  <a:chExt cx="609600" cy="615696"/>
                </a:xfrm>
              </p:grpSpPr>
              <p:pic>
                <p:nvPicPr>
                  <p:cNvPr id="29118" name="椭圆 161"/>
                  <p:cNvPicPr/>
                  <p:nvPr/>
                </p:nvPicPr>
                <p:blipFill>
                  <a:blip r:embed="rId121"/>
                  <a:stretch>
                    <a:fillRect/>
                  </a:stretch>
                </p:blipFill>
                <p:spPr>
                  <a:xfrm>
                    <a:off x="0" y="0"/>
                    <a:ext cx="609600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19" name="Text Box 448"/>
                  <p:cNvSpPr txBox="1"/>
                  <p:nvPr/>
                </p:nvSpPr>
                <p:spPr>
                  <a:xfrm rot="5664713">
                    <a:off x="90241" y="94560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100" name="椭圆 162"/>
                <p:cNvGrpSpPr/>
                <p:nvPr/>
              </p:nvGrpSpPr>
              <p:grpSpPr>
                <a:xfrm flipV="1">
                  <a:off x="1250155" y="1138890"/>
                  <a:ext cx="494839" cy="494990"/>
                  <a:chOff x="0" y="0"/>
                  <a:chExt cx="457200" cy="457200"/>
                </a:xfrm>
              </p:grpSpPr>
              <p:pic>
                <p:nvPicPr>
                  <p:cNvPr id="29116" name="椭圆 162"/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17" name="Text Box 451"/>
                  <p:cNvSpPr txBox="1"/>
                  <p:nvPr/>
                </p:nvSpPr>
                <p:spPr>
                  <a:xfrm rot="5664713">
                    <a:off x="66852" y="69103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101" name="椭圆 163"/>
                <p:cNvGrpSpPr/>
                <p:nvPr/>
              </p:nvGrpSpPr>
              <p:grpSpPr>
                <a:xfrm flipV="1">
                  <a:off x="1045621" y="874895"/>
                  <a:ext cx="699372" cy="699586"/>
                  <a:chOff x="0" y="0"/>
                  <a:chExt cx="646176" cy="646176"/>
                </a:xfrm>
              </p:grpSpPr>
              <p:pic>
                <p:nvPicPr>
                  <p:cNvPr id="29114" name="椭圆 163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15" name="Text Box 454"/>
                  <p:cNvSpPr txBox="1"/>
                  <p:nvPr/>
                </p:nvSpPr>
                <p:spPr>
                  <a:xfrm rot="-7170050">
                    <a:off x="97355" y="96351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102" name="椭圆 164"/>
                <p:cNvGrpSpPr/>
                <p:nvPr/>
              </p:nvGrpSpPr>
              <p:grpSpPr>
                <a:xfrm flipV="1">
                  <a:off x="1236959" y="756097"/>
                  <a:ext cx="699372" cy="699586"/>
                  <a:chOff x="0" y="0"/>
                  <a:chExt cx="646176" cy="646176"/>
                </a:xfrm>
              </p:grpSpPr>
              <p:pic>
                <p:nvPicPr>
                  <p:cNvPr id="29112" name="椭圆 164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13" name="Text Box 457"/>
                  <p:cNvSpPr txBox="1"/>
                  <p:nvPr/>
                </p:nvSpPr>
                <p:spPr>
                  <a:xfrm rot="-7170050">
                    <a:off x="95891" y="94685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103" name="椭圆 165"/>
                <p:cNvGrpSpPr/>
                <p:nvPr/>
              </p:nvGrpSpPr>
              <p:grpSpPr>
                <a:xfrm flipV="1">
                  <a:off x="1289742" y="874895"/>
                  <a:ext cx="705970" cy="699586"/>
                  <a:chOff x="0" y="0"/>
                  <a:chExt cx="652272" cy="646176"/>
                </a:xfrm>
              </p:grpSpPr>
              <p:pic>
                <p:nvPicPr>
                  <p:cNvPr id="29110" name="椭圆 165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652272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11" name="Text Box 460"/>
                  <p:cNvSpPr txBox="1"/>
                  <p:nvPr/>
                </p:nvSpPr>
                <p:spPr>
                  <a:xfrm rot="-7170050">
                    <a:off x="98740" y="96859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9104" name="椭圆 166"/>
                <p:cNvGrpSpPr/>
                <p:nvPr/>
              </p:nvGrpSpPr>
              <p:grpSpPr>
                <a:xfrm flipV="1">
                  <a:off x="1263350" y="393105"/>
                  <a:ext cx="211131" cy="211196"/>
                  <a:chOff x="0" y="0"/>
                  <a:chExt cx="195072" cy="195072"/>
                </a:xfrm>
              </p:grpSpPr>
              <p:pic>
                <p:nvPicPr>
                  <p:cNvPr id="29108" name="椭圆 166"/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109" name="Text Box 463"/>
                  <p:cNvSpPr txBox="1"/>
                  <p:nvPr/>
                </p:nvSpPr>
                <p:spPr>
                  <a:xfrm rot="1658712">
                    <a:off x="33094" y="32840"/>
                    <a:ext cx="132794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30160" name="椭圆 167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571" y="326598"/>
                  <a:ext cx="281869" cy="2817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9020" name="任意多边形 104"/>
              <p:cNvSpPr/>
              <p:nvPr/>
            </p:nvSpPr>
            <p:spPr>
              <a:xfrm>
                <a:off x="255589" y="220730"/>
                <a:ext cx="1379541" cy="1379965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964519" y="207299"/>
                  </a:cxn>
                  <a:cxn ang="0">
                    <a:pos x="1721866" y="965114"/>
                  </a:cxn>
                  <a:cxn ang="0">
                    <a:pos x="964519" y="1722928"/>
                  </a:cxn>
                  <a:cxn ang="0">
                    <a:pos x="207171" y="965114"/>
                  </a:cxn>
                  <a:cxn ang="0">
                    <a:pos x="964519" y="207299"/>
                  </a:cxn>
                  <a:cxn ang="0">
                    <a:pos x="964519" y="119269"/>
                  </a:cxn>
                  <a:cxn ang="0">
                    <a:pos x="119194" y="965114"/>
                  </a:cxn>
                  <a:cxn ang="0">
                    <a:pos x="964519" y="1810958"/>
                  </a:cxn>
                  <a:cxn ang="0">
                    <a:pos x="1809843" y="965114"/>
                  </a:cxn>
                  <a:cxn ang="0">
                    <a:pos x="964519" y="119269"/>
                  </a:cxn>
                  <a:cxn ang="0">
                    <a:pos x="964519" y="0"/>
                  </a:cxn>
                  <a:cxn ang="0">
                    <a:pos x="1929037" y="965114"/>
                  </a:cxn>
                  <a:cxn ang="0">
                    <a:pos x="964519" y="1930227"/>
                  </a:cxn>
                  <a:cxn ang="0">
                    <a:pos x="0" y="965114"/>
                  </a:cxn>
                  <a:cxn ang="0">
                    <a:pos x="964519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9018" name="Freeform 91"/>
            <p:cNvSpPr>
              <a:spLocks noEditPoints="1"/>
            </p:cNvSpPr>
            <p:nvPr/>
          </p:nvSpPr>
          <p:spPr>
            <a:xfrm>
              <a:off x="629929" y="643497"/>
              <a:ext cx="543776" cy="534432"/>
            </a:xfrm>
            <a:custGeom>
              <a:avLst/>
              <a:gdLst>
                <a:gd name="txL" fmla="*/ 0 w 123"/>
                <a:gd name="txT" fmla="*/ 0 h 121"/>
                <a:gd name="txR" fmla="*/ 123 w 123"/>
                <a:gd name="txB" fmla="*/ 121 h 121"/>
              </a:gdLst>
              <a:ahLst/>
              <a:cxnLst>
                <a:cxn ang="0">
                  <a:pos x="1563577212" y="1950804947"/>
                </a:cxn>
                <a:cxn ang="0">
                  <a:pos x="1329041818" y="1989822890"/>
                </a:cxn>
                <a:cxn ang="0">
                  <a:pos x="703610878" y="1736219511"/>
                </a:cxn>
                <a:cxn ang="0">
                  <a:pos x="469075346" y="1365566720"/>
                </a:cxn>
                <a:cxn ang="0">
                  <a:pos x="371350424" y="1502120687"/>
                </a:cxn>
                <a:cxn ang="0">
                  <a:pos x="254080447" y="1307039806"/>
                </a:cxn>
                <a:cxn ang="0">
                  <a:pos x="508165315" y="1814250980"/>
                </a:cxn>
                <a:cxn ang="0">
                  <a:pos x="1329041818" y="2147483647"/>
                </a:cxn>
                <a:cxn ang="0">
                  <a:pos x="1680847119" y="2106872302"/>
                </a:cxn>
                <a:cxn ang="0">
                  <a:pos x="1876296965" y="2147483647"/>
                </a:cxn>
                <a:cxn ang="0">
                  <a:pos x="2052197405" y="1736219511"/>
                </a:cxn>
                <a:cxn ang="0">
                  <a:pos x="1407221756" y="1755724066"/>
                </a:cxn>
                <a:cxn ang="0">
                  <a:pos x="1563577212" y="1950804947"/>
                </a:cxn>
                <a:cxn ang="0">
                  <a:pos x="2147483647" y="1092449677"/>
                </a:cxn>
                <a:cxn ang="0">
                  <a:pos x="2147483647" y="409670872"/>
                </a:cxn>
                <a:cxn ang="0">
                  <a:pos x="2147483647" y="390161900"/>
                </a:cxn>
                <a:cxn ang="0">
                  <a:pos x="2147483647" y="292621460"/>
                </a:cxn>
                <a:cxn ang="0">
                  <a:pos x="2147483647" y="195080950"/>
                </a:cxn>
                <a:cxn ang="0">
                  <a:pos x="2147483647" y="195080950"/>
                </a:cxn>
                <a:cxn ang="0">
                  <a:pos x="1661302135" y="156063007"/>
                </a:cxn>
                <a:cxn ang="0">
                  <a:pos x="1817662011" y="780323801"/>
                </a:cxn>
                <a:cxn ang="0">
                  <a:pos x="2032652420" y="526715867"/>
                </a:cxn>
                <a:cxn ang="0">
                  <a:pos x="2071742389" y="585242920"/>
                </a:cxn>
                <a:cxn ang="0">
                  <a:pos x="2147483647" y="1092449677"/>
                </a:cxn>
                <a:cxn ang="0">
                  <a:pos x="2013107436" y="1658183625"/>
                </a:cxn>
                <a:cxn ang="0">
                  <a:pos x="2147483647" y="1638679071"/>
                </a:cxn>
                <a:cxn ang="0">
                  <a:pos x="2071742389" y="1853264507"/>
                </a:cxn>
                <a:cxn ang="0">
                  <a:pos x="2147483647" y="1092449677"/>
                </a:cxn>
                <a:cxn ang="0">
                  <a:pos x="762245832" y="858355270"/>
                </a:cxn>
                <a:cxn ang="0">
                  <a:pos x="449530362" y="858355270"/>
                </a:cxn>
                <a:cxn ang="0">
                  <a:pos x="1329041818" y="175571979"/>
                </a:cxn>
                <a:cxn ang="0">
                  <a:pos x="1622212165" y="234098893"/>
                </a:cxn>
                <a:cxn ang="0">
                  <a:pos x="1563577212" y="78031504"/>
                </a:cxn>
                <a:cxn ang="0">
                  <a:pos x="1778572042" y="97540475"/>
                </a:cxn>
                <a:cxn ang="0">
                  <a:pos x="1329041818" y="0"/>
                </a:cxn>
                <a:cxn ang="0">
                  <a:pos x="254080447" y="858355270"/>
                </a:cxn>
                <a:cxn ang="0">
                  <a:pos x="0" y="858355270"/>
                </a:cxn>
                <a:cxn ang="0">
                  <a:pos x="371350424" y="1385071275"/>
                </a:cxn>
                <a:cxn ang="0">
                  <a:pos x="762245832" y="858355270"/>
                </a:cxn>
              </a:cxnLst>
              <a:rect l="txL" t="txT" r="txR" b="txB"/>
              <a:pathLst>
                <a:path w="123" h="121">
                  <a:moveTo>
                    <a:pt x="80" y="100"/>
                  </a:moveTo>
                  <a:cubicBezTo>
                    <a:pt x="76" y="101"/>
                    <a:pt x="72" y="102"/>
                    <a:pt x="68" y="102"/>
                  </a:cubicBezTo>
                  <a:cubicBezTo>
                    <a:pt x="55" y="102"/>
                    <a:pt x="44" y="97"/>
                    <a:pt x="36" y="89"/>
                  </a:cubicBezTo>
                  <a:cubicBezTo>
                    <a:pt x="30" y="84"/>
                    <a:pt x="26" y="77"/>
                    <a:pt x="24" y="70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5" y="77"/>
                    <a:pt x="20" y="85"/>
                    <a:pt x="26" y="93"/>
                  </a:cubicBezTo>
                  <a:cubicBezTo>
                    <a:pt x="36" y="104"/>
                    <a:pt x="51" y="111"/>
                    <a:pt x="68" y="111"/>
                  </a:cubicBezTo>
                  <a:cubicBezTo>
                    <a:pt x="74" y="111"/>
                    <a:pt x="80" y="110"/>
                    <a:pt x="86" y="108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0" y="100"/>
                  </a:lnTo>
                  <a:close/>
                  <a:moveTo>
                    <a:pt x="123" y="56"/>
                  </a:moveTo>
                  <a:cubicBezTo>
                    <a:pt x="123" y="42"/>
                    <a:pt x="118" y="30"/>
                    <a:pt x="111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4" y="28"/>
                    <a:pt x="105" y="29"/>
                    <a:pt x="106" y="30"/>
                  </a:cubicBezTo>
                  <a:cubicBezTo>
                    <a:pt x="111" y="37"/>
                    <a:pt x="114" y="46"/>
                    <a:pt x="114" y="56"/>
                  </a:cubicBezTo>
                  <a:cubicBezTo>
                    <a:pt x="114" y="67"/>
                    <a:pt x="110" y="77"/>
                    <a:pt x="103" y="85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17" y="85"/>
                    <a:pt x="123" y="71"/>
                    <a:pt x="123" y="56"/>
                  </a:cubicBezTo>
                  <a:close/>
                  <a:moveTo>
                    <a:pt x="39" y="44"/>
                  </a:moveTo>
                  <a:cubicBezTo>
                    <a:pt x="23" y="44"/>
                    <a:pt x="23" y="44"/>
                    <a:pt x="23" y="44"/>
                  </a:cubicBezTo>
                  <a:cubicBezTo>
                    <a:pt x="28" y="24"/>
                    <a:pt x="46" y="9"/>
                    <a:pt x="68" y="9"/>
                  </a:cubicBezTo>
                  <a:cubicBezTo>
                    <a:pt x="73" y="9"/>
                    <a:pt x="78" y="10"/>
                    <a:pt x="83" y="1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84" y="2"/>
                    <a:pt x="76" y="0"/>
                    <a:pt x="68" y="0"/>
                  </a:cubicBezTo>
                  <a:cubicBezTo>
                    <a:pt x="41" y="0"/>
                    <a:pt x="19" y="19"/>
                    <a:pt x="13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9" y="71"/>
                    <a:pt x="19" y="71"/>
                    <a:pt x="19" y="71"/>
                  </a:cubicBezTo>
                  <a:lnTo>
                    <a:pt x="39" y="44"/>
                  </a:lnTo>
                  <a:close/>
                </a:path>
              </a:pathLst>
            </a:custGeom>
            <a:solidFill>
              <a:srgbClr val="972A10"/>
            </a:solidFill>
            <a:ln w="9525">
              <a:noFill/>
            </a:ln>
          </p:spPr>
          <p:txBody>
            <a:bodyPr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0265" name="组合 332"/>
          <p:cNvGrpSpPr/>
          <p:nvPr/>
        </p:nvGrpSpPr>
        <p:grpSpPr>
          <a:xfrm>
            <a:off x="9428163" y="2303463"/>
            <a:ext cx="1820862" cy="1890712"/>
            <a:chOff x="0" y="0"/>
            <a:chExt cx="1821426" cy="1890719"/>
          </a:xfrm>
        </p:grpSpPr>
        <p:grpSp>
          <p:nvGrpSpPr>
            <p:cNvPr id="28844" name="组合 234"/>
            <p:cNvGrpSpPr/>
            <p:nvPr/>
          </p:nvGrpSpPr>
          <p:grpSpPr>
            <a:xfrm rot="5400000">
              <a:off x="-34646" y="34646"/>
              <a:ext cx="1890719" cy="1821426"/>
              <a:chOff x="0" y="0"/>
              <a:chExt cx="1890719" cy="1821426"/>
            </a:xfrm>
          </p:grpSpPr>
          <p:grpSp>
            <p:nvGrpSpPr>
              <p:cNvPr id="28846" name="组合 235"/>
              <p:cNvGrpSpPr/>
              <p:nvPr/>
            </p:nvGrpSpPr>
            <p:grpSpPr>
              <a:xfrm>
                <a:off x="0" y="0"/>
                <a:ext cx="1890719" cy="1821426"/>
                <a:chOff x="0" y="0"/>
                <a:chExt cx="2046364" cy="1971366"/>
              </a:xfrm>
            </p:grpSpPr>
            <p:pic>
              <p:nvPicPr>
                <p:cNvPr id="28848" name="图片 237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49" name="椭圆 238"/>
                <p:cNvSpPr/>
                <p:nvPr/>
              </p:nvSpPr>
              <p:spPr>
                <a:xfrm rot="10800000">
                  <a:off x="804113" y="577488"/>
                  <a:ext cx="810986" cy="8112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8850" name="椭圆 239"/>
                <p:cNvGrpSpPr/>
                <p:nvPr/>
              </p:nvGrpSpPr>
              <p:grpSpPr>
                <a:xfrm rot="-5400000">
                  <a:off x="931026" y="807407"/>
                  <a:ext cx="1062579" cy="1062254"/>
                  <a:chOff x="0" y="0"/>
                  <a:chExt cx="981456" cy="981456"/>
                </a:xfrm>
              </p:grpSpPr>
              <p:pic>
                <p:nvPicPr>
                  <p:cNvPr id="29015" name="椭圆 239"/>
                  <p:cNvPicPr/>
                  <p:nvPr/>
                </p:nvPicPr>
                <p:blipFill>
                  <a:blip r:embed="rId127"/>
                  <a:stretch>
                    <a:fillRect/>
                  </a:stretch>
                </p:blipFill>
                <p:spPr>
                  <a:xfrm>
                    <a:off x="0" y="0"/>
                    <a:ext cx="981456" cy="981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016" name="Text Box 474"/>
                  <p:cNvSpPr txBox="1"/>
                  <p:nvPr/>
                </p:nvSpPr>
                <p:spPr>
                  <a:xfrm rot="-5400000">
                    <a:off x="145025" y="144739"/>
                    <a:ext cx="691377" cy="6911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51" name="椭圆 240"/>
                <p:cNvGrpSpPr/>
                <p:nvPr/>
              </p:nvGrpSpPr>
              <p:grpSpPr>
                <a:xfrm rot="-5400000">
                  <a:off x="944355" y="708278"/>
                  <a:ext cx="197996" cy="197936"/>
                  <a:chOff x="0" y="0"/>
                  <a:chExt cx="182880" cy="182880"/>
                </a:xfrm>
              </p:grpSpPr>
              <p:pic>
                <p:nvPicPr>
                  <p:cNvPr id="29013" name="椭圆 240"/>
                  <p:cNvPicPr/>
                  <p:nvPr/>
                </p:nvPicPr>
                <p:blipFill>
                  <a:blip r:embed="rId128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014" name="Text Box 477"/>
                  <p:cNvSpPr txBox="1"/>
                  <p:nvPr/>
                </p:nvSpPr>
                <p:spPr>
                  <a:xfrm rot="-5400000">
                    <a:off x="24914" y="27301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52" name="椭圆 241"/>
                <p:cNvGrpSpPr/>
                <p:nvPr/>
              </p:nvGrpSpPr>
              <p:grpSpPr>
                <a:xfrm rot="-5400000">
                  <a:off x="528583" y="1071379"/>
                  <a:ext cx="904182" cy="903906"/>
                  <a:chOff x="0" y="0"/>
                  <a:chExt cx="835152" cy="835152"/>
                </a:xfrm>
              </p:grpSpPr>
              <p:pic>
                <p:nvPicPr>
                  <p:cNvPr id="29011" name="椭圆 241"/>
                  <p:cNvPicPr/>
                  <p:nvPr/>
                </p:nvPicPr>
                <p:blipFill>
                  <a:blip r:embed="rId129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012" name="Text Box 480"/>
                  <p:cNvSpPr txBox="1"/>
                  <p:nvPr/>
                </p:nvSpPr>
                <p:spPr>
                  <a:xfrm rot="1965795">
                    <a:off x="125297" y="123895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53" name="椭圆 242"/>
                <p:cNvGrpSpPr/>
                <p:nvPr/>
              </p:nvGrpSpPr>
              <p:grpSpPr>
                <a:xfrm rot="-5400000">
                  <a:off x="56951" y="916164"/>
                  <a:ext cx="145197" cy="138555"/>
                  <a:chOff x="0" y="0"/>
                  <a:chExt cx="134112" cy="128016"/>
                </a:xfrm>
              </p:grpSpPr>
              <p:pic>
                <p:nvPicPr>
                  <p:cNvPr id="29009" name="椭圆 242"/>
                  <p:cNvPicPr/>
                  <p:nvPr/>
                </p:nvPicPr>
                <p:blipFill>
                  <a:blip r:embed="rId130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010" name="Text Box 483"/>
                  <p:cNvSpPr txBox="1"/>
                  <p:nvPr/>
                </p:nvSpPr>
                <p:spPr>
                  <a:xfrm rot="-5400000">
                    <a:off x="20619" y="17574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54" name="椭圆 243"/>
                <p:cNvGrpSpPr/>
                <p:nvPr/>
              </p:nvGrpSpPr>
              <p:grpSpPr>
                <a:xfrm rot="-5400000">
                  <a:off x="495698" y="813876"/>
                  <a:ext cx="204596" cy="204533"/>
                  <a:chOff x="0" y="0"/>
                  <a:chExt cx="188976" cy="188976"/>
                </a:xfrm>
              </p:grpSpPr>
              <p:pic>
                <p:nvPicPr>
                  <p:cNvPr id="29007" name="椭圆 243"/>
                  <p:cNvPicPr/>
                  <p:nvPr/>
                </p:nvPicPr>
                <p:blipFill>
                  <a:blip r:embed="rId131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008" name="Text Box 486"/>
                  <p:cNvSpPr txBox="1"/>
                  <p:nvPr/>
                </p:nvSpPr>
                <p:spPr>
                  <a:xfrm rot="6291223">
                    <a:off x="29167" y="28574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55" name="椭圆 244"/>
                <p:cNvGrpSpPr/>
                <p:nvPr/>
              </p:nvGrpSpPr>
              <p:grpSpPr>
                <a:xfrm rot="-5400000">
                  <a:off x="753025" y="1361656"/>
                  <a:ext cx="145197" cy="145153"/>
                  <a:chOff x="0" y="0"/>
                  <a:chExt cx="134112" cy="134112"/>
                </a:xfrm>
              </p:grpSpPr>
              <p:pic>
                <p:nvPicPr>
                  <p:cNvPr id="29005" name="椭圆 244"/>
                  <p:cNvPicPr/>
                  <p:nvPr/>
                </p:nvPicPr>
                <p:blipFill>
                  <a:blip r:embed="rId132"/>
                  <a:stretch>
                    <a:fillRect/>
                  </a:stretch>
                </p:blipFill>
                <p:spPr>
                  <a:xfrm>
                    <a:off x="0" y="0"/>
                    <a:ext cx="134112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006" name="Text Box 489"/>
                  <p:cNvSpPr txBox="1"/>
                  <p:nvPr/>
                </p:nvSpPr>
                <p:spPr>
                  <a:xfrm rot="6291223">
                    <a:off x="20343" y="20518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56" name="椭圆 245"/>
                <p:cNvGrpSpPr/>
                <p:nvPr/>
              </p:nvGrpSpPr>
              <p:grpSpPr>
                <a:xfrm rot="-5400000">
                  <a:off x="436298" y="543302"/>
                  <a:ext cx="343193" cy="343088"/>
                  <a:chOff x="0" y="0"/>
                  <a:chExt cx="316992" cy="316992"/>
                </a:xfrm>
              </p:grpSpPr>
              <p:pic>
                <p:nvPicPr>
                  <p:cNvPr id="29003" name="椭圆 245"/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004" name="Text Box 492"/>
                  <p:cNvSpPr txBox="1"/>
                  <p:nvPr/>
                </p:nvSpPr>
                <p:spPr>
                  <a:xfrm rot="1965795">
                    <a:off x="49303" y="46950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57" name="椭圆 246"/>
                <p:cNvGrpSpPr/>
                <p:nvPr/>
              </p:nvGrpSpPr>
              <p:grpSpPr>
                <a:xfrm rot="-5400000">
                  <a:off x="551734" y="1200014"/>
                  <a:ext cx="508190" cy="501437"/>
                  <a:chOff x="0" y="0"/>
                  <a:chExt cx="469392" cy="463296"/>
                </a:xfrm>
              </p:grpSpPr>
              <p:pic>
                <p:nvPicPr>
                  <p:cNvPr id="29001" name="椭圆 246"/>
                  <p:cNvPicPr/>
                  <p:nvPr/>
                </p:nvPicPr>
                <p:blipFill>
                  <a:blip r:embed="rId134"/>
                  <a:stretch>
                    <a:fillRect/>
                  </a:stretch>
                </p:blipFill>
                <p:spPr>
                  <a:xfrm>
                    <a:off x="0" y="0"/>
                    <a:ext cx="469392" cy="4632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002" name="Text Box 495"/>
                  <p:cNvSpPr txBox="1"/>
                  <p:nvPr/>
                </p:nvSpPr>
                <p:spPr>
                  <a:xfrm rot="-5400000">
                    <a:off x="71454" y="65943"/>
                    <a:ext cx="331209" cy="3311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58" name="椭圆 247"/>
                <p:cNvGrpSpPr/>
                <p:nvPr/>
              </p:nvGrpSpPr>
              <p:grpSpPr>
                <a:xfrm rot="-5400000">
                  <a:off x="888258" y="1259380"/>
                  <a:ext cx="283794" cy="290305"/>
                  <a:chOff x="0" y="0"/>
                  <a:chExt cx="262128" cy="268224"/>
                </a:xfrm>
              </p:grpSpPr>
              <p:pic>
                <p:nvPicPr>
                  <p:cNvPr id="28999" name="椭圆 247"/>
                  <p:cNvPicPr/>
                  <p:nvPr/>
                </p:nvPicPr>
                <p:blipFill>
                  <a:blip r:embed="rId135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9000" name="Text Box 498"/>
                  <p:cNvSpPr txBox="1"/>
                  <p:nvPr/>
                </p:nvSpPr>
                <p:spPr>
                  <a:xfrm rot="-6377560">
                    <a:off x="39693" y="43944"/>
                    <a:ext cx="182831" cy="1827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59" name="椭圆 248"/>
                <p:cNvGrpSpPr/>
                <p:nvPr/>
              </p:nvGrpSpPr>
              <p:grpSpPr>
                <a:xfrm rot="-5400000">
                  <a:off x="795808" y="969067"/>
                  <a:ext cx="811784" cy="818133"/>
                  <a:chOff x="0" y="0"/>
                  <a:chExt cx="749808" cy="755904"/>
                </a:xfrm>
              </p:grpSpPr>
              <p:pic>
                <p:nvPicPr>
                  <p:cNvPr id="28997" name="椭圆 248"/>
                  <p:cNvPicPr/>
                  <p:nvPr/>
                </p:nvPicPr>
                <p:blipFill>
                  <a:blip r:embed="rId136"/>
                  <a:stretch>
                    <a:fillRect/>
                  </a:stretch>
                </p:blipFill>
                <p:spPr>
                  <a:xfrm>
                    <a:off x="0" y="0"/>
                    <a:ext cx="749808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98" name="Text Box 501"/>
                  <p:cNvSpPr txBox="1"/>
                  <p:nvPr/>
                </p:nvSpPr>
                <p:spPr>
                  <a:xfrm rot="-5400000">
                    <a:off x="108527" y="111885"/>
                    <a:ext cx="533240" cy="5330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60" name="椭圆 249"/>
                <p:cNvGrpSpPr/>
                <p:nvPr/>
              </p:nvGrpSpPr>
              <p:grpSpPr>
                <a:xfrm rot="-5400000">
                  <a:off x="650687" y="969036"/>
                  <a:ext cx="613788" cy="607002"/>
                  <a:chOff x="0" y="0"/>
                  <a:chExt cx="566928" cy="560832"/>
                </a:xfrm>
              </p:grpSpPr>
              <p:pic>
                <p:nvPicPr>
                  <p:cNvPr id="28995" name="椭圆 249"/>
                  <p:cNvPicPr/>
                  <p:nvPr/>
                </p:nvPicPr>
                <p:blipFill>
                  <a:blip r:embed="rId137"/>
                  <a:stretch>
                    <a:fillRect/>
                  </a:stretch>
                </p:blipFill>
                <p:spPr>
                  <a:xfrm>
                    <a:off x="0" y="0"/>
                    <a:ext cx="566928" cy="5608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96" name="Text Box 504"/>
                  <p:cNvSpPr txBox="1"/>
                  <p:nvPr/>
                </p:nvSpPr>
                <p:spPr>
                  <a:xfrm rot="-5400000">
                    <a:off x="85185" y="79615"/>
                    <a:ext cx="398475" cy="398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61" name="椭圆 250"/>
                <p:cNvGrpSpPr/>
                <p:nvPr/>
              </p:nvGrpSpPr>
              <p:grpSpPr>
                <a:xfrm rot="-5400000">
                  <a:off x="400009" y="705000"/>
                  <a:ext cx="343193" cy="349686"/>
                  <a:chOff x="0" y="0"/>
                  <a:chExt cx="316992" cy="323088"/>
                </a:xfrm>
              </p:grpSpPr>
              <p:pic>
                <p:nvPicPr>
                  <p:cNvPr id="28993" name="椭圆 250"/>
                  <p:cNvPicPr/>
                  <p:nvPr/>
                </p:nvPicPr>
                <p:blipFill>
                  <a:blip r:embed="rId138"/>
                  <a:stretch>
                    <a:fillRect/>
                  </a:stretch>
                </p:blipFill>
                <p:spPr>
                  <a:xfrm>
                    <a:off x="0" y="0"/>
                    <a:ext cx="316992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94" name="Text Box 507"/>
                  <p:cNvSpPr txBox="1"/>
                  <p:nvPr/>
                </p:nvSpPr>
                <p:spPr>
                  <a:xfrm rot="-5400000">
                    <a:off x="44688" y="48121"/>
                    <a:ext cx="226610" cy="2265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62" name="椭圆 251"/>
                <p:cNvGrpSpPr/>
                <p:nvPr/>
              </p:nvGrpSpPr>
              <p:grpSpPr>
                <a:xfrm rot="-5400000">
                  <a:off x="825518" y="695151"/>
                  <a:ext cx="679786" cy="679579"/>
                  <a:chOff x="0" y="0"/>
                  <a:chExt cx="627888" cy="627888"/>
                </a:xfrm>
              </p:grpSpPr>
              <p:pic>
                <p:nvPicPr>
                  <p:cNvPr id="28991" name="椭圆 251"/>
                  <p:cNvPicPr/>
                  <p:nvPr/>
                </p:nvPicPr>
                <p:blipFill>
                  <a:blip r:embed="rId139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92" name="Text Box 510"/>
                  <p:cNvSpPr txBox="1"/>
                  <p:nvPr/>
                </p:nvSpPr>
                <p:spPr>
                  <a:xfrm rot="-5400000">
                    <a:off x="89520" y="91195"/>
                    <a:ext cx="446247" cy="4461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63" name="椭圆 252"/>
                <p:cNvGrpSpPr/>
                <p:nvPr/>
              </p:nvGrpSpPr>
              <p:grpSpPr>
                <a:xfrm rot="-5400000">
                  <a:off x="779385" y="186910"/>
                  <a:ext cx="349793" cy="349686"/>
                  <a:chOff x="0" y="0"/>
                  <a:chExt cx="323088" cy="323088"/>
                </a:xfrm>
              </p:grpSpPr>
              <p:pic>
                <p:nvPicPr>
                  <p:cNvPr id="28989" name="椭圆 252"/>
                  <p:cNvPicPr/>
                  <p:nvPr/>
                </p:nvPicPr>
                <p:blipFill>
                  <a:blip r:embed="rId140"/>
                  <a:stretch>
                    <a:fillRect/>
                  </a:stretch>
                </p:blipFill>
                <p:spPr>
                  <a:xfrm>
                    <a:off x="0" y="0"/>
                    <a:ext cx="323088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90" name="Text Box 513"/>
                  <p:cNvSpPr txBox="1"/>
                  <p:nvPr/>
                </p:nvSpPr>
                <p:spPr>
                  <a:xfrm rot="-712846">
                    <a:off x="48276" y="49345"/>
                    <a:ext cx="226542" cy="2266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64" name="椭圆 253"/>
                <p:cNvGrpSpPr/>
                <p:nvPr/>
              </p:nvGrpSpPr>
              <p:grpSpPr>
                <a:xfrm rot="-5400000">
                  <a:off x="442811" y="602789"/>
                  <a:ext cx="904182" cy="903906"/>
                  <a:chOff x="0" y="0"/>
                  <a:chExt cx="835152" cy="835152"/>
                </a:xfrm>
              </p:grpSpPr>
              <p:pic>
                <p:nvPicPr>
                  <p:cNvPr id="28987" name="椭圆 253"/>
                  <p:cNvPicPr/>
                  <p:nvPr/>
                </p:nvPicPr>
                <p:blipFill>
                  <a:blip r:embed="rId141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88" name="Text Box 516"/>
                  <p:cNvSpPr txBox="1"/>
                  <p:nvPr/>
                </p:nvSpPr>
                <p:spPr>
                  <a:xfrm rot="1965795">
                    <a:off x="124979" y="125963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65" name="椭圆 254"/>
                <p:cNvGrpSpPr/>
                <p:nvPr/>
              </p:nvGrpSpPr>
              <p:grpSpPr>
                <a:xfrm rot="-5400000">
                  <a:off x="-2543" y="817284"/>
                  <a:ext cx="904182" cy="910503"/>
                  <a:chOff x="0" y="0"/>
                  <a:chExt cx="835152" cy="841248"/>
                </a:xfrm>
              </p:grpSpPr>
              <p:pic>
                <p:nvPicPr>
                  <p:cNvPr id="28985" name="椭圆 254"/>
                  <p:cNvPicPr/>
                  <p:nvPr/>
                </p:nvPicPr>
                <p:blipFill>
                  <a:blip r:embed="rId142"/>
                  <a:stretch>
                    <a:fillRect/>
                  </a:stretch>
                </p:blipFill>
                <p:spPr>
                  <a:xfrm>
                    <a:off x="0" y="0"/>
                    <a:ext cx="835152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86" name="Text Box 519"/>
                  <p:cNvSpPr txBox="1"/>
                  <p:nvPr/>
                </p:nvSpPr>
                <p:spPr>
                  <a:xfrm rot="7591815">
                    <a:off x="123859" y="126946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66" name="椭圆 255"/>
                <p:cNvGrpSpPr/>
                <p:nvPr/>
              </p:nvGrpSpPr>
              <p:grpSpPr>
                <a:xfrm rot="-5400000">
                  <a:off x="498978" y="236408"/>
                  <a:ext cx="336593" cy="343088"/>
                  <a:chOff x="0" y="0"/>
                  <a:chExt cx="310896" cy="316992"/>
                </a:xfrm>
              </p:grpSpPr>
              <p:pic>
                <p:nvPicPr>
                  <p:cNvPr id="28983" name="椭圆 255"/>
                  <p:cNvPicPr/>
                  <p:nvPr/>
                </p:nvPicPr>
                <p:blipFill>
                  <a:blip r:embed="rId143"/>
                  <a:stretch>
                    <a:fillRect/>
                  </a:stretch>
                </p:blipFill>
                <p:spPr>
                  <a:xfrm>
                    <a:off x="0" y="0"/>
                    <a:ext cx="310896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84" name="Text Box 522"/>
                  <p:cNvSpPr txBox="1"/>
                  <p:nvPr/>
                </p:nvSpPr>
                <p:spPr>
                  <a:xfrm rot="1965795">
                    <a:off x="45610" y="48925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67" name="椭圆 256"/>
                <p:cNvGrpSpPr/>
                <p:nvPr/>
              </p:nvGrpSpPr>
              <p:grpSpPr>
                <a:xfrm rot="-5400000">
                  <a:off x="531953" y="163824"/>
                  <a:ext cx="428991" cy="435458"/>
                  <a:chOff x="0" y="0"/>
                  <a:chExt cx="396240" cy="402336"/>
                </a:xfrm>
              </p:grpSpPr>
              <p:pic>
                <p:nvPicPr>
                  <p:cNvPr id="28981" name="椭圆 256"/>
                  <p:cNvPicPr/>
                  <p:nvPr/>
                </p:nvPicPr>
                <p:blipFill>
                  <a:blip r:embed="rId144"/>
                  <a:stretch>
                    <a:fillRect/>
                  </a:stretch>
                </p:blipFill>
                <p:spPr>
                  <a:xfrm>
                    <a:off x="0" y="0"/>
                    <a:ext cx="396240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82" name="Text Box 525"/>
                  <p:cNvSpPr txBox="1"/>
                  <p:nvPr/>
                </p:nvSpPr>
                <p:spPr>
                  <a:xfrm rot="1965795">
                    <a:off x="58971" y="62451"/>
                    <a:ext cx="278589" cy="2786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68" name="椭圆 257"/>
                <p:cNvGrpSpPr/>
                <p:nvPr/>
              </p:nvGrpSpPr>
              <p:grpSpPr>
                <a:xfrm rot="-5400000">
                  <a:off x="159138" y="1058142"/>
                  <a:ext cx="666587" cy="666383"/>
                  <a:chOff x="0" y="0"/>
                  <a:chExt cx="615696" cy="615696"/>
                </a:xfrm>
              </p:grpSpPr>
              <p:pic>
                <p:nvPicPr>
                  <p:cNvPr id="28979" name="椭圆 257"/>
                  <p:cNvPicPr/>
                  <p:nvPr/>
                </p:nvPicPr>
                <p:blipFill>
                  <a:blip r:embed="rId145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80" name="Text Box 528"/>
                  <p:cNvSpPr txBox="1"/>
                  <p:nvPr/>
                </p:nvSpPr>
                <p:spPr>
                  <a:xfrm rot="10535286">
                    <a:off x="94226" y="92515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69" name="椭圆 258"/>
                <p:cNvGrpSpPr/>
                <p:nvPr/>
              </p:nvGrpSpPr>
              <p:grpSpPr>
                <a:xfrm rot="-5400000">
                  <a:off x="1072965" y="1411209"/>
                  <a:ext cx="501590" cy="494839"/>
                  <a:chOff x="0" y="0"/>
                  <a:chExt cx="463296" cy="457200"/>
                </a:xfrm>
              </p:grpSpPr>
              <p:pic>
                <p:nvPicPr>
                  <p:cNvPr id="28977" name="椭圆 258"/>
                  <p:cNvPicPr/>
                  <p:nvPr/>
                </p:nvPicPr>
                <p:blipFill>
                  <a:blip r:embed="rId146"/>
                  <a:stretch>
                    <a:fillRect/>
                  </a:stretch>
                </p:blipFill>
                <p:spPr>
                  <a:xfrm>
                    <a:off x="0" y="0"/>
                    <a:ext cx="463296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78" name="Text Box 531"/>
                  <p:cNvSpPr txBox="1"/>
                  <p:nvPr/>
                </p:nvSpPr>
                <p:spPr>
                  <a:xfrm rot="10535286">
                    <a:off x="70069" y="67129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70" name="椭圆 259"/>
                <p:cNvGrpSpPr/>
                <p:nvPr/>
              </p:nvGrpSpPr>
              <p:grpSpPr>
                <a:xfrm rot="-5400000">
                  <a:off x="561649" y="708307"/>
                  <a:ext cx="389392" cy="389273"/>
                  <a:chOff x="0" y="0"/>
                  <a:chExt cx="359664" cy="359664"/>
                </a:xfrm>
              </p:grpSpPr>
              <p:pic>
                <p:nvPicPr>
                  <p:cNvPr id="28975" name="椭圆 259"/>
                  <p:cNvPicPr/>
                  <p:nvPr/>
                </p:nvPicPr>
                <p:blipFill>
                  <a:blip r:embed="rId147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76" name="Text Box 534"/>
                  <p:cNvSpPr txBox="1"/>
                  <p:nvPr/>
                </p:nvSpPr>
                <p:spPr>
                  <a:xfrm rot="-5728810">
                    <a:off x="53169" y="56728"/>
                    <a:ext cx="249159" cy="249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71" name="椭圆 260"/>
                <p:cNvGrpSpPr/>
                <p:nvPr/>
              </p:nvGrpSpPr>
              <p:grpSpPr>
                <a:xfrm rot="-5400000">
                  <a:off x="396677" y="107745"/>
                  <a:ext cx="560989" cy="560817"/>
                  <a:chOff x="0" y="0"/>
                  <a:chExt cx="518160" cy="518160"/>
                </a:xfrm>
              </p:grpSpPr>
              <p:pic>
                <p:nvPicPr>
                  <p:cNvPr id="28973" name="椭圆 260"/>
                  <p:cNvPicPr/>
                  <p:nvPr/>
                </p:nvPicPr>
                <p:blipFill>
                  <a:blip r:embed="rId148"/>
                  <a:stretch>
                    <a:fillRect/>
                  </a:stretch>
                </p:blipFill>
                <p:spPr>
                  <a:xfrm>
                    <a:off x="0" y="0"/>
                    <a:ext cx="518160" cy="5181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74" name="Text Box 537"/>
                  <p:cNvSpPr txBox="1"/>
                  <p:nvPr/>
                </p:nvSpPr>
                <p:spPr>
                  <a:xfrm rot="10535286">
                    <a:off x="78970" y="78829"/>
                    <a:ext cx="359924" cy="3600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872" name="椭圆 261"/>
                <p:cNvGrpSpPr/>
                <p:nvPr/>
              </p:nvGrpSpPr>
              <p:grpSpPr>
                <a:xfrm rot="-5400000">
                  <a:off x="423011" y="536794"/>
                  <a:ext cx="937181" cy="936895"/>
                  <a:chOff x="0" y="0"/>
                  <a:chExt cx="865632" cy="865632"/>
                </a:xfrm>
              </p:grpSpPr>
              <p:pic>
                <p:nvPicPr>
                  <p:cNvPr id="28971" name="椭圆 261"/>
                  <p:cNvPicPr/>
                  <p:nvPr/>
                </p:nvPicPr>
                <p:blipFill>
                  <a:blip r:embed="rId149"/>
                  <a:stretch>
                    <a:fillRect/>
                  </a:stretch>
                </p:blipFill>
                <p:spPr>
                  <a:xfrm>
                    <a:off x="0" y="0"/>
                    <a:ext cx="865632" cy="865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72" name="Text Box 540"/>
                  <p:cNvSpPr txBox="1"/>
                  <p:nvPr/>
                </p:nvSpPr>
                <p:spPr>
                  <a:xfrm rot="7366024">
                    <a:off x="130151" y="131018"/>
                    <a:ext cx="605799" cy="6056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8873" name="图片 262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8874" name="图片 263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239" name="椭圆 264"/>
                <p:cNvSpPr>
                  <a:spLocks noChangeArrowheads="1"/>
                </p:cNvSpPr>
                <p:nvPr/>
              </p:nvSpPr>
              <p:spPr bwMode="auto">
                <a:xfrm rot="10800000">
                  <a:off x="886586" y="1517625"/>
                  <a:ext cx="336765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40" name="椭圆 265"/>
                <p:cNvSpPr>
                  <a:spLocks noChangeArrowheads="1"/>
                </p:cNvSpPr>
                <p:nvPr/>
              </p:nvSpPr>
              <p:spPr bwMode="auto">
                <a:xfrm rot="10800000">
                  <a:off x="908922" y="778578"/>
                  <a:ext cx="338484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41" name="椭圆 266"/>
                <p:cNvSpPr>
                  <a:spLocks noChangeArrowheads="1"/>
                </p:cNvSpPr>
                <p:nvPr/>
              </p:nvSpPr>
              <p:spPr bwMode="auto">
                <a:xfrm rot="10800000">
                  <a:off x="1006859" y="835296"/>
                  <a:ext cx="482811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42" name="椭圆 267"/>
                <p:cNvSpPr>
                  <a:spLocks noChangeArrowheads="1"/>
                </p:cNvSpPr>
                <p:nvPr/>
              </p:nvSpPr>
              <p:spPr bwMode="auto">
                <a:xfrm rot="10800000">
                  <a:off x="347074" y="1110290"/>
                  <a:ext cx="482811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887" name="椭圆 268"/>
                <p:cNvSpPr/>
                <p:nvPr/>
              </p:nvSpPr>
              <p:spPr>
                <a:xfrm rot="10800000">
                  <a:off x="687277" y="713267"/>
                  <a:ext cx="338483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0244" name="椭圆 269"/>
                <p:cNvSpPr>
                  <a:spLocks noChangeArrowheads="1"/>
                </p:cNvSpPr>
                <p:nvPr/>
              </p:nvSpPr>
              <p:spPr bwMode="auto">
                <a:xfrm rot="10800000">
                  <a:off x="551539" y="802640"/>
                  <a:ext cx="577312" cy="5774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45" name="椭圆 270"/>
                <p:cNvSpPr>
                  <a:spLocks noChangeArrowheads="1"/>
                </p:cNvSpPr>
                <p:nvPr/>
              </p:nvSpPr>
              <p:spPr bwMode="auto">
                <a:xfrm rot="10800000">
                  <a:off x="857376" y="348899"/>
                  <a:ext cx="731949" cy="7321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8894" name="椭圆 271"/>
                <p:cNvGrpSpPr/>
                <p:nvPr/>
              </p:nvGrpSpPr>
              <p:grpSpPr>
                <a:xfrm rot="-5400000">
                  <a:off x="719874" y="431235"/>
                  <a:ext cx="1194576" cy="1194211"/>
                  <a:chOff x="0" y="0"/>
                  <a:chExt cx="1103376" cy="1103376"/>
                </a:xfrm>
              </p:grpSpPr>
              <p:pic>
                <p:nvPicPr>
                  <p:cNvPr id="28969" name="椭圆 271"/>
                  <p:cNvPicPr/>
                  <p:nvPr/>
                </p:nvPicPr>
                <p:blipFill>
                  <a:blip r:embed="rId150"/>
                  <a:stretch>
                    <a:fillRect/>
                  </a:stretch>
                </p:blipFill>
                <p:spPr>
                  <a:xfrm>
                    <a:off x="0" y="0"/>
                    <a:ext cx="1103376" cy="1103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70" name="Text Box 552"/>
                  <p:cNvSpPr txBox="1"/>
                  <p:nvPr/>
                </p:nvSpPr>
                <p:spPr>
                  <a:xfrm rot="-9541609">
                    <a:off x="165322" y="162074"/>
                    <a:ext cx="775596" cy="7758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30249" name="椭圆 272"/>
                <p:cNvSpPr>
                  <a:spLocks noChangeArrowheads="1"/>
                </p:cNvSpPr>
                <p:nvPr/>
              </p:nvSpPr>
              <p:spPr bwMode="auto">
                <a:xfrm rot="10800000">
                  <a:off x="340202" y="1605280"/>
                  <a:ext cx="202746" cy="2028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898" name="椭圆 273"/>
                <p:cNvSpPr/>
                <p:nvPr/>
              </p:nvSpPr>
              <p:spPr>
                <a:xfrm rot="3028440" flipV="1">
                  <a:off x="978437" y="956537"/>
                  <a:ext cx="476084" cy="47422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7" name="椭圆 274"/>
                <p:cNvGrpSpPr/>
                <p:nvPr/>
              </p:nvGrpSpPr>
              <p:grpSpPr>
                <a:xfrm rot="-5400000">
                  <a:off x="1155420" y="523546"/>
                  <a:ext cx="626987" cy="626796"/>
                  <a:chOff x="0" y="0"/>
                  <a:chExt cx="579120" cy="579120"/>
                </a:xfrm>
              </p:grpSpPr>
              <p:pic>
                <p:nvPicPr>
                  <p:cNvPr id="28967" name="椭圆 274"/>
                  <p:cNvPicPr/>
                  <p:nvPr/>
                </p:nvPicPr>
                <p:blipFill>
                  <a:blip r:embed="rId151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68" name="Text Box 557"/>
                  <p:cNvSpPr txBox="1"/>
                  <p:nvPr/>
                </p:nvSpPr>
                <p:spPr>
                  <a:xfrm rot="-2371560">
                    <a:off x="84717" y="87034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00" name="椭圆 275"/>
                <p:cNvGrpSpPr/>
                <p:nvPr/>
              </p:nvGrpSpPr>
              <p:grpSpPr>
                <a:xfrm rot="-5400000">
                  <a:off x="964102" y="556525"/>
                  <a:ext cx="488390" cy="488241"/>
                  <a:chOff x="0" y="0"/>
                  <a:chExt cx="451104" cy="451104"/>
                </a:xfrm>
              </p:grpSpPr>
              <p:pic>
                <p:nvPicPr>
                  <p:cNvPr id="28965" name="椭圆 275"/>
                  <p:cNvPicPr/>
                  <p:nvPr/>
                </p:nvPicPr>
                <p:blipFill>
                  <a:blip r:embed="rId152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66" name="Text Box 560"/>
                  <p:cNvSpPr txBox="1"/>
                  <p:nvPr/>
                </p:nvSpPr>
                <p:spPr>
                  <a:xfrm rot="-2371560">
                    <a:off x="69821" y="70238"/>
                    <a:ext cx="312383" cy="3124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01" name="椭圆 276"/>
                <p:cNvGrpSpPr/>
                <p:nvPr/>
              </p:nvGrpSpPr>
              <p:grpSpPr>
                <a:xfrm rot="-5400000">
                  <a:off x="776083" y="724801"/>
                  <a:ext cx="369593" cy="362882"/>
                  <a:chOff x="0" y="0"/>
                  <a:chExt cx="341376" cy="335280"/>
                </a:xfrm>
              </p:grpSpPr>
              <p:pic>
                <p:nvPicPr>
                  <p:cNvPr id="28963" name="椭圆 276"/>
                  <p:cNvPicPr/>
                  <p:nvPr/>
                </p:nvPicPr>
                <p:blipFill>
                  <a:blip r:embed="rId153"/>
                  <a:stretch>
                    <a:fillRect/>
                  </a:stretch>
                </p:blipFill>
                <p:spPr>
                  <a:xfrm>
                    <a:off x="0" y="0"/>
                    <a:ext cx="341376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64" name="Text Box 563"/>
                  <p:cNvSpPr txBox="1"/>
                  <p:nvPr/>
                </p:nvSpPr>
                <p:spPr>
                  <a:xfrm rot="-2371560">
                    <a:off x="53716" y="52765"/>
                    <a:ext cx="233436" cy="2335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02" name="椭圆 277"/>
                <p:cNvGrpSpPr/>
                <p:nvPr/>
              </p:nvGrpSpPr>
              <p:grpSpPr>
                <a:xfrm rot="-5400000">
                  <a:off x="472605" y="1193369"/>
                  <a:ext cx="211196" cy="204533"/>
                  <a:chOff x="0" y="0"/>
                  <a:chExt cx="195072" cy="188976"/>
                </a:xfrm>
              </p:grpSpPr>
              <p:pic>
                <p:nvPicPr>
                  <p:cNvPr id="28961" name="椭圆 277"/>
                  <p:cNvPicPr/>
                  <p:nvPr/>
                </p:nvPicPr>
                <p:blipFill>
                  <a:blip r:embed="rId154"/>
                  <a:stretch>
                    <a:fillRect/>
                  </a:stretch>
                </p:blipFill>
                <p:spPr>
                  <a:xfrm>
                    <a:off x="0" y="0"/>
                    <a:ext cx="195072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62" name="Text Box 566"/>
                  <p:cNvSpPr txBox="1"/>
                  <p:nvPr/>
                </p:nvSpPr>
                <p:spPr>
                  <a:xfrm rot="-2371560">
                    <a:off x="29318" y="28393"/>
                    <a:ext cx="132756" cy="13279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03" name="椭圆 278"/>
                <p:cNvGrpSpPr/>
                <p:nvPr/>
              </p:nvGrpSpPr>
              <p:grpSpPr>
                <a:xfrm rot="-5400000">
                  <a:off x="970713" y="939304"/>
                  <a:ext cx="402592" cy="402469"/>
                  <a:chOff x="0" y="0"/>
                  <a:chExt cx="371856" cy="371856"/>
                </a:xfrm>
              </p:grpSpPr>
              <p:pic>
                <p:nvPicPr>
                  <p:cNvPr id="28959" name="椭圆 278"/>
                  <p:cNvPicPr/>
                  <p:nvPr/>
                </p:nvPicPr>
                <p:blipFill>
                  <a:blip r:embed="rId155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60" name="Text Box 569"/>
                  <p:cNvSpPr txBox="1"/>
                  <p:nvPr/>
                </p:nvSpPr>
                <p:spPr>
                  <a:xfrm rot="-2371560">
                    <a:off x="54172" y="55938"/>
                    <a:ext cx="261423" cy="2615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04" name="椭圆 279"/>
                <p:cNvGrpSpPr/>
                <p:nvPr/>
              </p:nvGrpSpPr>
              <p:grpSpPr>
                <a:xfrm rot="-5400000">
                  <a:off x="861879" y="434385"/>
                  <a:ext cx="204596" cy="211131"/>
                  <a:chOff x="0" y="0"/>
                  <a:chExt cx="188976" cy="195072"/>
                </a:xfrm>
              </p:grpSpPr>
              <p:pic>
                <p:nvPicPr>
                  <p:cNvPr id="28957" name="椭圆 279"/>
                  <p:cNvPicPr/>
                  <p:nvPr/>
                </p:nvPicPr>
                <p:blipFill>
                  <a:blip r:embed="rId156"/>
                  <a:stretch>
                    <a:fillRect/>
                  </a:stretch>
                </p:blipFill>
                <p:spPr>
                  <a:xfrm>
                    <a:off x="0" y="0"/>
                    <a:ext cx="188976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58" name="Text Box 572"/>
                  <p:cNvSpPr txBox="1"/>
                  <p:nvPr/>
                </p:nvSpPr>
                <p:spPr>
                  <a:xfrm rot="-7058713">
                    <a:off x="28410" y="29905"/>
                    <a:ext cx="132793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05" name="椭圆 280"/>
                <p:cNvGrpSpPr/>
                <p:nvPr/>
              </p:nvGrpSpPr>
              <p:grpSpPr>
                <a:xfrm rot="-5400000">
                  <a:off x="637504" y="856825"/>
                  <a:ext cx="527989" cy="534426"/>
                  <a:chOff x="0" y="0"/>
                  <a:chExt cx="487680" cy="493776"/>
                </a:xfrm>
              </p:grpSpPr>
              <p:pic>
                <p:nvPicPr>
                  <p:cNvPr id="28955" name="椭圆 280"/>
                  <p:cNvPicPr/>
                  <p:nvPr/>
                </p:nvPicPr>
                <p:blipFill>
                  <a:blip r:embed="rId157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56" name="Text Box 575"/>
                  <p:cNvSpPr txBox="1"/>
                  <p:nvPr/>
                </p:nvSpPr>
                <p:spPr>
                  <a:xfrm rot="-9737355">
                    <a:off x="71732" y="77256"/>
                    <a:ext cx="343921" cy="3440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06" name="椭圆 281"/>
                <p:cNvGrpSpPr/>
                <p:nvPr/>
              </p:nvGrpSpPr>
              <p:grpSpPr>
                <a:xfrm rot="-5400000">
                  <a:off x="301033" y="592809"/>
                  <a:ext cx="395992" cy="389273"/>
                  <a:chOff x="0" y="0"/>
                  <a:chExt cx="365760" cy="359664"/>
                </a:xfrm>
              </p:grpSpPr>
              <p:pic>
                <p:nvPicPr>
                  <p:cNvPr id="28953" name="椭圆 281"/>
                  <p:cNvPicPr/>
                  <p:nvPr/>
                </p:nvPicPr>
                <p:blipFill>
                  <a:blip r:embed="rId158"/>
                  <a:stretch>
                    <a:fillRect/>
                  </a:stretch>
                </p:blipFill>
                <p:spPr>
                  <a:xfrm>
                    <a:off x="0" y="0"/>
                    <a:ext cx="365760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54" name="Text Box 578"/>
                  <p:cNvSpPr txBox="1"/>
                  <p:nvPr/>
                </p:nvSpPr>
                <p:spPr>
                  <a:xfrm rot="3293154">
                    <a:off x="56108" y="54046"/>
                    <a:ext cx="252109" cy="252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8907" name="图片 282"/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 rot="3028440" flipV="1">
                  <a:off x="922853" y="667719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8908" name="图片 283"/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277" name="椭圆 284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210" y="1129225"/>
                  <a:ext cx="199371" cy="199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78" name="椭圆 285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501" y="366988"/>
                  <a:ext cx="281869" cy="283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79" name="椭圆 286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3558" y="684091"/>
                  <a:ext cx="283587" cy="28350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918" name="椭圆 287"/>
                <p:cNvSpPr/>
                <p:nvPr/>
              </p:nvSpPr>
              <p:spPr>
                <a:xfrm rot="3028440" flipV="1">
                  <a:off x="764564" y="1196256"/>
                  <a:ext cx="197652" cy="19759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0281" name="椭圆 288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6244" y="1246993"/>
                  <a:ext cx="427960" cy="4295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8922" name="椭圆 289"/>
                <p:cNvGrpSpPr/>
                <p:nvPr/>
              </p:nvGrpSpPr>
              <p:grpSpPr>
                <a:xfrm rot="-5400000">
                  <a:off x="987164" y="757854"/>
                  <a:ext cx="706186" cy="699372"/>
                  <a:chOff x="0" y="0"/>
                  <a:chExt cx="652272" cy="646176"/>
                </a:xfrm>
              </p:grpSpPr>
              <p:pic>
                <p:nvPicPr>
                  <p:cNvPr id="28951" name="椭圆 289"/>
                  <p:cNvPicPr/>
                  <p:nvPr/>
                </p:nvPicPr>
                <p:blipFill>
                  <a:blip r:embed="rId159"/>
                  <a:stretch>
                    <a:fillRect/>
                  </a:stretch>
                </p:blipFill>
                <p:spPr>
                  <a:xfrm>
                    <a:off x="0" y="0"/>
                    <a:ext cx="652272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52" name="Text Box 588"/>
                  <p:cNvSpPr txBox="1"/>
                  <p:nvPr/>
                </p:nvSpPr>
                <p:spPr>
                  <a:xfrm rot="1770049">
                    <a:off x="98819" y="96534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23" name="椭圆 290"/>
                <p:cNvGrpSpPr/>
                <p:nvPr/>
              </p:nvGrpSpPr>
              <p:grpSpPr>
                <a:xfrm rot="-5400000">
                  <a:off x="198732" y="338749"/>
                  <a:ext cx="626987" cy="626796"/>
                  <a:chOff x="0" y="0"/>
                  <a:chExt cx="579120" cy="579120"/>
                </a:xfrm>
              </p:grpSpPr>
              <p:pic>
                <p:nvPicPr>
                  <p:cNvPr id="28949" name="椭圆 290"/>
                  <p:cNvPicPr/>
                  <p:nvPr/>
                </p:nvPicPr>
                <p:blipFill>
                  <a:blip r:embed="rId160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50" name="Text Box 591"/>
                  <p:cNvSpPr txBox="1"/>
                  <p:nvPr/>
                </p:nvSpPr>
                <p:spPr>
                  <a:xfrm rot="-2371560">
                    <a:off x="89926" y="84612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28924" name="图片 291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8925" name="椭圆 292"/>
                <p:cNvGrpSpPr/>
                <p:nvPr/>
              </p:nvGrpSpPr>
              <p:grpSpPr>
                <a:xfrm rot="-5400000">
                  <a:off x="1145480" y="454292"/>
                  <a:ext cx="904182" cy="910503"/>
                  <a:chOff x="0" y="0"/>
                  <a:chExt cx="835152" cy="841248"/>
                </a:xfrm>
              </p:grpSpPr>
              <p:pic>
                <p:nvPicPr>
                  <p:cNvPr id="28947" name="椭圆 292"/>
                  <p:cNvPicPr/>
                  <p:nvPr/>
                </p:nvPicPr>
                <p:blipFill>
                  <a:blip r:embed="rId161"/>
                  <a:stretch>
                    <a:fillRect/>
                  </a:stretch>
                </p:blipFill>
                <p:spPr>
                  <a:xfrm>
                    <a:off x="0" y="0"/>
                    <a:ext cx="835152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48" name="Text Box 595"/>
                  <p:cNvSpPr txBox="1"/>
                  <p:nvPr/>
                </p:nvSpPr>
                <p:spPr>
                  <a:xfrm rot="7591815">
                    <a:off x="122736" y="126703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26" name="椭圆 293"/>
                <p:cNvGrpSpPr/>
                <p:nvPr/>
              </p:nvGrpSpPr>
              <p:grpSpPr>
                <a:xfrm rot="-5400000">
                  <a:off x="1307164" y="695149"/>
                  <a:ext cx="666587" cy="666383"/>
                  <a:chOff x="0" y="0"/>
                  <a:chExt cx="615696" cy="615696"/>
                </a:xfrm>
              </p:grpSpPr>
              <p:pic>
                <p:nvPicPr>
                  <p:cNvPr id="28945" name="椭圆 293"/>
                  <p:cNvPicPr/>
                  <p:nvPr/>
                </p:nvPicPr>
                <p:blipFill>
                  <a:blip r:embed="rId162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46" name="Text Box 598"/>
                  <p:cNvSpPr txBox="1"/>
                  <p:nvPr/>
                </p:nvSpPr>
                <p:spPr>
                  <a:xfrm rot="10535286">
                    <a:off x="93104" y="92272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27" name="椭圆 294"/>
                <p:cNvGrpSpPr/>
                <p:nvPr/>
              </p:nvGrpSpPr>
              <p:grpSpPr>
                <a:xfrm rot="-5400000">
                  <a:off x="1247809" y="1137314"/>
                  <a:ext cx="494990" cy="494839"/>
                  <a:chOff x="0" y="0"/>
                  <a:chExt cx="457200" cy="457200"/>
                </a:xfrm>
              </p:grpSpPr>
              <p:pic>
                <p:nvPicPr>
                  <p:cNvPr id="28943" name="椭圆 294"/>
                  <p:cNvPicPr/>
                  <p:nvPr/>
                </p:nvPicPr>
                <p:blipFill>
                  <a:blip r:embed="rId163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44" name="Text Box 601"/>
                  <p:cNvSpPr txBox="1"/>
                  <p:nvPr/>
                </p:nvSpPr>
                <p:spPr>
                  <a:xfrm rot="10535286">
                    <a:off x="67629" y="68899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28" name="椭圆 295"/>
                <p:cNvGrpSpPr/>
                <p:nvPr/>
              </p:nvGrpSpPr>
              <p:grpSpPr>
                <a:xfrm rot="-5400000">
                  <a:off x="1046545" y="870053"/>
                  <a:ext cx="699586" cy="705970"/>
                  <a:chOff x="0" y="0"/>
                  <a:chExt cx="646176" cy="652272"/>
                </a:xfrm>
              </p:grpSpPr>
              <p:pic>
                <p:nvPicPr>
                  <p:cNvPr id="28941" name="椭圆 295"/>
                  <p:cNvPicPr/>
                  <p:nvPr/>
                </p:nvPicPr>
                <p:blipFill>
                  <a:blip r:embed="rId164"/>
                  <a:stretch>
                    <a:fillRect/>
                  </a:stretch>
                </p:blipFill>
                <p:spPr>
                  <a:xfrm>
                    <a:off x="0" y="0"/>
                    <a:ext cx="646176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42" name="Text Box 604"/>
                  <p:cNvSpPr txBox="1"/>
                  <p:nvPr/>
                </p:nvSpPr>
                <p:spPr>
                  <a:xfrm rot="1770049">
                    <a:off x="94897" y="99383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29" name="椭圆 296"/>
                <p:cNvGrpSpPr/>
                <p:nvPr/>
              </p:nvGrpSpPr>
              <p:grpSpPr>
                <a:xfrm rot="-5400000">
                  <a:off x="1234583" y="754555"/>
                  <a:ext cx="706186" cy="705970"/>
                  <a:chOff x="0" y="0"/>
                  <a:chExt cx="652272" cy="652272"/>
                </a:xfrm>
              </p:grpSpPr>
              <p:pic>
                <p:nvPicPr>
                  <p:cNvPr id="28939" name="椭圆 296"/>
                  <p:cNvPicPr/>
                  <p:nvPr/>
                </p:nvPicPr>
                <p:blipFill>
                  <a:blip r:embed="rId165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40" name="Text Box 607"/>
                  <p:cNvSpPr txBox="1"/>
                  <p:nvPr/>
                </p:nvSpPr>
                <p:spPr>
                  <a:xfrm rot="1770049">
                    <a:off x="99327" y="97919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30" name="椭圆 297"/>
                <p:cNvGrpSpPr/>
                <p:nvPr/>
              </p:nvGrpSpPr>
              <p:grpSpPr>
                <a:xfrm rot="-5400000">
                  <a:off x="1293965" y="873352"/>
                  <a:ext cx="699586" cy="699372"/>
                  <a:chOff x="0" y="0"/>
                  <a:chExt cx="646176" cy="646176"/>
                </a:xfrm>
              </p:grpSpPr>
              <p:pic>
                <p:nvPicPr>
                  <p:cNvPr id="28937" name="椭圆 297"/>
                  <p:cNvPicPr/>
                  <p:nvPr/>
                </p:nvPicPr>
                <p:blipFill>
                  <a:blip r:embed="rId166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38" name="Text Box 610"/>
                  <p:cNvSpPr txBox="1"/>
                  <p:nvPr/>
                </p:nvSpPr>
                <p:spPr>
                  <a:xfrm rot="1770049">
                    <a:off x="95405" y="94672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8931" name="椭圆 298"/>
                <p:cNvGrpSpPr/>
                <p:nvPr/>
              </p:nvGrpSpPr>
              <p:grpSpPr>
                <a:xfrm rot="-5400000">
                  <a:off x="1267646" y="391486"/>
                  <a:ext cx="211196" cy="211131"/>
                  <a:chOff x="0" y="0"/>
                  <a:chExt cx="195072" cy="195072"/>
                </a:xfrm>
              </p:grpSpPr>
              <p:pic>
                <p:nvPicPr>
                  <p:cNvPr id="28935" name="椭圆 298"/>
                  <p:cNvPicPr/>
                  <p:nvPr/>
                </p:nvPicPr>
                <p:blipFill>
                  <a:blip r:embed="rId167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8936" name="Text Box 613"/>
                  <p:cNvSpPr txBox="1"/>
                  <p:nvPr/>
                </p:nvSpPr>
                <p:spPr>
                  <a:xfrm rot="-7058713">
                    <a:off x="31295" y="29113"/>
                    <a:ext cx="132793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30310" name="椭圆 299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571" y="324879"/>
                  <a:ext cx="281869" cy="2817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8847" name="任意多边形 236"/>
              <p:cNvSpPr/>
              <p:nvPr/>
            </p:nvSpPr>
            <p:spPr>
              <a:xfrm>
                <a:off x="255588" y="220730"/>
                <a:ext cx="1379543" cy="1379965"/>
              </a:xfrm>
              <a:custGeom>
                <a:avLst/>
                <a:gdLst>
                  <a:gd name="txL" fmla="*/ 0 w 986572"/>
                  <a:gd name="txT" fmla="*/ 0 h 986570"/>
                  <a:gd name="txR" fmla="*/ 986572 w 986572"/>
                  <a:gd name="txB" fmla="*/ 986570 h 986570"/>
                </a:gdLst>
                <a:ahLst/>
                <a:cxnLst>
                  <a:cxn ang="0">
                    <a:pos x="964522" y="207299"/>
                  </a:cxn>
                  <a:cxn ang="0">
                    <a:pos x="1721870" y="965114"/>
                  </a:cxn>
                  <a:cxn ang="0">
                    <a:pos x="964522" y="1722928"/>
                  </a:cxn>
                  <a:cxn ang="0">
                    <a:pos x="207172" y="965114"/>
                  </a:cxn>
                  <a:cxn ang="0">
                    <a:pos x="964522" y="207299"/>
                  </a:cxn>
                  <a:cxn ang="0">
                    <a:pos x="964522" y="119269"/>
                  </a:cxn>
                  <a:cxn ang="0">
                    <a:pos x="119196" y="965114"/>
                  </a:cxn>
                  <a:cxn ang="0">
                    <a:pos x="964522" y="1810958"/>
                  </a:cxn>
                  <a:cxn ang="0">
                    <a:pos x="1809847" y="965114"/>
                  </a:cxn>
                  <a:cxn ang="0">
                    <a:pos x="964522" y="119269"/>
                  </a:cxn>
                  <a:cxn ang="0">
                    <a:pos x="964522" y="0"/>
                  </a:cxn>
                  <a:cxn ang="0">
                    <a:pos x="1929042" y="965114"/>
                  </a:cxn>
                  <a:cxn ang="0">
                    <a:pos x="964522" y="1930227"/>
                  </a:cxn>
                  <a:cxn ang="0">
                    <a:pos x="0" y="965114"/>
                  </a:cxn>
                  <a:cxn ang="0">
                    <a:pos x="964522" y="0"/>
                  </a:cxn>
                </a:cxnLst>
                <a:rect l="txL" t="txT" r="txR" b="txB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28845" name="组合 326"/>
            <p:cNvPicPr/>
            <p:nvPr/>
          </p:nvPicPr>
          <p:blipFill>
            <a:blip r:embed="rId168"/>
            <a:stretch>
              <a:fillRect/>
            </a:stretch>
          </p:blipFill>
          <p:spPr>
            <a:xfrm>
              <a:off x="654824" y="628715"/>
              <a:ext cx="542712" cy="6156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0306" name="组合 301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28831" name="组合 30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8835" name="任意多边形 330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8842" name="任意多边形 330"/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43" name="Text Box 62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836" name="任意多边形 334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8840" name="任意多边形 334"/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41" name="Text Box 62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837" name="任意多边形 335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8838" name="任意多边形 335"/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39" name="Text Box 62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8832" name="任意多边形 306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8833" name="任意多边形 306"/>
              <p:cNvPicPr/>
              <p:nvPr/>
            </p:nvPicPr>
            <p:blipFill>
              <a:blip r:embed="rId172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834" name="Text Box 63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0313" name="组合 336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28688" name="图片 337"/>
            <p:cNvPicPr>
              <a:picLocks noChangeAspect="1"/>
            </p:cNvPicPr>
            <p:nvPr/>
          </p:nvPicPr>
          <p:blipFill>
            <a:blip r:embed="rId173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8689" name="组合 338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8690" name="椭圆 339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8691" name="椭圆 340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8829" name="椭圆 340"/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30" name="Text Box 63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692" name="椭圆 341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8827" name="椭圆 341"/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28" name="Text Box 64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693" name="椭圆 342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8825" name="椭圆 342"/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26" name="Text Box 643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694" name="椭圆 343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8823" name="椭圆 343"/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24" name="Text Box 64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695" name="椭圆 344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8821" name="椭圆 344"/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22" name="Text Box 64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696" name="椭圆 345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8819" name="椭圆 345"/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20" name="Text Box 65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697" name="椭圆 346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8817" name="椭圆 346"/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18" name="Text Box 655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698" name="椭圆 347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8815" name="椭圆 347"/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16" name="Text Box 65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699" name="椭圆 348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8813" name="椭圆 348"/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14" name="Text Box 66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8700" name="图片 349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8701" name="椭圆 350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8811" name="椭圆 350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12" name="Text Box 66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02" name="椭圆 351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8809" name="椭圆 351"/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10" name="Text Box 66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03" name="椭圆 352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8807" name="椭圆 352"/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08" name="Text Box 67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04" name="椭圆 353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8805" name="椭圆 353"/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06" name="Text Box 67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05" name="椭圆 354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8803" name="椭圆 354"/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04" name="Text Box 677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06" name="椭圆 355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8801" name="椭圆 355"/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02" name="Text Box 680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07" name="椭圆 356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8799" name="椭圆 356"/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00" name="Text Box 68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08" name="椭圆 357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8797" name="椭圆 357"/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98" name="Text Box 686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09" name="椭圆 358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8795" name="椭圆 358"/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96" name="Text Box 689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10" name="椭圆 359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8793" name="椭圆 359"/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94" name="Text Box 692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11" name="椭圆 360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8791" name="椭圆 360"/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92" name="Text Box 695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12" name="椭圆 361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8789" name="椭圆 361"/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90" name="Text Box 69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13" name="椭圆 362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8787" name="椭圆 362"/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88" name="Text Box 701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14" name="椭圆 363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8785" name="椭圆 363"/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86" name="Text Box 70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8715" name="图片 364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716" name="图片 365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403" name="椭圆 366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404" name="椭圆 367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405" name="椭圆 368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406" name="椭圆 369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29" name="椭圆 370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408" name="椭圆 371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409" name="椭圆 372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8736" name="椭圆 373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8783" name="椭圆 373"/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84" name="Text Box 716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30413" name="椭圆 374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40" name="椭圆 375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8741" name="椭圆 376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8781" name="椭圆 376"/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82" name="Text Box 721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42" name="椭圆 377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8779" name="椭圆 377"/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80" name="Text Box 72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43" name="椭圆 378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8777" name="椭圆 378"/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78" name="Text Box 727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44" name="椭圆 379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8775" name="椭圆 379"/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76" name="Text Box 73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45" name="椭圆 380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8773" name="椭圆 380"/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74" name="Text Box 733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46" name="椭圆 381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8771" name="椭圆 381"/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72" name="Text Box 73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47" name="椭圆 382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8769" name="椭圆 382"/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70" name="Text Box 739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748" name="椭圆 383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8767" name="椭圆 383"/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68" name="Text Box 74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28749" name="图片 384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750" name="图片 385"/>
              <p:cNvPicPr>
                <a:picLocks noChangeAspect="1"/>
              </p:cNvPicPr>
              <p:nvPr/>
            </p:nvPicPr>
            <p:blipFill>
              <a:blip r:embed="rId206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441" name="椭圆 386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442" name="椭圆 387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443" name="椭圆 388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60" name="椭圆 389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445" name="椭圆 390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8764" name="椭圆 391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8765" name="椭圆 391"/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66" name="Text Box 752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30449" name="文本框 392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8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  <p:bldP spid="29699" grpId="0" animBg="1"/>
      <p:bldP spid="29700" grpId="0" animBg="1"/>
      <p:bldP spid="304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554413" y="1717675"/>
            <a:ext cx="5083175" cy="4164013"/>
            <a:chOff x="0" y="0"/>
            <a:chExt cx="5084570" cy="4164690"/>
          </a:xfrm>
        </p:grpSpPr>
        <p:grpSp>
          <p:nvGrpSpPr>
            <p:cNvPr id="29699" name="组合 2"/>
            <p:cNvGrpSpPr/>
            <p:nvPr/>
          </p:nvGrpSpPr>
          <p:grpSpPr>
            <a:xfrm>
              <a:off x="0" y="162434"/>
              <a:ext cx="5084570" cy="3839824"/>
              <a:chOff x="0" y="0"/>
              <a:chExt cx="4884114" cy="4210443"/>
            </a:xfrm>
          </p:grpSpPr>
          <p:sp>
            <p:nvSpPr>
              <p:cNvPr id="29722" name="等腰三角形 25"/>
              <p:cNvSpPr/>
              <p:nvPr/>
            </p:nvSpPr>
            <p:spPr>
              <a:xfrm rot="-10021505">
                <a:off x="0" y="-530"/>
                <a:ext cx="4884114" cy="4211499"/>
              </a:xfrm>
              <a:prstGeom prst="triangle">
                <a:avLst>
                  <a:gd name="adj" fmla="val 50000"/>
                </a:avLst>
              </a:prstGeom>
              <a:noFill/>
              <a:ln w="63500" cap="flat" cmpd="sng">
                <a:solidFill>
                  <a:schemeClr val="bg1">
                    <a:alpha val="63136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723" name="等腰三角形 26"/>
              <p:cNvSpPr/>
              <p:nvPr/>
            </p:nvSpPr>
            <p:spPr>
              <a:xfrm rot="10021505" flipH="1">
                <a:off x="0" y="-530"/>
                <a:ext cx="4884114" cy="4211499"/>
              </a:xfrm>
              <a:prstGeom prst="triangle">
                <a:avLst>
                  <a:gd name="adj" fmla="val 50000"/>
                </a:avLst>
              </a:prstGeom>
              <a:noFill/>
              <a:ln w="63500" cap="flat" cmpd="sng">
                <a:solidFill>
                  <a:schemeClr val="bg1">
                    <a:alpha val="63136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9700" name="组合 3"/>
            <p:cNvGrpSpPr/>
            <p:nvPr/>
          </p:nvGrpSpPr>
          <p:grpSpPr>
            <a:xfrm>
              <a:off x="137747" y="0"/>
              <a:ext cx="4809077" cy="4164690"/>
              <a:chOff x="0" y="0"/>
              <a:chExt cx="12179300" cy="10547350"/>
            </a:xfrm>
          </p:grpSpPr>
          <p:sp>
            <p:nvSpPr>
              <p:cNvPr id="29708" name="Freeform 57"/>
              <p:cNvSpPr/>
              <p:nvPr/>
            </p:nvSpPr>
            <p:spPr>
              <a:xfrm>
                <a:off x="5172075" y="7600950"/>
                <a:ext cx="360363" cy="134938"/>
              </a:xfrm>
              <a:custGeom>
                <a:avLst/>
                <a:gdLst>
                  <a:gd name="txL" fmla="*/ 0 w 96"/>
                  <a:gd name="txT" fmla="*/ 0 h 36"/>
                  <a:gd name="txR" fmla="*/ 96 w 96"/>
                  <a:gd name="txB" fmla="*/ 36 h 36"/>
                </a:gdLst>
                <a:ahLst/>
                <a:cxnLst>
                  <a:cxn ang="0">
                    <a:pos x="295906845" y="0"/>
                  </a:cxn>
                  <a:cxn ang="0">
                    <a:pos x="211364152" y="0"/>
                  </a:cxn>
                  <a:cxn ang="0">
                    <a:pos x="98634354" y="42149380"/>
                  </a:cxn>
                  <a:cxn ang="0">
                    <a:pos x="56363022" y="84298761"/>
                  </a:cxn>
                  <a:cxn ang="0">
                    <a:pos x="56363022" y="84298761"/>
                  </a:cxn>
                  <a:cxn ang="0">
                    <a:pos x="56363022" y="84298761"/>
                  </a:cxn>
                  <a:cxn ang="0">
                    <a:pos x="42271332" y="98347300"/>
                  </a:cxn>
                  <a:cxn ang="0">
                    <a:pos x="28183388" y="112395839"/>
                  </a:cxn>
                  <a:cxn ang="0">
                    <a:pos x="84546418" y="295041929"/>
                  </a:cxn>
                  <a:cxn ang="0">
                    <a:pos x="309998536" y="449587105"/>
                  </a:cxn>
                  <a:cxn ang="0">
                    <a:pos x="605909135" y="491736588"/>
                  </a:cxn>
                  <a:cxn ang="0">
                    <a:pos x="746814777" y="505785127"/>
                  </a:cxn>
                  <a:cxn ang="0">
                    <a:pos x="1211814516" y="463635644"/>
                  </a:cxn>
                  <a:cxn ang="0">
                    <a:pos x="1352723912" y="435538565"/>
                  </a:cxn>
                  <a:cxn ang="0">
                    <a:pos x="1338632221" y="435538565"/>
                  </a:cxn>
                  <a:cxn ang="0">
                    <a:pos x="774998158" y="126448156"/>
                  </a:cxn>
                  <a:cxn ang="0">
                    <a:pos x="634088762" y="70246473"/>
                  </a:cxn>
                  <a:cxn ang="0">
                    <a:pos x="493179366" y="28100834"/>
                  </a:cxn>
                  <a:cxn ang="0">
                    <a:pos x="295906845" y="0"/>
                  </a:cxn>
                </a:cxnLst>
                <a:rect l="txL" t="txT" r="txR" b="txB"/>
                <a:pathLst>
                  <a:path w="96" h="36">
                    <a:moveTo>
                      <a:pt x="21" y="0"/>
                    </a:moveTo>
                    <a:cubicBezTo>
                      <a:pt x="19" y="0"/>
                      <a:pt x="17" y="0"/>
                      <a:pt x="15" y="0"/>
                    </a:cubicBezTo>
                    <a:cubicBezTo>
                      <a:pt x="12" y="1"/>
                      <a:pt x="9" y="2"/>
                      <a:pt x="7" y="3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3" y="8"/>
                      <a:pt x="3" y="8"/>
                      <a:pt x="2" y="8"/>
                    </a:cubicBezTo>
                    <a:cubicBezTo>
                      <a:pt x="0" y="14"/>
                      <a:pt x="4" y="19"/>
                      <a:pt x="6" y="21"/>
                    </a:cubicBezTo>
                    <a:cubicBezTo>
                      <a:pt x="10" y="26"/>
                      <a:pt x="17" y="30"/>
                      <a:pt x="22" y="32"/>
                    </a:cubicBezTo>
                    <a:cubicBezTo>
                      <a:pt x="28" y="34"/>
                      <a:pt x="35" y="35"/>
                      <a:pt x="43" y="35"/>
                    </a:cubicBezTo>
                    <a:cubicBezTo>
                      <a:pt x="46" y="36"/>
                      <a:pt x="50" y="36"/>
                      <a:pt x="53" y="36"/>
                    </a:cubicBezTo>
                    <a:cubicBezTo>
                      <a:pt x="63" y="36"/>
                      <a:pt x="74" y="35"/>
                      <a:pt x="86" y="33"/>
                    </a:cubicBezTo>
                    <a:cubicBezTo>
                      <a:pt x="90" y="32"/>
                      <a:pt x="93" y="32"/>
                      <a:pt x="96" y="31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82" y="23"/>
                      <a:pt x="69" y="16"/>
                      <a:pt x="55" y="9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2" y="3"/>
                      <a:pt x="38" y="2"/>
                      <a:pt x="35" y="2"/>
                    </a:cubicBezTo>
                    <a:cubicBezTo>
                      <a:pt x="30" y="1"/>
                      <a:pt x="25" y="0"/>
                      <a:pt x="21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09" name="Freeform 58"/>
              <p:cNvSpPr/>
              <p:nvPr/>
            </p:nvSpPr>
            <p:spPr>
              <a:xfrm>
                <a:off x="5235575" y="7339013"/>
                <a:ext cx="296863" cy="157163"/>
              </a:xfrm>
              <a:custGeom>
                <a:avLst/>
                <a:gdLst>
                  <a:gd name="txL" fmla="*/ 0 w 79"/>
                  <a:gd name="txT" fmla="*/ 0 h 42"/>
                  <a:gd name="txR" fmla="*/ 79 w 79"/>
                  <a:gd name="txB" fmla="*/ 42 h 42"/>
                </a:gdLst>
                <a:ahLst/>
                <a:cxnLst>
                  <a:cxn ang="0">
                    <a:pos x="211809849" y="0"/>
                  </a:cxn>
                  <a:cxn ang="0">
                    <a:pos x="98844097" y="28004947"/>
                  </a:cxn>
                  <a:cxn ang="0">
                    <a:pos x="0" y="140024757"/>
                  </a:cxn>
                  <a:cxn ang="0">
                    <a:pos x="0" y="154027226"/>
                  </a:cxn>
                  <a:cxn ang="0">
                    <a:pos x="0" y="182032166"/>
                  </a:cxn>
                  <a:cxn ang="0">
                    <a:pos x="14121658" y="210037106"/>
                  </a:cxn>
                  <a:cxn ang="0">
                    <a:pos x="70604545" y="280049513"/>
                  </a:cxn>
                  <a:cxn ang="0">
                    <a:pos x="465984661" y="518087875"/>
                  </a:cxn>
                  <a:cxn ang="0">
                    <a:pos x="960212632" y="588100224"/>
                  </a:cxn>
                  <a:cxn ang="0">
                    <a:pos x="988452418" y="588100224"/>
                  </a:cxn>
                  <a:cxn ang="0">
                    <a:pos x="1115539795" y="588100224"/>
                  </a:cxn>
                  <a:cxn ang="0">
                    <a:pos x="931969322" y="448075409"/>
                  </a:cxn>
                  <a:cxn ang="0">
                    <a:pos x="720159533" y="280049513"/>
                  </a:cxn>
                  <a:cxn ang="0">
                    <a:pos x="649555017" y="224039576"/>
                  </a:cxn>
                  <a:cxn ang="0">
                    <a:pos x="508345985" y="112019788"/>
                  </a:cxn>
                  <a:cxn ang="0">
                    <a:pos x="211809849" y="0"/>
                  </a:cxn>
                </a:cxnLst>
                <a:rect l="txL" t="txT" r="txR" b="txB"/>
                <a:pathLst>
                  <a:path w="79" h="42">
                    <a:moveTo>
                      <a:pt x="15" y="0"/>
                    </a:moveTo>
                    <a:cubicBezTo>
                      <a:pt x="12" y="0"/>
                      <a:pt x="9" y="1"/>
                      <a:pt x="7" y="2"/>
                    </a:cubicBezTo>
                    <a:cubicBezTo>
                      <a:pt x="2" y="3"/>
                      <a:pt x="1" y="8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6"/>
                      <a:pt x="3" y="18"/>
                      <a:pt x="5" y="20"/>
                    </a:cubicBezTo>
                    <a:cubicBezTo>
                      <a:pt x="11" y="27"/>
                      <a:pt x="21" y="33"/>
                      <a:pt x="33" y="37"/>
                    </a:cubicBezTo>
                    <a:cubicBezTo>
                      <a:pt x="43" y="40"/>
                      <a:pt x="55" y="42"/>
                      <a:pt x="68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3" y="42"/>
                      <a:pt x="76" y="42"/>
                      <a:pt x="79" y="42"/>
                    </a:cubicBezTo>
                    <a:cubicBezTo>
                      <a:pt x="75" y="38"/>
                      <a:pt x="70" y="35"/>
                      <a:pt x="66" y="32"/>
                    </a:cubicBezTo>
                    <a:cubicBezTo>
                      <a:pt x="61" y="28"/>
                      <a:pt x="56" y="24"/>
                      <a:pt x="51" y="20"/>
                    </a:cubicBezTo>
                    <a:cubicBezTo>
                      <a:pt x="49" y="18"/>
                      <a:pt x="48" y="17"/>
                      <a:pt x="46" y="16"/>
                    </a:cubicBezTo>
                    <a:cubicBezTo>
                      <a:pt x="43" y="13"/>
                      <a:pt x="40" y="10"/>
                      <a:pt x="36" y="8"/>
                    </a:cubicBezTo>
                    <a:cubicBezTo>
                      <a:pt x="29" y="3"/>
                      <a:pt x="21" y="0"/>
                      <a:pt x="15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10" name="Freeform 59"/>
              <p:cNvSpPr/>
              <p:nvPr/>
            </p:nvSpPr>
            <p:spPr>
              <a:xfrm>
                <a:off x="6657975" y="7334250"/>
                <a:ext cx="288925" cy="161925"/>
              </a:xfrm>
              <a:custGeom>
                <a:avLst/>
                <a:gdLst>
                  <a:gd name="txL" fmla="*/ 0 w 77"/>
                  <a:gd name="txT" fmla="*/ 0 h 43"/>
                  <a:gd name="txR" fmla="*/ 77 w 77"/>
                  <a:gd name="txB" fmla="*/ 43 h 43"/>
                </a:gdLst>
                <a:ahLst/>
                <a:cxnLst>
                  <a:cxn ang="0">
                    <a:pos x="887010890" y="0"/>
                  </a:cxn>
                  <a:cxn ang="0">
                    <a:pos x="605421695" y="113445397"/>
                  </a:cxn>
                  <a:cxn ang="0">
                    <a:pos x="464625104" y="226887029"/>
                  </a:cxn>
                  <a:cxn ang="0">
                    <a:pos x="408307265" y="269428159"/>
                  </a:cxn>
                  <a:cxn ang="0">
                    <a:pos x="197114371" y="453774058"/>
                  </a:cxn>
                  <a:cxn ang="0">
                    <a:pos x="0" y="609760615"/>
                  </a:cxn>
                  <a:cxn ang="0">
                    <a:pos x="98557186" y="609760615"/>
                  </a:cxn>
                  <a:cxn ang="0">
                    <a:pos x="140796532" y="609760615"/>
                  </a:cxn>
                  <a:cxn ang="0">
                    <a:pos x="647661012" y="524678472"/>
                  </a:cxn>
                  <a:cxn ang="0">
                    <a:pos x="1041886120" y="255250313"/>
                  </a:cxn>
                  <a:cxn ang="0">
                    <a:pos x="1084125437" y="170164345"/>
                  </a:cxn>
                  <a:cxn ang="0">
                    <a:pos x="1084125437" y="141804886"/>
                  </a:cxn>
                  <a:cxn ang="0">
                    <a:pos x="1084125437" y="127623273"/>
                  </a:cxn>
                  <a:cxn ang="0">
                    <a:pos x="1084125437" y="113445397"/>
                  </a:cxn>
                  <a:cxn ang="0">
                    <a:pos x="1070046915" y="99263785"/>
                  </a:cxn>
                  <a:cxn ang="0">
                    <a:pos x="1027807598" y="42541086"/>
                  </a:cxn>
                  <a:cxn ang="0">
                    <a:pos x="1013729076" y="28359466"/>
                  </a:cxn>
                  <a:cxn ang="0">
                    <a:pos x="1013729076" y="28359466"/>
                  </a:cxn>
                  <a:cxn ang="0">
                    <a:pos x="985568281" y="14181616"/>
                  </a:cxn>
                  <a:cxn ang="0">
                    <a:pos x="887010890" y="0"/>
                  </a:cxn>
                </a:cxnLst>
                <a:rect l="txL" t="txT" r="txR" b="txB"/>
                <a:pathLst>
                  <a:path w="77" h="43">
                    <a:moveTo>
                      <a:pt x="63" y="0"/>
                    </a:moveTo>
                    <a:cubicBezTo>
                      <a:pt x="57" y="0"/>
                      <a:pt x="50" y="3"/>
                      <a:pt x="43" y="8"/>
                    </a:cubicBezTo>
                    <a:cubicBezTo>
                      <a:pt x="40" y="10"/>
                      <a:pt x="36" y="13"/>
                      <a:pt x="33" y="16"/>
                    </a:cubicBezTo>
                    <a:cubicBezTo>
                      <a:pt x="32" y="17"/>
                      <a:pt x="30" y="18"/>
                      <a:pt x="29" y="19"/>
                    </a:cubicBezTo>
                    <a:cubicBezTo>
                      <a:pt x="24" y="24"/>
                      <a:pt x="19" y="28"/>
                      <a:pt x="14" y="32"/>
                    </a:cubicBezTo>
                    <a:cubicBezTo>
                      <a:pt x="10" y="35"/>
                      <a:pt x="5" y="39"/>
                      <a:pt x="0" y="43"/>
                    </a:cubicBezTo>
                    <a:cubicBezTo>
                      <a:pt x="2" y="43"/>
                      <a:pt x="4" y="43"/>
                      <a:pt x="7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3" y="43"/>
                      <a:pt x="35" y="40"/>
                      <a:pt x="46" y="37"/>
                    </a:cubicBezTo>
                    <a:cubicBezTo>
                      <a:pt x="60" y="32"/>
                      <a:pt x="69" y="26"/>
                      <a:pt x="74" y="18"/>
                    </a:cubicBezTo>
                    <a:cubicBezTo>
                      <a:pt x="75" y="16"/>
                      <a:pt x="76" y="14"/>
                      <a:pt x="77" y="12"/>
                    </a:cubicBezTo>
                    <a:cubicBezTo>
                      <a:pt x="77" y="11"/>
                      <a:pt x="77" y="10"/>
                      <a:pt x="77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5" y="6"/>
                      <a:pt x="74" y="4"/>
                      <a:pt x="73" y="3"/>
                    </a:cubicBezTo>
                    <a:cubicBezTo>
                      <a:pt x="73" y="2"/>
                      <a:pt x="72" y="2"/>
                      <a:pt x="72" y="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8" y="0"/>
                      <a:pt x="66" y="0"/>
                      <a:pt x="63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11" name="Freeform 60"/>
              <p:cNvSpPr/>
              <p:nvPr/>
            </p:nvSpPr>
            <p:spPr>
              <a:xfrm>
                <a:off x="6657975" y="7586663"/>
                <a:ext cx="346075" cy="141288"/>
              </a:xfrm>
              <a:custGeom>
                <a:avLst/>
                <a:gdLst>
                  <a:gd name="txL" fmla="*/ 0 w 92"/>
                  <a:gd name="txT" fmla="*/ 0 h 38"/>
                  <a:gd name="txR" fmla="*/ 92 w 92"/>
                  <a:gd name="txB" fmla="*/ 38 h 38"/>
                </a:gdLst>
                <a:ahLst/>
                <a:cxnLst>
                  <a:cxn ang="0">
                    <a:pos x="1089572106" y="0"/>
                  </a:cxn>
                  <a:cxn ang="0">
                    <a:pos x="1018818600" y="0"/>
                  </a:cxn>
                  <a:cxn ang="0">
                    <a:pos x="721664175" y="96771116"/>
                  </a:cxn>
                  <a:cxn ang="0">
                    <a:pos x="523558873" y="193538514"/>
                  </a:cxn>
                  <a:cxn ang="0">
                    <a:pos x="438657558" y="235013961"/>
                  </a:cxn>
                  <a:cxn ang="0">
                    <a:pos x="0" y="483851832"/>
                  </a:cxn>
                  <a:cxn ang="0">
                    <a:pos x="127351855" y="497675858"/>
                  </a:cxn>
                  <a:cxn ang="0">
                    <a:pos x="509411181" y="525323678"/>
                  </a:cxn>
                  <a:cxn ang="0">
                    <a:pos x="778266227" y="497675858"/>
                  </a:cxn>
                  <a:cxn ang="0">
                    <a:pos x="1075420653" y="414728565"/>
                  </a:cxn>
                  <a:cxn ang="0">
                    <a:pos x="1287673646" y="235013961"/>
                  </a:cxn>
                  <a:cxn ang="0">
                    <a:pos x="1301825100" y="138242874"/>
                  </a:cxn>
                  <a:cxn ang="0">
                    <a:pos x="1287673646" y="96771116"/>
                  </a:cxn>
                  <a:cxn ang="0">
                    <a:pos x="1273525954" y="82947206"/>
                  </a:cxn>
                  <a:cxn ang="0">
                    <a:pos x="1273525954" y="69123296"/>
                  </a:cxn>
                  <a:cxn ang="0">
                    <a:pos x="1259374501" y="69123296"/>
                  </a:cxn>
                  <a:cxn ang="0">
                    <a:pos x="1259374501" y="55295654"/>
                  </a:cxn>
                  <a:cxn ang="0">
                    <a:pos x="1089572106" y="0"/>
                  </a:cxn>
                </a:cxnLst>
                <a:rect l="txL" t="txT" r="txR" b="txB"/>
                <a:pathLst>
                  <a:path w="92" h="38">
                    <a:moveTo>
                      <a:pt x="77" y="0"/>
                    </a:moveTo>
                    <a:cubicBezTo>
                      <a:pt x="75" y="0"/>
                      <a:pt x="73" y="0"/>
                      <a:pt x="72" y="0"/>
                    </a:cubicBezTo>
                    <a:cubicBezTo>
                      <a:pt x="66" y="1"/>
                      <a:pt x="59" y="3"/>
                      <a:pt x="51" y="7"/>
                    </a:cubicBezTo>
                    <a:cubicBezTo>
                      <a:pt x="47" y="9"/>
                      <a:pt x="42" y="11"/>
                      <a:pt x="37" y="14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21" y="22"/>
                      <a:pt x="11" y="28"/>
                      <a:pt x="0" y="35"/>
                    </a:cubicBezTo>
                    <a:cubicBezTo>
                      <a:pt x="3" y="35"/>
                      <a:pt x="6" y="35"/>
                      <a:pt x="9" y="36"/>
                    </a:cubicBezTo>
                    <a:cubicBezTo>
                      <a:pt x="19" y="37"/>
                      <a:pt x="27" y="38"/>
                      <a:pt x="36" y="38"/>
                    </a:cubicBezTo>
                    <a:cubicBezTo>
                      <a:pt x="43" y="38"/>
                      <a:pt x="49" y="37"/>
                      <a:pt x="55" y="36"/>
                    </a:cubicBezTo>
                    <a:cubicBezTo>
                      <a:pt x="63" y="35"/>
                      <a:pt x="71" y="33"/>
                      <a:pt x="76" y="30"/>
                    </a:cubicBezTo>
                    <a:cubicBezTo>
                      <a:pt x="83" y="26"/>
                      <a:pt x="88" y="22"/>
                      <a:pt x="91" y="17"/>
                    </a:cubicBezTo>
                    <a:cubicBezTo>
                      <a:pt x="92" y="15"/>
                      <a:pt x="92" y="12"/>
                      <a:pt x="92" y="10"/>
                    </a:cubicBezTo>
                    <a:cubicBezTo>
                      <a:pt x="92" y="9"/>
                      <a:pt x="91" y="8"/>
                      <a:pt x="91" y="7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85" y="1"/>
                      <a:pt x="80" y="0"/>
                      <a:pt x="77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12" name="Freeform 61"/>
              <p:cNvSpPr/>
              <p:nvPr/>
            </p:nvSpPr>
            <p:spPr>
              <a:xfrm>
                <a:off x="6038850" y="8145463"/>
                <a:ext cx="104775" cy="115888"/>
              </a:xfrm>
              <a:custGeom>
                <a:avLst/>
                <a:gdLst>
                  <a:gd name="txL" fmla="*/ 0 w 28"/>
                  <a:gd name="txT" fmla="*/ 0 h 31"/>
                  <a:gd name="txR" fmla="*/ 28 w 28"/>
                  <a:gd name="txB" fmla="*/ 31 h 31"/>
                </a:gdLst>
                <a:ahLst/>
                <a:cxnLst>
                  <a:cxn ang="0">
                    <a:pos x="210032715" y="0"/>
                  </a:cxn>
                  <a:cxn ang="0">
                    <a:pos x="168029177" y="27951438"/>
                  </a:cxn>
                  <a:cxn ang="0">
                    <a:pos x="70012162" y="125775891"/>
                  </a:cxn>
                  <a:cxn ang="0">
                    <a:pos x="14002430" y="237574138"/>
                  </a:cxn>
                  <a:cxn ang="0">
                    <a:pos x="28004860" y="349376183"/>
                  </a:cxn>
                  <a:cxn ang="0">
                    <a:pos x="196034030" y="433226737"/>
                  </a:cxn>
                  <a:cxn ang="0">
                    <a:pos x="210032715" y="433226737"/>
                  </a:cxn>
                  <a:cxn ang="0">
                    <a:pos x="364059465" y="363350029"/>
                  </a:cxn>
                  <a:cxn ang="0">
                    <a:pos x="392064318" y="251551781"/>
                  </a:cxn>
                  <a:cxn ang="0">
                    <a:pos x="308049759" y="97824430"/>
                  </a:cxn>
                  <a:cxn ang="0">
                    <a:pos x="210032715" y="0"/>
                  </a:cxn>
                </a:cxnLst>
                <a:rect l="txL" t="txT" r="txR" b="txB"/>
                <a:pathLst>
                  <a:path w="28" h="31">
                    <a:moveTo>
                      <a:pt x="15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4"/>
                      <a:pt x="7" y="7"/>
                      <a:pt x="5" y="9"/>
                    </a:cubicBezTo>
                    <a:cubicBezTo>
                      <a:pt x="3" y="12"/>
                      <a:pt x="1" y="15"/>
                      <a:pt x="1" y="17"/>
                    </a:cubicBezTo>
                    <a:cubicBezTo>
                      <a:pt x="0" y="20"/>
                      <a:pt x="1" y="23"/>
                      <a:pt x="2" y="25"/>
                    </a:cubicBezTo>
                    <a:cubicBezTo>
                      <a:pt x="3" y="28"/>
                      <a:pt x="8" y="31"/>
                      <a:pt x="14" y="31"/>
                    </a:cubicBezTo>
                    <a:cubicBezTo>
                      <a:pt x="14" y="31"/>
                      <a:pt x="15" y="31"/>
                      <a:pt x="15" y="31"/>
                    </a:cubicBezTo>
                    <a:cubicBezTo>
                      <a:pt x="19" y="30"/>
                      <a:pt x="23" y="29"/>
                      <a:pt x="26" y="26"/>
                    </a:cubicBezTo>
                    <a:cubicBezTo>
                      <a:pt x="28" y="24"/>
                      <a:pt x="28" y="22"/>
                      <a:pt x="28" y="18"/>
                    </a:cubicBezTo>
                    <a:cubicBezTo>
                      <a:pt x="27" y="16"/>
                      <a:pt x="25" y="12"/>
                      <a:pt x="22" y="7"/>
                    </a:cubicBezTo>
                    <a:cubicBezTo>
                      <a:pt x="20" y="5"/>
                      <a:pt x="18" y="2"/>
                      <a:pt x="15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13" name="Freeform 62"/>
              <p:cNvSpPr/>
              <p:nvPr/>
            </p:nvSpPr>
            <p:spPr>
              <a:xfrm>
                <a:off x="6162675" y="7691438"/>
                <a:ext cx="322263" cy="165100"/>
              </a:xfrm>
              <a:custGeom>
                <a:avLst/>
                <a:gdLst>
                  <a:gd name="txL" fmla="*/ 0 w 86"/>
                  <a:gd name="txT" fmla="*/ 0 h 44"/>
                  <a:gd name="txR" fmla="*/ 86 w 86"/>
                  <a:gd name="txB" fmla="*/ 44 h 44"/>
                </a:gdLst>
                <a:ahLst/>
                <a:cxnLst>
                  <a:cxn ang="0">
                    <a:pos x="631882808" y="0"/>
                  </a:cxn>
                  <a:cxn ang="0">
                    <a:pos x="421253917" y="112635713"/>
                  </a:cxn>
                  <a:cxn ang="0">
                    <a:pos x="0" y="351989443"/>
                  </a:cxn>
                  <a:cxn ang="0">
                    <a:pos x="393172079" y="535021608"/>
                  </a:cxn>
                  <a:cxn ang="0">
                    <a:pos x="617841889" y="619500247"/>
                  </a:cxn>
                  <a:cxn ang="0">
                    <a:pos x="982928500" y="337910921"/>
                  </a:cxn>
                  <a:cxn ang="0">
                    <a:pos x="1207598193" y="183035859"/>
                  </a:cxn>
                  <a:cxn ang="0">
                    <a:pos x="631882808" y="0"/>
                  </a:cxn>
                </a:cxnLst>
                <a:rect l="txL" t="txT" r="txR" b="txB"/>
                <a:pathLst>
                  <a:path w="86" h="44">
                    <a:moveTo>
                      <a:pt x="45" y="0"/>
                    </a:moveTo>
                    <a:cubicBezTo>
                      <a:pt x="30" y="8"/>
                      <a:pt x="30" y="8"/>
                      <a:pt x="30" y="8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0" y="30"/>
                      <a:pt x="19" y="34"/>
                      <a:pt x="28" y="38"/>
                    </a:cubicBezTo>
                    <a:cubicBezTo>
                      <a:pt x="33" y="40"/>
                      <a:pt x="38" y="42"/>
                      <a:pt x="44" y="44"/>
                    </a:cubicBezTo>
                    <a:cubicBezTo>
                      <a:pt x="53" y="37"/>
                      <a:pt x="62" y="30"/>
                      <a:pt x="70" y="24"/>
                    </a:cubicBezTo>
                    <a:cubicBezTo>
                      <a:pt x="76" y="20"/>
                      <a:pt x="81" y="16"/>
                      <a:pt x="86" y="13"/>
                    </a:cubicBezTo>
                    <a:cubicBezTo>
                      <a:pt x="73" y="9"/>
                      <a:pt x="59" y="5"/>
                      <a:pt x="45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14" name="Freeform 63"/>
              <p:cNvSpPr/>
              <p:nvPr/>
            </p:nvSpPr>
            <p:spPr>
              <a:xfrm>
                <a:off x="6165850" y="7454900"/>
                <a:ext cx="319088" cy="161925"/>
              </a:xfrm>
              <a:custGeom>
                <a:avLst/>
                <a:gdLst>
                  <a:gd name="txL" fmla="*/ 0 w 85"/>
                  <a:gd name="txT" fmla="*/ 0 h 43"/>
                  <a:gd name="txR" fmla="*/ 85 w 85"/>
                  <a:gd name="txB" fmla="*/ 43 h 43"/>
                </a:gdLst>
                <a:ahLst/>
                <a:cxnLst>
                  <a:cxn ang="0">
                    <a:pos x="662340343" y="0"/>
                  </a:cxn>
                  <a:cxn ang="0">
                    <a:pos x="563693385" y="56722699"/>
                  </a:cxn>
                  <a:cxn ang="0">
                    <a:pos x="0" y="368691915"/>
                  </a:cxn>
                  <a:cxn ang="0">
                    <a:pos x="70462142" y="397055140"/>
                  </a:cxn>
                  <a:cxn ang="0">
                    <a:pos x="521416117" y="609760615"/>
                  </a:cxn>
                  <a:cxn ang="0">
                    <a:pos x="1197848883" y="212705416"/>
                  </a:cxn>
                  <a:cxn ang="0">
                    <a:pos x="901907774" y="99263785"/>
                  </a:cxn>
                  <a:cxn ang="0">
                    <a:pos x="662340343" y="0"/>
                  </a:cxn>
                </a:cxnLst>
                <a:rect l="txL" t="txT" r="txR" b="txB"/>
                <a:pathLst>
                  <a:path w="85" h="43">
                    <a:moveTo>
                      <a:pt x="47" y="0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27"/>
                      <a:pt x="3" y="28"/>
                      <a:pt x="5" y="28"/>
                    </a:cubicBezTo>
                    <a:cubicBezTo>
                      <a:pt x="15" y="33"/>
                      <a:pt x="26" y="38"/>
                      <a:pt x="37" y="43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78" y="13"/>
                      <a:pt x="71" y="10"/>
                      <a:pt x="64" y="7"/>
                    </a:cubicBezTo>
                    <a:cubicBezTo>
                      <a:pt x="58" y="5"/>
                      <a:pt x="52" y="2"/>
                      <a:pt x="47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15" name="Freeform 64"/>
              <p:cNvSpPr/>
              <p:nvPr/>
            </p:nvSpPr>
            <p:spPr>
              <a:xfrm>
                <a:off x="5945188" y="7589838"/>
                <a:ext cx="292100" cy="153988"/>
              </a:xfrm>
              <a:custGeom>
                <a:avLst/>
                <a:gdLst>
                  <a:gd name="txL" fmla="*/ 0 w 78"/>
                  <a:gd name="txT" fmla="*/ 0 h 41"/>
                  <a:gd name="txR" fmla="*/ 78 w 78"/>
                  <a:gd name="txB" fmla="*/ 41 h 41"/>
                </a:gdLst>
                <a:ahLst/>
                <a:cxnLst>
                  <a:cxn ang="0">
                    <a:pos x="589012164" y="0"/>
                  </a:cxn>
                  <a:cxn ang="0">
                    <a:pos x="252434336" y="183377164"/>
                  </a:cxn>
                  <a:cxn ang="0">
                    <a:pos x="0" y="296227849"/>
                  </a:cxn>
                  <a:cxn ang="0">
                    <a:pos x="14024543" y="296227849"/>
                  </a:cxn>
                  <a:cxn ang="0">
                    <a:pos x="350602367" y="479604954"/>
                  </a:cxn>
                  <a:cxn ang="0">
                    <a:pos x="518889467" y="578348901"/>
                  </a:cxn>
                  <a:cxn ang="0">
                    <a:pos x="1093877091" y="239804355"/>
                  </a:cxn>
                  <a:cxn ang="0">
                    <a:pos x="785348226" y="112846901"/>
                  </a:cxn>
                  <a:cxn ang="0">
                    <a:pos x="589012164" y="0"/>
                  </a:cxn>
                </a:cxnLst>
                <a:rect l="txL" t="txT" r="txR" b="txB"/>
                <a:pathLst>
                  <a:path w="78" h="41">
                    <a:moveTo>
                      <a:pt x="42" y="0"/>
                    </a:moveTo>
                    <a:cubicBezTo>
                      <a:pt x="33" y="5"/>
                      <a:pt x="25" y="9"/>
                      <a:pt x="18" y="13"/>
                    </a:cubicBezTo>
                    <a:cubicBezTo>
                      <a:pt x="12" y="16"/>
                      <a:pt x="6" y="18"/>
                      <a:pt x="0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9" y="25"/>
                      <a:pt x="17" y="30"/>
                      <a:pt x="25" y="34"/>
                    </a:cubicBezTo>
                    <a:cubicBezTo>
                      <a:pt x="29" y="36"/>
                      <a:pt x="33" y="39"/>
                      <a:pt x="37" y="41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0" y="14"/>
                      <a:pt x="63" y="11"/>
                      <a:pt x="56" y="8"/>
                    </a:cubicBezTo>
                    <a:cubicBezTo>
                      <a:pt x="51" y="5"/>
                      <a:pt x="46" y="3"/>
                      <a:pt x="42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16" name="Freeform 65"/>
              <p:cNvSpPr/>
              <p:nvPr/>
            </p:nvSpPr>
            <p:spPr>
              <a:xfrm>
                <a:off x="5697538" y="7462838"/>
                <a:ext cx="314325" cy="153988"/>
              </a:xfrm>
              <a:custGeom>
                <a:avLst/>
                <a:gdLst>
                  <a:gd name="txL" fmla="*/ 0 w 84"/>
                  <a:gd name="txT" fmla="*/ 0 h 41"/>
                  <a:gd name="txR" fmla="*/ 84 w 84"/>
                  <a:gd name="txB" fmla="*/ 41 h 41"/>
                </a:gdLst>
                <a:ahLst/>
                <a:cxnLst>
                  <a:cxn ang="0">
                    <a:pos x="616099462" y="0"/>
                  </a:cxn>
                  <a:cxn ang="0">
                    <a:pos x="322052156" y="141060526"/>
                  </a:cxn>
                  <a:cxn ang="0">
                    <a:pos x="70012156" y="239804355"/>
                  </a:cxn>
                  <a:cxn ang="0">
                    <a:pos x="0" y="268014254"/>
                  </a:cxn>
                  <a:cxn ang="0">
                    <a:pos x="574095928" y="578348901"/>
                  </a:cxn>
                  <a:cxn ang="0">
                    <a:pos x="1036168712" y="366758083"/>
                  </a:cxn>
                  <a:cxn ang="0">
                    <a:pos x="1176192965" y="296227849"/>
                  </a:cxn>
                  <a:cxn ang="0">
                    <a:pos x="616099462" y="0"/>
                  </a:cxn>
                </a:cxnLst>
                <a:rect l="txL" t="txT" r="txR" b="txB"/>
                <a:pathLst>
                  <a:path w="84" h="41">
                    <a:moveTo>
                      <a:pt x="44" y="0"/>
                    </a:moveTo>
                    <a:cubicBezTo>
                      <a:pt x="37" y="3"/>
                      <a:pt x="30" y="7"/>
                      <a:pt x="23" y="10"/>
                    </a:cubicBezTo>
                    <a:cubicBezTo>
                      <a:pt x="17" y="12"/>
                      <a:pt x="11" y="15"/>
                      <a:pt x="5" y="17"/>
                    </a:cubicBezTo>
                    <a:cubicBezTo>
                      <a:pt x="3" y="18"/>
                      <a:pt x="1" y="18"/>
                      <a:pt x="0" y="19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3" y="36"/>
                      <a:pt x="63" y="31"/>
                      <a:pt x="74" y="26"/>
                    </a:cubicBezTo>
                    <a:cubicBezTo>
                      <a:pt x="77" y="25"/>
                      <a:pt x="81" y="23"/>
                      <a:pt x="84" y="21"/>
                    </a:cubicBezTo>
                    <a:cubicBezTo>
                      <a:pt x="82" y="20"/>
                      <a:pt x="44" y="0"/>
                      <a:pt x="44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17" name="Freeform 66"/>
              <p:cNvSpPr/>
              <p:nvPr/>
            </p:nvSpPr>
            <p:spPr>
              <a:xfrm>
                <a:off x="5692775" y="7694613"/>
                <a:ext cx="338138" cy="169863"/>
              </a:xfrm>
              <a:custGeom>
                <a:avLst/>
                <a:gdLst>
                  <a:gd name="txL" fmla="*/ 0 w 90"/>
                  <a:gd name="txT" fmla="*/ 0 h 45"/>
                  <a:gd name="txR" fmla="*/ 90 w 90"/>
                  <a:gd name="txB" fmla="*/ 45 h 45"/>
                </a:gdLst>
                <a:ahLst/>
                <a:cxnLst>
                  <a:cxn ang="0">
                    <a:pos x="719903307" y="0"/>
                  </a:cxn>
                  <a:cxn ang="0">
                    <a:pos x="0" y="242224615"/>
                  </a:cxn>
                  <a:cxn ang="0">
                    <a:pos x="550511255" y="641187547"/>
                  </a:cxn>
                  <a:cxn ang="0">
                    <a:pos x="861057089" y="498702736"/>
                  </a:cxn>
                  <a:cxn ang="0">
                    <a:pos x="1270414562" y="299219353"/>
                  </a:cxn>
                  <a:cxn ang="0">
                    <a:pos x="861057089" y="85490161"/>
                  </a:cxn>
                  <a:cxn ang="0">
                    <a:pos x="719903307" y="0"/>
                  </a:cxn>
                </a:cxnLst>
                <a:rect l="txL" t="txT" r="txR" b="txB"/>
                <a:pathLst>
                  <a:path w="90" h="45">
                    <a:moveTo>
                      <a:pt x="51" y="0"/>
                    </a:moveTo>
                    <a:cubicBezTo>
                      <a:pt x="34" y="7"/>
                      <a:pt x="17" y="12"/>
                      <a:pt x="0" y="17"/>
                    </a:cubicBezTo>
                    <a:cubicBezTo>
                      <a:pt x="13" y="26"/>
                      <a:pt x="26" y="35"/>
                      <a:pt x="39" y="45"/>
                    </a:cubicBezTo>
                    <a:cubicBezTo>
                      <a:pt x="46" y="42"/>
                      <a:pt x="54" y="39"/>
                      <a:pt x="61" y="35"/>
                    </a:cubicBezTo>
                    <a:cubicBezTo>
                      <a:pt x="71" y="31"/>
                      <a:pt x="80" y="26"/>
                      <a:pt x="90" y="21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18" name="Freeform 67"/>
              <p:cNvSpPr/>
              <p:nvPr/>
            </p:nvSpPr>
            <p:spPr>
              <a:xfrm>
                <a:off x="5907088" y="7815263"/>
                <a:ext cx="371475" cy="247650"/>
              </a:xfrm>
              <a:custGeom>
                <a:avLst/>
                <a:gdLst>
                  <a:gd name="txL" fmla="*/ 0 w 99"/>
                  <a:gd name="txT" fmla="*/ 0 h 66"/>
                  <a:gd name="txR" fmla="*/ 99 w 99"/>
                  <a:gd name="txB" fmla="*/ 66 h 66"/>
                </a:gdLst>
                <a:ahLst/>
                <a:cxnLst>
                  <a:cxn ang="0">
                    <a:pos x="760296757" y="0"/>
                  </a:cxn>
                  <a:cxn ang="0">
                    <a:pos x="168953591" y="295671567"/>
                  </a:cxn>
                  <a:cxn ang="0">
                    <a:pos x="0" y="380146444"/>
                  </a:cxn>
                  <a:cxn ang="0">
                    <a:pos x="675818115" y="929250146"/>
                  </a:cxn>
                  <a:cxn ang="0">
                    <a:pos x="887010968" y="746214367"/>
                  </a:cxn>
                  <a:cxn ang="0">
                    <a:pos x="1393875551" y="309750088"/>
                  </a:cxn>
                  <a:cxn ang="0">
                    <a:pos x="1267161340" y="253432252"/>
                  </a:cxn>
                  <a:cxn ang="0">
                    <a:pos x="760296757" y="0"/>
                  </a:cxn>
                </a:cxnLst>
                <a:rect l="txL" t="txT" r="txR" b="txB"/>
                <a:pathLst>
                  <a:path w="99" h="66">
                    <a:moveTo>
                      <a:pt x="54" y="0"/>
                    </a:moveTo>
                    <a:cubicBezTo>
                      <a:pt x="40" y="8"/>
                      <a:pt x="26" y="15"/>
                      <a:pt x="12" y="21"/>
                    </a:cubicBezTo>
                    <a:cubicBezTo>
                      <a:pt x="9" y="23"/>
                      <a:pt x="5" y="25"/>
                      <a:pt x="0" y="27"/>
                    </a:cubicBezTo>
                    <a:cubicBezTo>
                      <a:pt x="17" y="39"/>
                      <a:pt x="33" y="52"/>
                      <a:pt x="48" y="66"/>
                    </a:cubicBezTo>
                    <a:cubicBezTo>
                      <a:pt x="53" y="62"/>
                      <a:pt x="58" y="57"/>
                      <a:pt x="63" y="53"/>
                    </a:cubicBezTo>
                    <a:cubicBezTo>
                      <a:pt x="74" y="42"/>
                      <a:pt x="86" y="32"/>
                      <a:pt x="99" y="22"/>
                    </a:cubicBezTo>
                    <a:cubicBezTo>
                      <a:pt x="96" y="20"/>
                      <a:pt x="93" y="19"/>
                      <a:pt x="90" y="18"/>
                    </a:cubicBezTo>
                    <a:cubicBezTo>
                      <a:pt x="78" y="13"/>
                      <a:pt x="65" y="7"/>
                      <a:pt x="54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19" name="Freeform 68"/>
              <p:cNvSpPr>
                <a:spLocks noEditPoints="1"/>
              </p:cNvSpPr>
              <p:nvPr/>
            </p:nvSpPr>
            <p:spPr>
              <a:xfrm>
                <a:off x="0" y="0"/>
                <a:ext cx="12179300" cy="10547350"/>
              </a:xfrm>
              <a:custGeom>
                <a:avLst/>
                <a:gdLst>
                  <a:gd name="txL" fmla="*/ 0 w 3245"/>
                  <a:gd name="txT" fmla="*/ 0 h 2810"/>
                  <a:gd name="txR" fmla="*/ 3245 w 3245"/>
                  <a:gd name="txB" fmla="*/ 2810 h 2810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000340579" y="1169370869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3245" h="2810">
                    <a:moveTo>
                      <a:pt x="1275" y="847"/>
                    </a:moveTo>
                    <a:cubicBezTo>
                      <a:pt x="1249" y="847"/>
                      <a:pt x="1249" y="847"/>
                      <a:pt x="1249" y="847"/>
                    </a:cubicBezTo>
                    <a:cubicBezTo>
                      <a:pt x="1249" y="878"/>
                      <a:pt x="1249" y="878"/>
                      <a:pt x="1249" y="878"/>
                    </a:cubicBezTo>
                    <a:cubicBezTo>
                      <a:pt x="1275" y="877"/>
                      <a:pt x="1275" y="877"/>
                      <a:pt x="1275" y="877"/>
                    </a:cubicBezTo>
                    <a:cubicBezTo>
                      <a:pt x="1275" y="847"/>
                      <a:pt x="1275" y="847"/>
                      <a:pt x="1275" y="847"/>
                    </a:cubicBezTo>
                    <a:moveTo>
                      <a:pt x="1987" y="847"/>
                    </a:moveTo>
                    <a:cubicBezTo>
                      <a:pt x="1961" y="847"/>
                      <a:pt x="1961" y="847"/>
                      <a:pt x="1961" y="847"/>
                    </a:cubicBezTo>
                    <a:cubicBezTo>
                      <a:pt x="1961" y="878"/>
                      <a:pt x="1961" y="878"/>
                      <a:pt x="1961" y="878"/>
                    </a:cubicBezTo>
                    <a:cubicBezTo>
                      <a:pt x="1987" y="877"/>
                      <a:pt x="1987" y="877"/>
                      <a:pt x="1987" y="877"/>
                    </a:cubicBezTo>
                    <a:cubicBezTo>
                      <a:pt x="1987" y="847"/>
                      <a:pt x="1987" y="847"/>
                      <a:pt x="1987" y="847"/>
                    </a:cubicBezTo>
                    <a:moveTo>
                      <a:pt x="1343" y="813"/>
                    </a:moveTo>
                    <a:cubicBezTo>
                      <a:pt x="1317" y="813"/>
                      <a:pt x="1317" y="813"/>
                      <a:pt x="1317" y="813"/>
                    </a:cubicBezTo>
                    <a:cubicBezTo>
                      <a:pt x="1317" y="877"/>
                      <a:pt x="1317" y="877"/>
                      <a:pt x="1317" y="877"/>
                    </a:cubicBezTo>
                    <a:cubicBezTo>
                      <a:pt x="1333" y="877"/>
                      <a:pt x="1333" y="877"/>
                      <a:pt x="1333" y="877"/>
                    </a:cubicBezTo>
                    <a:cubicBezTo>
                      <a:pt x="1340" y="877"/>
                      <a:pt x="1343" y="874"/>
                      <a:pt x="1343" y="868"/>
                    </a:cubicBezTo>
                    <a:cubicBezTo>
                      <a:pt x="1343" y="813"/>
                      <a:pt x="1343" y="813"/>
                      <a:pt x="1343" y="813"/>
                    </a:cubicBezTo>
                    <a:moveTo>
                      <a:pt x="1411" y="813"/>
                    </a:moveTo>
                    <a:cubicBezTo>
                      <a:pt x="1385" y="813"/>
                      <a:pt x="1385" y="813"/>
                      <a:pt x="1385" y="813"/>
                    </a:cubicBezTo>
                    <a:cubicBezTo>
                      <a:pt x="1385" y="877"/>
                      <a:pt x="1385" y="877"/>
                      <a:pt x="1385" y="877"/>
                    </a:cubicBezTo>
                    <a:cubicBezTo>
                      <a:pt x="1401" y="877"/>
                      <a:pt x="1401" y="877"/>
                      <a:pt x="1401" y="877"/>
                    </a:cubicBezTo>
                    <a:cubicBezTo>
                      <a:pt x="1408" y="877"/>
                      <a:pt x="1411" y="874"/>
                      <a:pt x="1411" y="868"/>
                    </a:cubicBezTo>
                    <a:cubicBezTo>
                      <a:pt x="1411" y="813"/>
                      <a:pt x="1411" y="813"/>
                      <a:pt x="1411" y="813"/>
                    </a:cubicBezTo>
                    <a:moveTo>
                      <a:pt x="1655" y="812"/>
                    </a:moveTo>
                    <a:cubicBezTo>
                      <a:pt x="1630" y="812"/>
                      <a:pt x="1630" y="812"/>
                      <a:pt x="1630" y="812"/>
                    </a:cubicBezTo>
                    <a:cubicBezTo>
                      <a:pt x="1630" y="838"/>
                      <a:pt x="1630" y="838"/>
                      <a:pt x="1630" y="838"/>
                    </a:cubicBezTo>
                    <a:cubicBezTo>
                      <a:pt x="1655" y="838"/>
                      <a:pt x="1655" y="838"/>
                      <a:pt x="1655" y="838"/>
                    </a:cubicBezTo>
                    <a:cubicBezTo>
                      <a:pt x="1655" y="812"/>
                      <a:pt x="1655" y="812"/>
                      <a:pt x="1655" y="812"/>
                    </a:cubicBezTo>
                    <a:moveTo>
                      <a:pt x="1919" y="812"/>
                    </a:moveTo>
                    <a:cubicBezTo>
                      <a:pt x="1894" y="812"/>
                      <a:pt x="1894" y="812"/>
                      <a:pt x="1894" y="812"/>
                    </a:cubicBezTo>
                    <a:cubicBezTo>
                      <a:pt x="1894" y="838"/>
                      <a:pt x="1894" y="838"/>
                      <a:pt x="1894" y="838"/>
                    </a:cubicBezTo>
                    <a:cubicBezTo>
                      <a:pt x="1919" y="838"/>
                      <a:pt x="1919" y="838"/>
                      <a:pt x="1919" y="838"/>
                    </a:cubicBezTo>
                    <a:cubicBezTo>
                      <a:pt x="1919" y="812"/>
                      <a:pt x="1919" y="812"/>
                      <a:pt x="1919" y="812"/>
                    </a:cubicBezTo>
                    <a:moveTo>
                      <a:pt x="1488" y="316"/>
                    </a:moveTo>
                    <a:cubicBezTo>
                      <a:pt x="1480" y="316"/>
                      <a:pt x="1475" y="319"/>
                      <a:pt x="1472" y="325"/>
                    </a:cubicBezTo>
                    <a:cubicBezTo>
                      <a:pt x="1470" y="332"/>
                      <a:pt x="1469" y="347"/>
                      <a:pt x="1469" y="370"/>
                    </a:cubicBezTo>
                    <a:cubicBezTo>
                      <a:pt x="1469" y="593"/>
                      <a:pt x="1469" y="593"/>
                      <a:pt x="1469" y="593"/>
                    </a:cubicBezTo>
                    <a:cubicBezTo>
                      <a:pt x="1469" y="619"/>
                      <a:pt x="1470" y="635"/>
                      <a:pt x="1472" y="640"/>
                    </a:cubicBezTo>
                    <a:cubicBezTo>
                      <a:pt x="1475" y="646"/>
                      <a:pt x="1480" y="649"/>
                      <a:pt x="1488" y="649"/>
                    </a:cubicBezTo>
                    <a:cubicBezTo>
                      <a:pt x="1496" y="649"/>
                      <a:pt x="1501" y="645"/>
                      <a:pt x="1503" y="639"/>
                    </a:cubicBezTo>
                    <a:cubicBezTo>
                      <a:pt x="1506" y="633"/>
                      <a:pt x="1507" y="618"/>
                      <a:pt x="1507" y="596"/>
                    </a:cubicBezTo>
                    <a:cubicBezTo>
                      <a:pt x="1507" y="370"/>
                      <a:pt x="1507" y="370"/>
                      <a:pt x="1507" y="370"/>
                    </a:cubicBezTo>
                    <a:cubicBezTo>
                      <a:pt x="1507" y="346"/>
                      <a:pt x="1506" y="331"/>
                      <a:pt x="1504" y="325"/>
                    </a:cubicBezTo>
                    <a:cubicBezTo>
                      <a:pt x="1502" y="319"/>
                      <a:pt x="1496" y="316"/>
                      <a:pt x="1488" y="316"/>
                    </a:cubicBezTo>
                    <a:moveTo>
                      <a:pt x="1745" y="1992"/>
                    </a:moveTo>
                    <a:cubicBezTo>
                      <a:pt x="1754" y="1985"/>
                      <a:pt x="1764" y="1978"/>
                      <a:pt x="1775" y="1970"/>
                    </a:cubicBezTo>
                    <a:cubicBezTo>
                      <a:pt x="1779" y="1966"/>
                      <a:pt x="1784" y="1961"/>
                      <a:pt x="1789" y="1957"/>
                    </a:cubicBezTo>
                    <a:cubicBezTo>
                      <a:pt x="1790" y="1956"/>
                      <a:pt x="1792" y="1955"/>
                      <a:pt x="1794" y="1953"/>
                    </a:cubicBezTo>
                    <a:cubicBezTo>
                      <a:pt x="1797" y="1950"/>
                      <a:pt x="1800" y="1947"/>
                      <a:pt x="1804" y="1944"/>
                    </a:cubicBezTo>
                    <a:cubicBezTo>
                      <a:pt x="1812" y="1939"/>
                      <a:pt x="1818" y="1936"/>
                      <a:pt x="1825" y="1934"/>
                    </a:cubicBezTo>
                    <a:cubicBezTo>
                      <a:pt x="1829" y="1933"/>
                      <a:pt x="1832" y="1932"/>
                      <a:pt x="1836" y="1932"/>
                    </a:cubicBezTo>
                    <a:cubicBezTo>
                      <a:pt x="1841" y="1932"/>
                      <a:pt x="1846" y="1933"/>
                      <a:pt x="1851" y="1935"/>
                    </a:cubicBezTo>
                    <a:cubicBezTo>
                      <a:pt x="1851" y="1935"/>
                      <a:pt x="1851" y="1935"/>
                      <a:pt x="1851" y="1935"/>
                    </a:cubicBezTo>
                    <a:cubicBezTo>
                      <a:pt x="1852" y="1935"/>
                      <a:pt x="1852" y="1935"/>
                      <a:pt x="1852" y="1935"/>
                    </a:cubicBezTo>
                    <a:cubicBezTo>
                      <a:pt x="1853" y="1936"/>
                      <a:pt x="1853" y="1936"/>
                      <a:pt x="1853" y="1936"/>
                    </a:cubicBezTo>
                    <a:cubicBezTo>
                      <a:pt x="1854" y="1936"/>
                      <a:pt x="1854" y="1936"/>
                      <a:pt x="1854" y="1936"/>
                    </a:cubicBezTo>
                    <a:cubicBezTo>
                      <a:pt x="1855" y="1937"/>
                      <a:pt x="1856" y="1937"/>
                      <a:pt x="1857" y="1938"/>
                    </a:cubicBezTo>
                    <a:cubicBezTo>
                      <a:pt x="1860" y="1940"/>
                      <a:pt x="1861" y="1942"/>
                      <a:pt x="1863" y="1944"/>
                    </a:cubicBezTo>
                    <a:cubicBezTo>
                      <a:pt x="1866" y="1948"/>
                      <a:pt x="1867" y="1952"/>
                      <a:pt x="1868" y="1957"/>
                    </a:cubicBezTo>
                    <a:cubicBezTo>
                      <a:pt x="1868" y="1957"/>
                      <a:pt x="1868" y="1957"/>
                      <a:pt x="1868" y="1957"/>
                    </a:cubicBezTo>
                    <a:cubicBezTo>
                      <a:pt x="1868" y="1958"/>
                      <a:pt x="1868" y="1959"/>
                      <a:pt x="1869" y="1960"/>
                    </a:cubicBezTo>
                    <a:cubicBezTo>
                      <a:pt x="1869" y="1961"/>
                      <a:pt x="1869" y="1962"/>
                      <a:pt x="1869" y="1963"/>
                    </a:cubicBezTo>
                    <a:cubicBezTo>
                      <a:pt x="1869" y="1964"/>
                      <a:pt x="1869" y="1964"/>
                      <a:pt x="1869" y="1964"/>
                    </a:cubicBezTo>
                    <a:cubicBezTo>
                      <a:pt x="1868" y="1967"/>
                      <a:pt x="1867" y="1969"/>
                      <a:pt x="1867" y="1971"/>
                    </a:cubicBezTo>
                    <a:cubicBezTo>
                      <a:pt x="1865" y="1975"/>
                      <a:pt x="1862" y="1979"/>
                      <a:pt x="1860" y="1981"/>
                    </a:cubicBezTo>
                    <a:cubicBezTo>
                      <a:pt x="1851" y="1991"/>
                      <a:pt x="1839" y="1999"/>
                      <a:pt x="1824" y="2004"/>
                    </a:cubicBezTo>
                    <a:cubicBezTo>
                      <a:pt x="1813" y="2007"/>
                      <a:pt x="1800" y="2010"/>
                      <a:pt x="1785" y="2011"/>
                    </a:cubicBezTo>
                    <a:cubicBezTo>
                      <a:pt x="1782" y="2011"/>
                      <a:pt x="1779" y="2011"/>
                      <a:pt x="1777" y="2011"/>
                    </a:cubicBezTo>
                    <a:cubicBezTo>
                      <a:pt x="1770" y="2011"/>
                      <a:pt x="1763" y="2010"/>
                      <a:pt x="1757" y="2009"/>
                    </a:cubicBezTo>
                    <a:cubicBezTo>
                      <a:pt x="1756" y="2010"/>
                      <a:pt x="1756" y="2010"/>
                      <a:pt x="1756" y="2010"/>
                    </a:cubicBezTo>
                    <a:cubicBezTo>
                      <a:pt x="1755" y="2010"/>
                      <a:pt x="1755" y="2010"/>
                      <a:pt x="1755" y="2010"/>
                    </a:cubicBezTo>
                    <a:cubicBezTo>
                      <a:pt x="1706" y="2038"/>
                      <a:pt x="1706" y="2038"/>
                      <a:pt x="1706" y="2038"/>
                    </a:cubicBezTo>
                    <a:cubicBezTo>
                      <a:pt x="1720" y="2043"/>
                      <a:pt x="1733" y="2047"/>
                      <a:pt x="1746" y="2050"/>
                    </a:cubicBezTo>
                    <a:cubicBezTo>
                      <a:pt x="1761" y="2040"/>
                      <a:pt x="1778" y="2030"/>
                      <a:pt x="1795" y="2020"/>
                    </a:cubicBezTo>
                    <a:cubicBezTo>
                      <a:pt x="1803" y="2016"/>
                      <a:pt x="1810" y="2012"/>
                      <a:pt x="1818" y="2009"/>
                    </a:cubicBezTo>
                    <a:cubicBezTo>
                      <a:pt x="1825" y="2006"/>
                      <a:pt x="1834" y="2005"/>
                      <a:pt x="1843" y="2005"/>
                    </a:cubicBezTo>
                    <a:cubicBezTo>
                      <a:pt x="1845" y="2005"/>
                      <a:pt x="1845" y="2005"/>
                      <a:pt x="1845" y="2005"/>
                    </a:cubicBezTo>
                    <a:cubicBezTo>
                      <a:pt x="1854" y="2005"/>
                      <a:pt x="1864" y="2007"/>
                      <a:pt x="1872" y="2014"/>
                    </a:cubicBezTo>
                    <a:cubicBezTo>
                      <a:pt x="1874" y="2015"/>
                      <a:pt x="1875" y="2016"/>
                      <a:pt x="1875" y="2017"/>
                    </a:cubicBezTo>
                    <a:cubicBezTo>
                      <a:pt x="1876" y="2019"/>
                      <a:pt x="1876" y="2019"/>
                      <a:pt x="1876" y="2019"/>
                    </a:cubicBezTo>
                    <a:cubicBezTo>
                      <a:pt x="1877" y="2019"/>
                      <a:pt x="1877" y="2020"/>
                      <a:pt x="1877" y="2020"/>
                    </a:cubicBezTo>
                    <a:cubicBezTo>
                      <a:pt x="1879" y="2023"/>
                      <a:pt x="1880" y="2026"/>
                      <a:pt x="1880" y="2029"/>
                    </a:cubicBezTo>
                    <a:cubicBezTo>
                      <a:pt x="1881" y="2034"/>
                      <a:pt x="1880" y="2040"/>
                      <a:pt x="1877" y="2045"/>
                    </a:cubicBezTo>
                    <a:cubicBezTo>
                      <a:pt x="1872" y="2054"/>
                      <a:pt x="1864" y="2060"/>
                      <a:pt x="1857" y="2064"/>
                    </a:cubicBezTo>
                    <a:cubicBezTo>
                      <a:pt x="1848" y="2068"/>
                      <a:pt x="1840" y="2070"/>
                      <a:pt x="1832" y="2072"/>
                    </a:cubicBezTo>
                    <a:cubicBezTo>
                      <a:pt x="1824" y="2073"/>
                      <a:pt x="1816" y="2073"/>
                      <a:pt x="1807" y="2073"/>
                    </a:cubicBezTo>
                    <a:cubicBezTo>
                      <a:pt x="1799" y="2073"/>
                      <a:pt x="1791" y="2073"/>
                      <a:pt x="1781" y="2072"/>
                    </a:cubicBezTo>
                    <a:cubicBezTo>
                      <a:pt x="1773" y="2071"/>
                      <a:pt x="1764" y="2070"/>
                      <a:pt x="1755" y="2068"/>
                    </a:cubicBezTo>
                    <a:cubicBezTo>
                      <a:pt x="1745" y="2074"/>
                      <a:pt x="1736" y="2081"/>
                      <a:pt x="1724" y="2089"/>
                    </a:cubicBezTo>
                    <a:cubicBezTo>
                      <a:pt x="1719" y="2093"/>
                      <a:pt x="1713" y="2097"/>
                      <a:pt x="1708" y="2101"/>
                    </a:cubicBezTo>
                    <a:cubicBezTo>
                      <a:pt x="1726" y="2107"/>
                      <a:pt x="1743" y="2112"/>
                      <a:pt x="1760" y="2115"/>
                    </a:cubicBezTo>
                    <a:cubicBezTo>
                      <a:pt x="1766" y="2117"/>
                      <a:pt x="1772" y="2118"/>
                      <a:pt x="1777" y="2118"/>
                    </a:cubicBezTo>
                    <a:cubicBezTo>
                      <a:pt x="1778" y="2118"/>
                      <a:pt x="1780" y="2118"/>
                      <a:pt x="1782" y="2117"/>
                    </a:cubicBezTo>
                    <a:cubicBezTo>
                      <a:pt x="1785" y="2117"/>
                      <a:pt x="1788" y="2116"/>
                      <a:pt x="1791" y="2115"/>
                    </a:cubicBezTo>
                    <a:cubicBezTo>
                      <a:pt x="1793" y="2114"/>
                      <a:pt x="1794" y="2113"/>
                      <a:pt x="1795" y="2112"/>
                    </a:cubicBezTo>
                    <a:cubicBezTo>
                      <a:pt x="1797" y="2111"/>
                      <a:pt x="1797" y="2111"/>
                      <a:pt x="1798" y="2110"/>
                    </a:cubicBezTo>
                    <a:cubicBezTo>
                      <a:pt x="1800" y="2108"/>
                      <a:pt x="1801" y="2105"/>
                      <a:pt x="1801" y="2103"/>
                    </a:cubicBezTo>
                    <a:cubicBezTo>
                      <a:pt x="1800" y="2101"/>
                      <a:pt x="1799" y="2099"/>
                      <a:pt x="1798" y="2098"/>
                    </a:cubicBezTo>
                    <a:cubicBezTo>
                      <a:pt x="1797" y="2097"/>
                      <a:pt x="1797" y="2097"/>
                      <a:pt x="1796" y="2096"/>
                    </a:cubicBezTo>
                    <a:cubicBezTo>
                      <a:pt x="1795" y="2096"/>
                      <a:pt x="1795" y="2096"/>
                      <a:pt x="1795" y="2096"/>
                    </a:cubicBezTo>
                    <a:cubicBezTo>
                      <a:pt x="1795" y="2096"/>
                      <a:pt x="1795" y="2096"/>
                      <a:pt x="1795" y="2096"/>
                    </a:cubicBezTo>
                    <a:cubicBezTo>
                      <a:pt x="1794" y="2096"/>
                      <a:pt x="1793" y="2096"/>
                      <a:pt x="1793" y="2096"/>
                    </a:cubicBezTo>
                    <a:cubicBezTo>
                      <a:pt x="1792" y="2096"/>
                      <a:pt x="1792" y="2096"/>
                      <a:pt x="1792" y="2096"/>
                    </a:cubicBezTo>
                    <a:cubicBezTo>
                      <a:pt x="1789" y="2096"/>
                      <a:pt x="1787" y="2097"/>
                      <a:pt x="1787" y="2097"/>
                    </a:cubicBezTo>
                    <a:cubicBezTo>
                      <a:pt x="1785" y="2102"/>
                      <a:pt x="1780" y="2105"/>
                      <a:pt x="1775" y="2105"/>
                    </a:cubicBezTo>
                    <a:cubicBezTo>
                      <a:pt x="1774" y="2105"/>
                      <a:pt x="1772" y="2105"/>
                      <a:pt x="1771" y="2104"/>
                    </a:cubicBezTo>
                    <a:cubicBezTo>
                      <a:pt x="1768" y="2103"/>
                      <a:pt x="1766" y="2101"/>
                      <a:pt x="1764" y="2098"/>
                    </a:cubicBezTo>
                    <a:cubicBezTo>
                      <a:pt x="1763" y="2095"/>
                      <a:pt x="1763" y="2092"/>
                      <a:pt x="1764" y="2088"/>
                    </a:cubicBezTo>
                    <a:cubicBezTo>
                      <a:pt x="1765" y="2085"/>
                      <a:pt x="1769" y="2082"/>
                      <a:pt x="1772" y="2081"/>
                    </a:cubicBezTo>
                    <a:cubicBezTo>
                      <a:pt x="1776" y="2080"/>
                      <a:pt x="1776" y="2080"/>
                      <a:pt x="1776" y="2080"/>
                    </a:cubicBezTo>
                    <a:cubicBezTo>
                      <a:pt x="1779" y="2079"/>
                      <a:pt x="1781" y="2079"/>
                      <a:pt x="1784" y="2079"/>
                    </a:cubicBezTo>
                    <a:cubicBezTo>
                      <a:pt x="1787" y="2079"/>
                      <a:pt x="1790" y="2079"/>
                      <a:pt x="1793" y="2080"/>
                    </a:cubicBezTo>
                    <a:cubicBezTo>
                      <a:pt x="1795" y="2080"/>
                      <a:pt x="1798" y="2081"/>
                      <a:pt x="1801" y="2082"/>
                    </a:cubicBezTo>
                    <a:cubicBezTo>
                      <a:pt x="1802" y="2083"/>
                      <a:pt x="1802" y="2083"/>
                      <a:pt x="1803" y="2083"/>
                    </a:cubicBezTo>
                    <a:cubicBezTo>
                      <a:pt x="1804" y="2085"/>
                      <a:pt x="1804" y="2085"/>
                      <a:pt x="1804" y="2085"/>
                    </a:cubicBezTo>
                    <a:cubicBezTo>
                      <a:pt x="1806" y="2086"/>
                      <a:pt x="1806" y="2086"/>
                      <a:pt x="1806" y="2086"/>
                    </a:cubicBezTo>
                    <a:cubicBezTo>
                      <a:pt x="1806" y="2086"/>
                      <a:pt x="1807" y="2087"/>
                      <a:pt x="1807" y="2087"/>
                    </a:cubicBezTo>
                    <a:cubicBezTo>
                      <a:pt x="1812" y="2091"/>
                      <a:pt x="1815" y="2097"/>
                      <a:pt x="1814" y="2103"/>
                    </a:cubicBezTo>
                    <a:cubicBezTo>
                      <a:pt x="1814" y="2108"/>
                      <a:pt x="1813" y="2114"/>
                      <a:pt x="1809" y="2118"/>
                    </a:cubicBezTo>
                    <a:cubicBezTo>
                      <a:pt x="1808" y="2121"/>
                      <a:pt x="1805" y="2123"/>
                      <a:pt x="1803" y="2124"/>
                    </a:cubicBezTo>
                    <a:cubicBezTo>
                      <a:pt x="1801" y="2126"/>
                      <a:pt x="1799" y="2127"/>
                      <a:pt x="1797" y="2128"/>
                    </a:cubicBezTo>
                    <a:cubicBezTo>
                      <a:pt x="1793" y="2130"/>
                      <a:pt x="1788" y="2131"/>
                      <a:pt x="1783" y="2132"/>
                    </a:cubicBezTo>
                    <a:cubicBezTo>
                      <a:pt x="1781" y="2132"/>
                      <a:pt x="1779" y="2132"/>
                      <a:pt x="1776" y="2132"/>
                    </a:cubicBezTo>
                    <a:cubicBezTo>
                      <a:pt x="1769" y="2132"/>
                      <a:pt x="1762" y="2131"/>
                      <a:pt x="1757" y="2130"/>
                    </a:cubicBezTo>
                    <a:cubicBezTo>
                      <a:pt x="1737" y="2126"/>
                      <a:pt x="1715" y="2120"/>
                      <a:pt x="1694" y="2112"/>
                    </a:cubicBezTo>
                    <a:cubicBezTo>
                      <a:pt x="1679" y="2124"/>
                      <a:pt x="1664" y="2137"/>
                      <a:pt x="1650" y="2149"/>
                    </a:cubicBezTo>
                    <a:cubicBezTo>
                      <a:pt x="1646" y="2153"/>
                      <a:pt x="1641" y="2157"/>
                      <a:pt x="1637" y="2161"/>
                    </a:cubicBezTo>
                    <a:cubicBezTo>
                      <a:pt x="1639" y="2163"/>
                      <a:pt x="1641" y="2164"/>
                      <a:pt x="1643" y="2166"/>
                    </a:cubicBezTo>
                    <a:cubicBezTo>
                      <a:pt x="1647" y="2171"/>
                      <a:pt x="1652" y="2176"/>
                      <a:pt x="1654" y="2185"/>
                    </a:cubicBezTo>
                    <a:cubicBezTo>
                      <a:pt x="1657" y="2193"/>
                      <a:pt x="1653" y="2203"/>
                      <a:pt x="1647" y="2209"/>
                    </a:cubicBezTo>
                    <a:cubicBezTo>
                      <a:pt x="1641" y="2214"/>
                      <a:pt x="1634" y="2216"/>
                      <a:pt x="1627" y="2216"/>
                    </a:cubicBezTo>
                    <a:cubicBezTo>
                      <a:pt x="1626" y="2216"/>
                      <a:pt x="1625" y="2216"/>
                      <a:pt x="1624" y="2216"/>
                    </a:cubicBezTo>
                    <a:cubicBezTo>
                      <a:pt x="1624" y="2216"/>
                      <a:pt x="1624" y="2216"/>
                      <a:pt x="1624" y="2216"/>
                    </a:cubicBezTo>
                    <a:cubicBezTo>
                      <a:pt x="1619" y="2216"/>
                      <a:pt x="1614" y="2215"/>
                      <a:pt x="1610" y="2212"/>
                    </a:cubicBezTo>
                    <a:cubicBezTo>
                      <a:pt x="1605" y="2210"/>
                      <a:pt x="1601" y="2205"/>
                      <a:pt x="1599" y="2201"/>
                    </a:cubicBezTo>
                    <a:cubicBezTo>
                      <a:pt x="1594" y="2190"/>
                      <a:pt x="1598" y="2178"/>
                      <a:pt x="1603" y="2171"/>
                    </a:cubicBezTo>
                    <a:cubicBezTo>
                      <a:pt x="1606" y="2167"/>
                      <a:pt x="1609" y="2164"/>
                      <a:pt x="1612" y="2161"/>
                    </a:cubicBezTo>
                    <a:cubicBezTo>
                      <a:pt x="1613" y="2160"/>
                      <a:pt x="1613" y="2160"/>
                      <a:pt x="1613" y="2160"/>
                    </a:cubicBezTo>
                    <a:cubicBezTo>
                      <a:pt x="1596" y="2144"/>
                      <a:pt x="1578" y="2129"/>
                      <a:pt x="1560" y="2114"/>
                    </a:cubicBezTo>
                    <a:cubicBezTo>
                      <a:pt x="1537" y="2123"/>
                      <a:pt x="1515" y="2130"/>
                      <a:pt x="1493" y="2135"/>
                    </a:cubicBezTo>
                    <a:cubicBezTo>
                      <a:pt x="1487" y="2136"/>
                      <a:pt x="1481" y="2137"/>
                      <a:pt x="1475" y="2137"/>
                    </a:cubicBezTo>
                    <a:cubicBezTo>
                      <a:pt x="1472" y="2137"/>
                      <a:pt x="1469" y="2137"/>
                      <a:pt x="1466" y="2136"/>
                    </a:cubicBezTo>
                    <a:cubicBezTo>
                      <a:pt x="1462" y="2136"/>
                      <a:pt x="1457" y="2134"/>
                      <a:pt x="1452" y="2131"/>
                    </a:cubicBezTo>
                    <a:cubicBezTo>
                      <a:pt x="1450" y="2130"/>
                      <a:pt x="1448" y="2129"/>
                      <a:pt x="1446" y="2128"/>
                    </a:cubicBezTo>
                    <a:cubicBezTo>
                      <a:pt x="1445" y="2127"/>
                      <a:pt x="1442" y="2124"/>
                      <a:pt x="1440" y="2122"/>
                    </a:cubicBezTo>
                    <a:cubicBezTo>
                      <a:pt x="1437" y="2117"/>
                      <a:pt x="1435" y="2112"/>
                      <a:pt x="1435" y="2107"/>
                    </a:cubicBezTo>
                    <a:cubicBezTo>
                      <a:pt x="1435" y="2102"/>
                      <a:pt x="1438" y="2096"/>
                      <a:pt x="1442" y="2092"/>
                    </a:cubicBezTo>
                    <a:cubicBezTo>
                      <a:pt x="1444" y="2090"/>
                      <a:pt x="1446" y="2088"/>
                      <a:pt x="1448" y="2087"/>
                    </a:cubicBezTo>
                    <a:cubicBezTo>
                      <a:pt x="1451" y="2085"/>
                      <a:pt x="1454" y="2084"/>
                      <a:pt x="1456" y="2084"/>
                    </a:cubicBezTo>
                    <a:cubicBezTo>
                      <a:pt x="1457" y="2084"/>
                      <a:pt x="1457" y="2084"/>
                      <a:pt x="1457" y="2084"/>
                    </a:cubicBezTo>
                    <a:cubicBezTo>
                      <a:pt x="1460" y="2083"/>
                      <a:pt x="1463" y="2082"/>
                      <a:pt x="1466" y="2082"/>
                    </a:cubicBezTo>
                    <a:cubicBezTo>
                      <a:pt x="1468" y="2082"/>
                      <a:pt x="1471" y="2083"/>
                      <a:pt x="1473" y="2083"/>
                    </a:cubicBezTo>
                    <a:cubicBezTo>
                      <a:pt x="1476" y="2084"/>
                      <a:pt x="1476" y="2084"/>
                      <a:pt x="1476" y="2084"/>
                    </a:cubicBezTo>
                    <a:cubicBezTo>
                      <a:pt x="1483" y="2085"/>
                      <a:pt x="1487" y="2092"/>
                      <a:pt x="1486" y="2099"/>
                    </a:cubicBezTo>
                    <a:cubicBezTo>
                      <a:pt x="1484" y="2104"/>
                      <a:pt x="1479" y="2108"/>
                      <a:pt x="1474" y="2108"/>
                    </a:cubicBezTo>
                    <a:cubicBezTo>
                      <a:pt x="1473" y="2108"/>
                      <a:pt x="1472" y="2108"/>
                      <a:pt x="1471" y="2108"/>
                    </a:cubicBezTo>
                    <a:cubicBezTo>
                      <a:pt x="1467" y="2107"/>
                      <a:pt x="1464" y="2104"/>
                      <a:pt x="1462" y="2100"/>
                    </a:cubicBezTo>
                    <a:cubicBezTo>
                      <a:pt x="1462" y="2100"/>
                      <a:pt x="1460" y="2099"/>
                      <a:pt x="1457" y="2099"/>
                    </a:cubicBezTo>
                    <a:cubicBezTo>
                      <a:pt x="1457" y="2099"/>
                      <a:pt x="1456" y="2099"/>
                      <a:pt x="1456" y="2099"/>
                    </a:cubicBezTo>
                    <a:cubicBezTo>
                      <a:pt x="1455" y="2099"/>
                      <a:pt x="1454" y="2099"/>
                      <a:pt x="1454" y="2099"/>
                    </a:cubicBezTo>
                    <a:cubicBezTo>
                      <a:pt x="1453" y="2100"/>
                      <a:pt x="1453" y="2100"/>
                      <a:pt x="1453" y="2100"/>
                    </a:cubicBezTo>
                    <a:cubicBezTo>
                      <a:pt x="1452" y="2100"/>
                      <a:pt x="1452" y="2100"/>
                      <a:pt x="1452" y="2100"/>
                    </a:cubicBezTo>
                    <a:cubicBezTo>
                      <a:pt x="1451" y="2101"/>
                      <a:pt x="1451" y="2101"/>
                      <a:pt x="1451" y="2101"/>
                    </a:cubicBezTo>
                    <a:cubicBezTo>
                      <a:pt x="1449" y="2103"/>
                      <a:pt x="1448" y="2105"/>
                      <a:pt x="1448" y="2107"/>
                    </a:cubicBezTo>
                    <a:cubicBezTo>
                      <a:pt x="1448" y="2109"/>
                      <a:pt x="1449" y="2112"/>
                      <a:pt x="1451" y="2114"/>
                    </a:cubicBezTo>
                    <a:cubicBezTo>
                      <a:pt x="1452" y="2115"/>
                      <a:pt x="1452" y="2115"/>
                      <a:pt x="1454" y="2116"/>
                    </a:cubicBezTo>
                    <a:cubicBezTo>
                      <a:pt x="1455" y="2117"/>
                      <a:pt x="1457" y="2118"/>
                      <a:pt x="1458" y="2118"/>
                    </a:cubicBezTo>
                    <a:cubicBezTo>
                      <a:pt x="1461" y="2119"/>
                      <a:pt x="1464" y="2120"/>
                      <a:pt x="1468" y="2120"/>
                    </a:cubicBezTo>
                    <a:cubicBezTo>
                      <a:pt x="1475" y="2120"/>
                      <a:pt x="1482" y="2118"/>
                      <a:pt x="1489" y="2116"/>
                    </a:cubicBezTo>
                    <a:cubicBezTo>
                      <a:pt x="1506" y="2112"/>
                      <a:pt x="1523" y="2107"/>
                      <a:pt x="1541" y="2101"/>
                    </a:cubicBezTo>
                    <a:cubicBezTo>
                      <a:pt x="1528" y="2090"/>
                      <a:pt x="1513" y="2081"/>
                      <a:pt x="1499" y="2071"/>
                    </a:cubicBezTo>
                    <a:cubicBezTo>
                      <a:pt x="1475" y="2077"/>
                      <a:pt x="1456" y="2079"/>
                      <a:pt x="1438" y="2079"/>
                    </a:cubicBezTo>
                    <a:cubicBezTo>
                      <a:pt x="1431" y="2079"/>
                      <a:pt x="1425" y="2079"/>
                      <a:pt x="1419" y="2078"/>
                    </a:cubicBezTo>
                    <a:cubicBezTo>
                      <a:pt x="1410" y="2077"/>
                      <a:pt x="1402" y="2075"/>
                      <a:pt x="1394" y="2072"/>
                    </a:cubicBezTo>
                    <a:cubicBezTo>
                      <a:pt x="1392" y="2071"/>
                      <a:pt x="1392" y="2071"/>
                      <a:pt x="1392" y="2071"/>
                    </a:cubicBezTo>
                    <a:cubicBezTo>
                      <a:pt x="1390" y="2070"/>
                      <a:pt x="1389" y="2070"/>
                      <a:pt x="1388" y="2070"/>
                    </a:cubicBezTo>
                    <a:cubicBezTo>
                      <a:pt x="1386" y="2068"/>
                      <a:pt x="1384" y="2067"/>
                      <a:pt x="1383" y="2066"/>
                    </a:cubicBezTo>
                    <a:cubicBezTo>
                      <a:pt x="1379" y="2063"/>
                      <a:pt x="1375" y="2060"/>
                      <a:pt x="1373" y="2057"/>
                    </a:cubicBezTo>
                    <a:cubicBezTo>
                      <a:pt x="1369" y="2053"/>
                      <a:pt x="1366" y="2049"/>
                      <a:pt x="1365" y="2044"/>
                    </a:cubicBezTo>
                    <a:cubicBezTo>
                      <a:pt x="1364" y="2039"/>
                      <a:pt x="1364" y="2033"/>
                      <a:pt x="1367" y="2028"/>
                    </a:cubicBezTo>
                    <a:cubicBezTo>
                      <a:pt x="1367" y="2027"/>
                      <a:pt x="1367" y="2026"/>
                      <a:pt x="1368" y="2025"/>
                    </a:cubicBezTo>
                    <a:cubicBezTo>
                      <a:pt x="1368" y="2024"/>
                      <a:pt x="1368" y="2024"/>
                      <a:pt x="1368" y="2024"/>
                    </a:cubicBezTo>
                    <a:cubicBezTo>
                      <a:pt x="1369" y="2023"/>
                      <a:pt x="1370" y="2022"/>
                      <a:pt x="1371" y="2021"/>
                    </a:cubicBezTo>
                    <a:cubicBezTo>
                      <a:pt x="1373" y="2019"/>
                      <a:pt x="1375" y="2017"/>
                      <a:pt x="1377" y="2016"/>
                    </a:cubicBezTo>
                    <a:cubicBezTo>
                      <a:pt x="1381" y="2014"/>
                      <a:pt x="1385" y="2012"/>
                      <a:pt x="1391" y="2011"/>
                    </a:cubicBezTo>
                    <a:cubicBezTo>
                      <a:pt x="1393" y="2011"/>
                      <a:pt x="1396" y="2011"/>
                      <a:pt x="1398" y="2011"/>
                    </a:cubicBezTo>
                    <a:cubicBezTo>
                      <a:pt x="1404" y="2011"/>
                      <a:pt x="1409" y="2012"/>
                      <a:pt x="1416" y="2013"/>
                    </a:cubicBezTo>
                    <a:cubicBezTo>
                      <a:pt x="1421" y="2014"/>
                      <a:pt x="1424" y="2016"/>
                      <a:pt x="1428" y="2017"/>
                    </a:cubicBezTo>
                    <a:cubicBezTo>
                      <a:pt x="1439" y="2022"/>
                      <a:pt x="1439" y="2022"/>
                      <a:pt x="1439" y="2022"/>
                    </a:cubicBezTo>
                    <a:cubicBezTo>
                      <a:pt x="1452" y="2029"/>
                      <a:pt x="1465" y="2036"/>
                      <a:pt x="1480" y="2044"/>
                    </a:cubicBezTo>
                    <a:cubicBezTo>
                      <a:pt x="1484" y="2047"/>
                      <a:pt x="1488" y="2049"/>
                      <a:pt x="1493" y="2052"/>
                    </a:cubicBezTo>
                    <a:cubicBezTo>
                      <a:pt x="1498" y="2051"/>
                      <a:pt x="1503" y="2049"/>
                      <a:pt x="1508" y="2048"/>
                    </a:cubicBezTo>
                    <a:cubicBezTo>
                      <a:pt x="1519" y="2044"/>
                      <a:pt x="1530" y="2040"/>
                      <a:pt x="1542" y="2036"/>
                    </a:cubicBezTo>
                    <a:cubicBezTo>
                      <a:pt x="1500" y="2013"/>
                      <a:pt x="1500" y="2013"/>
                      <a:pt x="1500" y="2013"/>
                    </a:cubicBezTo>
                    <a:cubicBezTo>
                      <a:pt x="1490" y="2016"/>
                      <a:pt x="1479" y="2017"/>
                      <a:pt x="1465" y="2017"/>
                    </a:cubicBezTo>
                    <a:cubicBezTo>
                      <a:pt x="1463" y="2017"/>
                      <a:pt x="1463" y="2017"/>
                      <a:pt x="1463" y="2017"/>
                    </a:cubicBezTo>
                    <a:cubicBezTo>
                      <a:pt x="1448" y="2017"/>
                      <a:pt x="1434" y="2015"/>
                      <a:pt x="1422" y="2011"/>
                    </a:cubicBezTo>
                    <a:cubicBezTo>
                      <a:pt x="1414" y="2009"/>
                      <a:pt x="1408" y="2006"/>
                      <a:pt x="1402" y="2003"/>
                    </a:cubicBezTo>
                    <a:cubicBezTo>
                      <a:pt x="1395" y="1999"/>
                      <a:pt x="1389" y="1993"/>
                      <a:pt x="1385" y="1987"/>
                    </a:cubicBezTo>
                    <a:cubicBezTo>
                      <a:pt x="1383" y="1985"/>
                      <a:pt x="1381" y="1981"/>
                      <a:pt x="1379" y="1976"/>
                    </a:cubicBezTo>
                    <a:cubicBezTo>
                      <a:pt x="1378" y="1974"/>
                      <a:pt x="1378" y="1971"/>
                      <a:pt x="1378" y="1968"/>
                    </a:cubicBezTo>
                    <a:cubicBezTo>
                      <a:pt x="1378" y="1967"/>
                      <a:pt x="1378" y="1967"/>
                      <a:pt x="1378" y="1966"/>
                    </a:cubicBezTo>
                    <a:cubicBezTo>
                      <a:pt x="1378" y="1965"/>
                      <a:pt x="1378" y="1965"/>
                      <a:pt x="1378" y="1965"/>
                    </a:cubicBezTo>
                    <a:cubicBezTo>
                      <a:pt x="1379" y="1964"/>
                      <a:pt x="1379" y="1963"/>
                      <a:pt x="1379" y="1962"/>
                    </a:cubicBezTo>
                    <a:cubicBezTo>
                      <a:pt x="1380" y="1957"/>
                      <a:pt x="1382" y="1954"/>
                      <a:pt x="1385" y="1950"/>
                    </a:cubicBezTo>
                    <a:cubicBezTo>
                      <a:pt x="1387" y="1948"/>
                      <a:pt x="1388" y="1947"/>
                      <a:pt x="1390" y="1945"/>
                    </a:cubicBezTo>
                    <a:cubicBezTo>
                      <a:pt x="1392" y="1944"/>
                      <a:pt x="1395" y="1943"/>
                      <a:pt x="1397" y="1942"/>
                    </a:cubicBezTo>
                    <a:cubicBezTo>
                      <a:pt x="1400" y="1941"/>
                      <a:pt x="1405" y="1940"/>
                      <a:pt x="1410" y="1940"/>
                    </a:cubicBezTo>
                    <a:cubicBezTo>
                      <a:pt x="1413" y="1940"/>
                      <a:pt x="1416" y="1941"/>
                      <a:pt x="1420" y="1942"/>
                    </a:cubicBezTo>
                    <a:cubicBezTo>
                      <a:pt x="1426" y="1943"/>
                      <a:pt x="1433" y="1946"/>
                      <a:pt x="1440" y="1951"/>
                    </a:cubicBezTo>
                    <a:cubicBezTo>
                      <a:pt x="1443" y="1953"/>
                      <a:pt x="1447" y="1956"/>
                      <a:pt x="1450" y="1959"/>
                    </a:cubicBezTo>
                    <a:cubicBezTo>
                      <a:pt x="1452" y="1961"/>
                      <a:pt x="1453" y="1962"/>
                      <a:pt x="1455" y="1963"/>
                    </a:cubicBezTo>
                    <a:cubicBezTo>
                      <a:pt x="1460" y="1968"/>
                      <a:pt x="1465" y="1972"/>
                      <a:pt x="1470" y="1975"/>
                    </a:cubicBezTo>
                    <a:cubicBezTo>
                      <a:pt x="1477" y="1981"/>
                      <a:pt x="1486" y="1987"/>
                      <a:pt x="1494" y="1994"/>
                    </a:cubicBezTo>
                    <a:cubicBezTo>
                      <a:pt x="1496" y="1993"/>
                      <a:pt x="1497" y="1993"/>
                      <a:pt x="1498" y="1993"/>
                    </a:cubicBezTo>
                    <a:cubicBezTo>
                      <a:pt x="1501" y="1991"/>
                      <a:pt x="1505" y="1990"/>
                      <a:pt x="1509" y="1988"/>
                    </a:cubicBezTo>
                    <a:cubicBezTo>
                      <a:pt x="1511" y="1987"/>
                      <a:pt x="1513" y="1987"/>
                      <a:pt x="1515" y="1986"/>
                    </a:cubicBezTo>
                    <a:cubicBezTo>
                      <a:pt x="1520" y="1984"/>
                      <a:pt x="1526" y="1981"/>
                      <a:pt x="1532" y="1979"/>
                    </a:cubicBezTo>
                    <a:cubicBezTo>
                      <a:pt x="1533" y="1978"/>
                      <a:pt x="1534" y="1978"/>
                      <a:pt x="1535" y="1977"/>
                    </a:cubicBezTo>
                    <a:cubicBezTo>
                      <a:pt x="1540" y="1975"/>
                      <a:pt x="1548" y="1971"/>
                      <a:pt x="1556" y="1970"/>
                    </a:cubicBezTo>
                    <a:cubicBezTo>
                      <a:pt x="1556" y="1970"/>
                      <a:pt x="1557" y="1969"/>
                      <a:pt x="1557" y="1969"/>
                    </a:cubicBezTo>
                    <a:cubicBezTo>
                      <a:pt x="1564" y="1969"/>
                      <a:pt x="1579" y="1977"/>
                      <a:pt x="1581" y="1979"/>
                    </a:cubicBezTo>
                    <a:cubicBezTo>
                      <a:pt x="1606" y="1992"/>
                      <a:pt x="1606" y="1992"/>
                      <a:pt x="1606" y="1992"/>
                    </a:cubicBezTo>
                    <a:cubicBezTo>
                      <a:pt x="1610" y="1994"/>
                      <a:pt x="1614" y="1996"/>
                      <a:pt x="1618" y="1999"/>
                    </a:cubicBezTo>
                    <a:cubicBezTo>
                      <a:pt x="1619" y="1999"/>
                      <a:pt x="1619" y="1999"/>
                      <a:pt x="1619" y="1999"/>
                    </a:cubicBezTo>
                    <a:cubicBezTo>
                      <a:pt x="1631" y="1992"/>
                      <a:pt x="1631" y="1992"/>
                      <a:pt x="1631" y="1992"/>
                    </a:cubicBezTo>
                    <a:cubicBezTo>
                      <a:pt x="1655" y="1979"/>
                      <a:pt x="1655" y="1979"/>
                      <a:pt x="1655" y="1979"/>
                    </a:cubicBezTo>
                    <a:cubicBezTo>
                      <a:pt x="1656" y="1978"/>
                      <a:pt x="1672" y="1970"/>
                      <a:pt x="1678" y="1968"/>
                    </a:cubicBezTo>
                    <a:cubicBezTo>
                      <a:pt x="1680" y="1967"/>
                      <a:pt x="1681" y="1967"/>
                      <a:pt x="1683" y="1967"/>
                    </a:cubicBezTo>
                    <a:cubicBezTo>
                      <a:pt x="1685" y="1967"/>
                      <a:pt x="1687" y="1967"/>
                      <a:pt x="1689" y="1968"/>
                    </a:cubicBezTo>
                    <a:cubicBezTo>
                      <a:pt x="1691" y="1969"/>
                      <a:pt x="1708" y="1976"/>
                      <a:pt x="1712" y="1979"/>
                    </a:cubicBezTo>
                    <a:cubicBezTo>
                      <a:pt x="1712" y="1979"/>
                      <a:pt x="1713" y="1979"/>
                      <a:pt x="1713" y="1979"/>
                    </a:cubicBezTo>
                    <a:cubicBezTo>
                      <a:pt x="1723" y="1983"/>
                      <a:pt x="1733" y="1987"/>
                      <a:pt x="1745" y="1992"/>
                    </a:cubicBezTo>
                    <a:moveTo>
                      <a:pt x="1371" y="1766"/>
                    </a:moveTo>
                    <a:cubicBezTo>
                      <a:pt x="1325" y="1737"/>
                      <a:pt x="1325" y="1737"/>
                      <a:pt x="1325" y="1737"/>
                    </a:cubicBezTo>
                    <a:cubicBezTo>
                      <a:pt x="1371" y="1709"/>
                      <a:pt x="1371" y="1709"/>
                      <a:pt x="1371" y="1709"/>
                    </a:cubicBezTo>
                    <a:cubicBezTo>
                      <a:pt x="1416" y="1737"/>
                      <a:pt x="1416" y="1737"/>
                      <a:pt x="1416" y="1737"/>
                    </a:cubicBezTo>
                    <a:cubicBezTo>
                      <a:pt x="1371" y="1766"/>
                      <a:pt x="1371" y="1766"/>
                      <a:pt x="1371" y="1766"/>
                    </a:cubicBezTo>
                    <a:moveTo>
                      <a:pt x="1497" y="1766"/>
                    </a:moveTo>
                    <a:cubicBezTo>
                      <a:pt x="1451" y="1737"/>
                      <a:pt x="1451" y="1737"/>
                      <a:pt x="1451" y="1737"/>
                    </a:cubicBezTo>
                    <a:cubicBezTo>
                      <a:pt x="1497" y="1709"/>
                      <a:pt x="1497" y="1709"/>
                      <a:pt x="1497" y="1709"/>
                    </a:cubicBezTo>
                    <a:cubicBezTo>
                      <a:pt x="1542" y="1737"/>
                      <a:pt x="1542" y="1737"/>
                      <a:pt x="1542" y="1737"/>
                    </a:cubicBezTo>
                    <a:cubicBezTo>
                      <a:pt x="1497" y="1766"/>
                      <a:pt x="1497" y="1766"/>
                      <a:pt x="1497" y="1766"/>
                    </a:cubicBezTo>
                    <a:moveTo>
                      <a:pt x="1623" y="1766"/>
                    </a:moveTo>
                    <a:cubicBezTo>
                      <a:pt x="1577" y="1737"/>
                      <a:pt x="1577" y="1737"/>
                      <a:pt x="1577" y="1737"/>
                    </a:cubicBezTo>
                    <a:cubicBezTo>
                      <a:pt x="1623" y="1709"/>
                      <a:pt x="1623" y="1709"/>
                      <a:pt x="1623" y="1709"/>
                    </a:cubicBezTo>
                    <a:cubicBezTo>
                      <a:pt x="1668" y="1737"/>
                      <a:pt x="1668" y="1737"/>
                      <a:pt x="1668" y="1737"/>
                    </a:cubicBezTo>
                    <a:cubicBezTo>
                      <a:pt x="1623" y="1766"/>
                      <a:pt x="1623" y="1766"/>
                      <a:pt x="1623" y="1766"/>
                    </a:cubicBezTo>
                    <a:moveTo>
                      <a:pt x="1748" y="1766"/>
                    </a:moveTo>
                    <a:cubicBezTo>
                      <a:pt x="1703" y="1737"/>
                      <a:pt x="1703" y="1737"/>
                      <a:pt x="1703" y="1737"/>
                    </a:cubicBezTo>
                    <a:cubicBezTo>
                      <a:pt x="1748" y="1709"/>
                      <a:pt x="1748" y="1709"/>
                      <a:pt x="1748" y="1709"/>
                    </a:cubicBezTo>
                    <a:cubicBezTo>
                      <a:pt x="1794" y="1737"/>
                      <a:pt x="1794" y="1737"/>
                      <a:pt x="1794" y="1737"/>
                    </a:cubicBezTo>
                    <a:cubicBezTo>
                      <a:pt x="1748" y="1766"/>
                      <a:pt x="1748" y="1766"/>
                      <a:pt x="1748" y="1766"/>
                    </a:cubicBezTo>
                    <a:moveTo>
                      <a:pt x="1874" y="1766"/>
                    </a:moveTo>
                    <a:cubicBezTo>
                      <a:pt x="1829" y="1737"/>
                      <a:pt x="1829" y="1737"/>
                      <a:pt x="1829" y="1737"/>
                    </a:cubicBezTo>
                    <a:cubicBezTo>
                      <a:pt x="1874" y="1709"/>
                      <a:pt x="1874" y="1709"/>
                      <a:pt x="1874" y="1709"/>
                    </a:cubicBezTo>
                    <a:cubicBezTo>
                      <a:pt x="1920" y="1737"/>
                      <a:pt x="1920" y="1737"/>
                      <a:pt x="1920" y="1737"/>
                    </a:cubicBezTo>
                    <a:cubicBezTo>
                      <a:pt x="1874" y="1766"/>
                      <a:pt x="1874" y="1766"/>
                      <a:pt x="1874" y="1766"/>
                    </a:cubicBezTo>
                    <a:moveTo>
                      <a:pt x="1623" y="2646"/>
                    </a:moveTo>
                    <a:cubicBezTo>
                      <a:pt x="2191" y="1662"/>
                      <a:pt x="2191" y="1662"/>
                      <a:pt x="2191" y="1662"/>
                    </a:cubicBezTo>
                    <a:cubicBezTo>
                      <a:pt x="2224" y="1662"/>
                      <a:pt x="2224" y="1662"/>
                      <a:pt x="2224" y="1662"/>
                    </a:cubicBezTo>
                    <a:cubicBezTo>
                      <a:pt x="1623" y="2703"/>
                      <a:pt x="1623" y="2703"/>
                      <a:pt x="1623" y="2703"/>
                    </a:cubicBezTo>
                    <a:cubicBezTo>
                      <a:pt x="1021" y="1662"/>
                      <a:pt x="1021" y="1662"/>
                      <a:pt x="1021" y="1662"/>
                    </a:cubicBezTo>
                    <a:cubicBezTo>
                      <a:pt x="1054" y="1662"/>
                      <a:pt x="1054" y="1662"/>
                      <a:pt x="1054" y="1662"/>
                    </a:cubicBezTo>
                    <a:cubicBezTo>
                      <a:pt x="1623" y="2646"/>
                      <a:pt x="1623" y="2646"/>
                      <a:pt x="1623" y="2646"/>
                    </a:cubicBezTo>
                    <a:moveTo>
                      <a:pt x="1238" y="826"/>
                    </a:moveTo>
                    <a:cubicBezTo>
                      <a:pt x="1238" y="812"/>
                      <a:pt x="1238" y="812"/>
                      <a:pt x="1238" y="812"/>
                    </a:cubicBezTo>
                    <a:cubicBezTo>
                      <a:pt x="1238" y="805"/>
                      <a:pt x="1242" y="802"/>
                      <a:pt x="1248" y="802"/>
                    </a:cubicBezTo>
                    <a:cubicBezTo>
                      <a:pt x="1276" y="802"/>
                      <a:pt x="1276" y="802"/>
                      <a:pt x="1276" y="802"/>
                    </a:cubicBezTo>
                    <a:cubicBezTo>
                      <a:pt x="1283" y="802"/>
                      <a:pt x="1286" y="805"/>
                      <a:pt x="1286" y="812"/>
                    </a:cubicBezTo>
                    <a:cubicBezTo>
                      <a:pt x="1286" y="888"/>
                      <a:pt x="1286" y="888"/>
                      <a:pt x="1286" y="888"/>
                    </a:cubicBezTo>
                    <a:cubicBezTo>
                      <a:pt x="1275" y="888"/>
                      <a:pt x="1275" y="888"/>
                      <a:pt x="1275" y="888"/>
                    </a:cubicBezTo>
                    <a:cubicBezTo>
                      <a:pt x="1275" y="885"/>
                      <a:pt x="1275" y="885"/>
                      <a:pt x="1275" y="885"/>
                    </a:cubicBezTo>
                    <a:cubicBezTo>
                      <a:pt x="1270" y="886"/>
                      <a:pt x="1265" y="887"/>
                      <a:pt x="1261" y="887"/>
                    </a:cubicBezTo>
                    <a:cubicBezTo>
                      <a:pt x="1255" y="888"/>
                      <a:pt x="1250" y="888"/>
                      <a:pt x="1247" y="888"/>
                    </a:cubicBezTo>
                    <a:cubicBezTo>
                      <a:pt x="1241" y="888"/>
                      <a:pt x="1237" y="885"/>
                      <a:pt x="1237" y="879"/>
                    </a:cubicBezTo>
                    <a:cubicBezTo>
                      <a:pt x="1237" y="848"/>
                      <a:pt x="1237" y="848"/>
                      <a:pt x="1237" y="848"/>
                    </a:cubicBezTo>
                    <a:cubicBezTo>
                      <a:pt x="1237" y="841"/>
                      <a:pt x="1241" y="838"/>
                      <a:pt x="1247" y="838"/>
                    </a:cubicBezTo>
                    <a:cubicBezTo>
                      <a:pt x="1275" y="838"/>
                      <a:pt x="1275" y="838"/>
                      <a:pt x="1275" y="838"/>
                    </a:cubicBezTo>
                    <a:cubicBezTo>
                      <a:pt x="1275" y="812"/>
                      <a:pt x="1275" y="812"/>
                      <a:pt x="1275" y="812"/>
                    </a:cubicBezTo>
                    <a:cubicBezTo>
                      <a:pt x="1250" y="812"/>
                      <a:pt x="1250" y="812"/>
                      <a:pt x="1250" y="812"/>
                    </a:cubicBezTo>
                    <a:cubicBezTo>
                      <a:pt x="1250" y="826"/>
                      <a:pt x="1250" y="826"/>
                      <a:pt x="1250" y="826"/>
                    </a:cubicBezTo>
                    <a:cubicBezTo>
                      <a:pt x="1238" y="826"/>
                      <a:pt x="1238" y="826"/>
                      <a:pt x="1238" y="826"/>
                    </a:cubicBezTo>
                    <a:moveTo>
                      <a:pt x="1463" y="870"/>
                    </a:moveTo>
                    <a:cubicBezTo>
                      <a:pt x="1478" y="802"/>
                      <a:pt x="1478" y="802"/>
                      <a:pt x="1478" y="802"/>
                    </a:cubicBezTo>
                    <a:cubicBezTo>
                      <a:pt x="1490" y="802"/>
                      <a:pt x="1490" y="802"/>
                      <a:pt x="1490" y="802"/>
                    </a:cubicBezTo>
                    <a:cubicBezTo>
                      <a:pt x="1469" y="887"/>
                      <a:pt x="1469" y="887"/>
                      <a:pt x="1469" y="887"/>
                    </a:cubicBezTo>
                    <a:cubicBezTo>
                      <a:pt x="1461" y="920"/>
                      <a:pt x="1461" y="920"/>
                      <a:pt x="1461" y="920"/>
                    </a:cubicBezTo>
                    <a:cubicBezTo>
                      <a:pt x="1449" y="920"/>
                      <a:pt x="1449" y="920"/>
                      <a:pt x="1449" y="920"/>
                    </a:cubicBezTo>
                    <a:cubicBezTo>
                      <a:pt x="1458" y="887"/>
                      <a:pt x="1458" y="887"/>
                      <a:pt x="1458" y="887"/>
                    </a:cubicBezTo>
                    <a:cubicBezTo>
                      <a:pt x="1437" y="802"/>
                      <a:pt x="1437" y="802"/>
                      <a:pt x="1437" y="802"/>
                    </a:cubicBezTo>
                    <a:cubicBezTo>
                      <a:pt x="1449" y="802"/>
                      <a:pt x="1449" y="802"/>
                      <a:pt x="1449" y="802"/>
                    </a:cubicBezTo>
                    <a:cubicBezTo>
                      <a:pt x="1463" y="870"/>
                      <a:pt x="1463" y="870"/>
                      <a:pt x="1463" y="870"/>
                    </a:cubicBezTo>
                    <a:moveTo>
                      <a:pt x="1628" y="888"/>
                    </a:moveTo>
                    <a:cubicBezTo>
                      <a:pt x="1622" y="888"/>
                      <a:pt x="1618" y="884"/>
                      <a:pt x="1618" y="878"/>
                    </a:cubicBezTo>
                    <a:cubicBezTo>
                      <a:pt x="1618" y="812"/>
                      <a:pt x="1618" y="812"/>
                      <a:pt x="1618" y="812"/>
                    </a:cubicBezTo>
                    <a:cubicBezTo>
                      <a:pt x="1618" y="805"/>
                      <a:pt x="1622" y="802"/>
                      <a:pt x="1628" y="802"/>
                    </a:cubicBezTo>
                    <a:cubicBezTo>
                      <a:pt x="1656" y="802"/>
                      <a:pt x="1656" y="802"/>
                      <a:pt x="1656" y="802"/>
                    </a:cubicBezTo>
                    <a:cubicBezTo>
                      <a:pt x="1663" y="802"/>
                      <a:pt x="1666" y="805"/>
                      <a:pt x="1666" y="812"/>
                    </a:cubicBezTo>
                    <a:cubicBezTo>
                      <a:pt x="1666" y="843"/>
                      <a:pt x="1666" y="843"/>
                      <a:pt x="1666" y="843"/>
                    </a:cubicBezTo>
                    <a:cubicBezTo>
                      <a:pt x="1662" y="847"/>
                      <a:pt x="1662" y="847"/>
                      <a:pt x="1662" y="847"/>
                    </a:cubicBezTo>
                    <a:cubicBezTo>
                      <a:pt x="1630" y="847"/>
                      <a:pt x="1630" y="847"/>
                      <a:pt x="1630" y="847"/>
                    </a:cubicBezTo>
                    <a:cubicBezTo>
                      <a:pt x="1630" y="878"/>
                      <a:pt x="1630" y="878"/>
                      <a:pt x="1630" y="878"/>
                    </a:cubicBezTo>
                    <a:cubicBezTo>
                      <a:pt x="1655" y="878"/>
                      <a:pt x="1655" y="878"/>
                      <a:pt x="1655" y="878"/>
                    </a:cubicBezTo>
                    <a:cubicBezTo>
                      <a:pt x="1655" y="862"/>
                      <a:pt x="1655" y="862"/>
                      <a:pt x="1655" y="862"/>
                    </a:cubicBezTo>
                    <a:cubicBezTo>
                      <a:pt x="1666" y="862"/>
                      <a:pt x="1666" y="862"/>
                      <a:pt x="1666" y="862"/>
                    </a:cubicBezTo>
                    <a:cubicBezTo>
                      <a:pt x="1666" y="878"/>
                      <a:pt x="1666" y="878"/>
                      <a:pt x="1666" y="878"/>
                    </a:cubicBezTo>
                    <a:cubicBezTo>
                      <a:pt x="1666" y="884"/>
                      <a:pt x="1663" y="888"/>
                      <a:pt x="1656" y="888"/>
                    </a:cubicBezTo>
                    <a:cubicBezTo>
                      <a:pt x="1628" y="888"/>
                      <a:pt x="1628" y="888"/>
                      <a:pt x="1628" y="888"/>
                    </a:cubicBezTo>
                    <a:moveTo>
                      <a:pt x="1739" y="868"/>
                    </a:moveTo>
                    <a:cubicBezTo>
                      <a:pt x="1751" y="802"/>
                      <a:pt x="1751" y="802"/>
                      <a:pt x="1751" y="802"/>
                    </a:cubicBezTo>
                    <a:cubicBezTo>
                      <a:pt x="1762" y="802"/>
                      <a:pt x="1762" y="802"/>
                      <a:pt x="1762" y="802"/>
                    </a:cubicBezTo>
                    <a:cubicBezTo>
                      <a:pt x="1744" y="888"/>
                      <a:pt x="1744" y="888"/>
                      <a:pt x="1744" y="888"/>
                    </a:cubicBezTo>
                    <a:cubicBezTo>
                      <a:pt x="1734" y="888"/>
                      <a:pt x="1734" y="888"/>
                      <a:pt x="1734" y="888"/>
                    </a:cubicBezTo>
                    <a:cubicBezTo>
                      <a:pt x="1721" y="823"/>
                      <a:pt x="1721" y="823"/>
                      <a:pt x="1721" y="823"/>
                    </a:cubicBezTo>
                    <a:cubicBezTo>
                      <a:pt x="1709" y="888"/>
                      <a:pt x="1709" y="888"/>
                      <a:pt x="1709" y="888"/>
                    </a:cubicBezTo>
                    <a:cubicBezTo>
                      <a:pt x="1699" y="888"/>
                      <a:pt x="1699" y="888"/>
                      <a:pt x="1699" y="888"/>
                    </a:cubicBezTo>
                    <a:cubicBezTo>
                      <a:pt x="1681" y="802"/>
                      <a:pt x="1681" y="802"/>
                      <a:pt x="1681" y="802"/>
                    </a:cubicBezTo>
                    <a:cubicBezTo>
                      <a:pt x="1692" y="802"/>
                      <a:pt x="1692" y="802"/>
                      <a:pt x="1692" y="802"/>
                    </a:cubicBezTo>
                    <a:cubicBezTo>
                      <a:pt x="1704" y="868"/>
                      <a:pt x="1704" y="868"/>
                      <a:pt x="1704" y="868"/>
                    </a:cubicBezTo>
                    <a:cubicBezTo>
                      <a:pt x="1716" y="802"/>
                      <a:pt x="1716" y="802"/>
                      <a:pt x="1716" y="802"/>
                    </a:cubicBezTo>
                    <a:cubicBezTo>
                      <a:pt x="1727" y="802"/>
                      <a:pt x="1727" y="802"/>
                      <a:pt x="1727" y="802"/>
                    </a:cubicBezTo>
                    <a:cubicBezTo>
                      <a:pt x="1739" y="868"/>
                      <a:pt x="1739" y="868"/>
                      <a:pt x="1739" y="868"/>
                    </a:cubicBezTo>
                    <a:moveTo>
                      <a:pt x="1892" y="888"/>
                    </a:moveTo>
                    <a:cubicBezTo>
                      <a:pt x="1886" y="888"/>
                      <a:pt x="1882" y="884"/>
                      <a:pt x="1882" y="878"/>
                    </a:cubicBezTo>
                    <a:cubicBezTo>
                      <a:pt x="1882" y="812"/>
                      <a:pt x="1882" y="812"/>
                      <a:pt x="1882" y="812"/>
                    </a:cubicBezTo>
                    <a:cubicBezTo>
                      <a:pt x="1882" y="805"/>
                      <a:pt x="1886" y="802"/>
                      <a:pt x="1892" y="802"/>
                    </a:cubicBezTo>
                    <a:cubicBezTo>
                      <a:pt x="1920" y="802"/>
                      <a:pt x="1920" y="802"/>
                      <a:pt x="1920" y="802"/>
                    </a:cubicBezTo>
                    <a:cubicBezTo>
                      <a:pt x="1927" y="802"/>
                      <a:pt x="1930" y="805"/>
                      <a:pt x="1930" y="812"/>
                    </a:cubicBezTo>
                    <a:cubicBezTo>
                      <a:pt x="1930" y="843"/>
                      <a:pt x="1930" y="843"/>
                      <a:pt x="1930" y="843"/>
                    </a:cubicBezTo>
                    <a:cubicBezTo>
                      <a:pt x="1926" y="847"/>
                      <a:pt x="1926" y="847"/>
                      <a:pt x="1926" y="847"/>
                    </a:cubicBezTo>
                    <a:cubicBezTo>
                      <a:pt x="1894" y="847"/>
                      <a:pt x="1894" y="847"/>
                      <a:pt x="1894" y="847"/>
                    </a:cubicBezTo>
                    <a:cubicBezTo>
                      <a:pt x="1894" y="878"/>
                      <a:pt x="1894" y="878"/>
                      <a:pt x="1894" y="878"/>
                    </a:cubicBezTo>
                    <a:cubicBezTo>
                      <a:pt x="1919" y="878"/>
                      <a:pt x="1919" y="878"/>
                      <a:pt x="1919" y="878"/>
                    </a:cubicBezTo>
                    <a:cubicBezTo>
                      <a:pt x="1919" y="862"/>
                      <a:pt x="1919" y="862"/>
                      <a:pt x="1919" y="862"/>
                    </a:cubicBezTo>
                    <a:cubicBezTo>
                      <a:pt x="1930" y="862"/>
                      <a:pt x="1930" y="862"/>
                      <a:pt x="1930" y="862"/>
                    </a:cubicBezTo>
                    <a:cubicBezTo>
                      <a:pt x="1930" y="878"/>
                      <a:pt x="1930" y="878"/>
                      <a:pt x="1930" y="878"/>
                    </a:cubicBezTo>
                    <a:cubicBezTo>
                      <a:pt x="1930" y="884"/>
                      <a:pt x="1927" y="888"/>
                      <a:pt x="1920" y="888"/>
                    </a:cubicBezTo>
                    <a:cubicBezTo>
                      <a:pt x="1892" y="888"/>
                      <a:pt x="1892" y="888"/>
                      <a:pt x="1892" y="888"/>
                    </a:cubicBezTo>
                    <a:moveTo>
                      <a:pt x="1950" y="826"/>
                    </a:moveTo>
                    <a:cubicBezTo>
                      <a:pt x="1950" y="812"/>
                      <a:pt x="1950" y="812"/>
                      <a:pt x="1950" y="812"/>
                    </a:cubicBezTo>
                    <a:cubicBezTo>
                      <a:pt x="1950" y="805"/>
                      <a:pt x="1953" y="802"/>
                      <a:pt x="1960" y="802"/>
                    </a:cubicBezTo>
                    <a:cubicBezTo>
                      <a:pt x="1988" y="802"/>
                      <a:pt x="1988" y="802"/>
                      <a:pt x="1988" y="802"/>
                    </a:cubicBezTo>
                    <a:cubicBezTo>
                      <a:pt x="1995" y="802"/>
                      <a:pt x="1998" y="805"/>
                      <a:pt x="1998" y="812"/>
                    </a:cubicBezTo>
                    <a:cubicBezTo>
                      <a:pt x="1998" y="888"/>
                      <a:pt x="1998" y="888"/>
                      <a:pt x="1998" y="888"/>
                    </a:cubicBezTo>
                    <a:cubicBezTo>
                      <a:pt x="1987" y="888"/>
                      <a:pt x="1987" y="888"/>
                      <a:pt x="1987" y="888"/>
                    </a:cubicBezTo>
                    <a:cubicBezTo>
                      <a:pt x="1987" y="885"/>
                      <a:pt x="1987" y="885"/>
                      <a:pt x="1987" y="885"/>
                    </a:cubicBezTo>
                    <a:cubicBezTo>
                      <a:pt x="1982" y="886"/>
                      <a:pt x="1977" y="887"/>
                      <a:pt x="1973" y="887"/>
                    </a:cubicBezTo>
                    <a:cubicBezTo>
                      <a:pt x="1967" y="888"/>
                      <a:pt x="1962" y="888"/>
                      <a:pt x="1959" y="888"/>
                    </a:cubicBezTo>
                    <a:cubicBezTo>
                      <a:pt x="1952" y="888"/>
                      <a:pt x="1949" y="885"/>
                      <a:pt x="1949" y="879"/>
                    </a:cubicBezTo>
                    <a:cubicBezTo>
                      <a:pt x="1949" y="848"/>
                      <a:pt x="1949" y="848"/>
                      <a:pt x="1949" y="848"/>
                    </a:cubicBezTo>
                    <a:cubicBezTo>
                      <a:pt x="1949" y="841"/>
                      <a:pt x="1953" y="838"/>
                      <a:pt x="1959" y="838"/>
                    </a:cubicBezTo>
                    <a:cubicBezTo>
                      <a:pt x="1987" y="838"/>
                      <a:pt x="1987" y="838"/>
                      <a:pt x="1987" y="838"/>
                    </a:cubicBezTo>
                    <a:cubicBezTo>
                      <a:pt x="1987" y="812"/>
                      <a:pt x="1987" y="812"/>
                      <a:pt x="1987" y="812"/>
                    </a:cubicBezTo>
                    <a:cubicBezTo>
                      <a:pt x="1962" y="812"/>
                      <a:pt x="1962" y="812"/>
                      <a:pt x="1962" y="812"/>
                    </a:cubicBezTo>
                    <a:cubicBezTo>
                      <a:pt x="1962" y="826"/>
                      <a:pt x="1962" y="826"/>
                      <a:pt x="1962" y="826"/>
                    </a:cubicBezTo>
                    <a:cubicBezTo>
                      <a:pt x="1950" y="826"/>
                      <a:pt x="1950" y="826"/>
                      <a:pt x="1950" y="826"/>
                    </a:cubicBezTo>
                    <a:moveTo>
                      <a:pt x="1317" y="804"/>
                    </a:moveTo>
                    <a:cubicBezTo>
                      <a:pt x="1322" y="804"/>
                      <a:pt x="1326" y="803"/>
                      <a:pt x="1331" y="803"/>
                    </a:cubicBezTo>
                    <a:cubicBezTo>
                      <a:pt x="1337" y="802"/>
                      <a:pt x="1342" y="802"/>
                      <a:pt x="1345" y="802"/>
                    </a:cubicBezTo>
                    <a:cubicBezTo>
                      <a:pt x="1351" y="802"/>
                      <a:pt x="1355" y="805"/>
                      <a:pt x="1355" y="811"/>
                    </a:cubicBezTo>
                    <a:cubicBezTo>
                      <a:pt x="1355" y="869"/>
                      <a:pt x="1355" y="869"/>
                      <a:pt x="1355" y="869"/>
                    </a:cubicBezTo>
                    <a:cubicBezTo>
                      <a:pt x="1355" y="875"/>
                      <a:pt x="1353" y="879"/>
                      <a:pt x="1349" y="883"/>
                    </a:cubicBezTo>
                    <a:cubicBezTo>
                      <a:pt x="1346" y="886"/>
                      <a:pt x="1342" y="888"/>
                      <a:pt x="1336" y="888"/>
                    </a:cubicBezTo>
                    <a:cubicBezTo>
                      <a:pt x="1317" y="888"/>
                      <a:pt x="1317" y="888"/>
                      <a:pt x="1317" y="888"/>
                    </a:cubicBezTo>
                    <a:cubicBezTo>
                      <a:pt x="1317" y="920"/>
                      <a:pt x="1317" y="920"/>
                      <a:pt x="1317" y="920"/>
                    </a:cubicBezTo>
                    <a:cubicBezTo>
                      <a:pt x="1305" y="920"/>
                      <a:pt x="1305" y="920"/>
                      <a:pt x="1305" y="920"/>
                    </a:cubicBezTo>
                    <a:cubicBezTo>
                      <a:pt x="1305" y="802"/>
                      <a:pt x="1305" y="802"/>
                      <a:pt x="1305" y="802"/>
                    </a:cubicBezTo>
                    <a:cubicBezTo>
                      <a:pt x="1317" y="802"/>
                      <a:pt x="1317" y="802"/>
                      <a:pt x="1317" y="802"/>
                    </a:cubicBezTo>
                    <a:cubicBezTo>
                      <a:pt x="1317" y="804"/>
                      <a:pt x="1317" y="804"/>
                      <a:pt x="1317" y="804"/>
                    </a:cubicBezTo>
                    <a:moveTo>
                      <a:pt x="1385" y="804"/>
                    </a:moveTo>
                    <a:cubicBezTo>
                      <a:pt x="1390" y="804"/>
                      <a:pt x="1394" y="803"/>
                      <a:pt x="1399" y="803"/>
                    </a:cubicBezTo>
                    <a:cubicBezTo>
                      <a:pt x="1405" y="802"/>
                      <a:pt x="1410" y="802"/>
                      <a:pt x="1413" y="802"/>
                    </a:cubicBezTo>
                    <a:cubicBezTo>
                      <a:pt x="1419" y="802"/>
                      <a:pt x="1423" y="805"/>
                      <a:pt x="1423" y="811"/>
                    </a:cubicBezTo>
                    <a:cubicBezTo>
                      <a:pt x="1423" y="869"/>
                      <a:pt x="1423" y="869"/>
                      <a:pt x="1423" y="869"/>
                    </a:cubicBezTo>
                    <a:cubicBezTo>
                      <a:pt x="1423" y="875"/>
                      <a:pt x="1421" y="879"/>
                      <a:pt x="1417" y="883"/>
                    </a:cubicBezTo>
                    <a:cubicBezTo>
                      <a:pt x="1414" y="886"/>
                      <a:pt x="1410" y="888"/>
                      <a:pt x="1404" y="888"/>
                    </a:cubicBezTo>
                    <a:cubicBezTo>
                      <a:pt x="1385" y="888"/>
                      <a:pt x="1385" y="888"/>
                      <a:pt x="1385" y="888"/>
                    </a:cubicBezTo>
                    <a:cubicBezTo>
                      <a:pt x="1385" y="920"/>
                      <a:pt x="1385" y="920"/>
                      <a:pt x="1385" y="920"/>
                    </a:cubicBezTo>
                    <a:cubicBezTo>
                      <a:pt x="1373" y="920"/>
                      <a:pt x="1373" y="920"/>
                      <a:pt x="1373" y="920"/>
                    </a:cubicBezTo>
                    <a:cubicBezTo>
                      <a:pt x="1373" y="802"/>
                      <a:pt x="1373" y="802"/>
                      <a:pt x="1373" y="802"/>
                    </a:cubicBezTo>
                    <a:cubicBezTo>
                      <a:pt x="1385" y="802"/>
                      <a:pt x="1385" y="802"/>
                      <a:pt x="1385" y="802"/>
                    </a:cubicBezTo>
                    <a:cubicBezTo>
                      <a:pt x="1385" y="804"/>
                      <a:pt x="1385" y="804"/>
                      <a:pt x="1385" y="804"/>
                    </a:cubicBezTo>
                    <a:moveTo>
                      <a:pt x="2029" y="804"/>
                    </a:moveTo>
                    <a:cubicBezTo>
                      <a:pt x="2033" y="804"/>
                      <a:pt x="2037" y="803"/>
                      <a:pt x="2041" y="803"/>
                    </a:cubicBezTo>
                    <a:cubicBezTo>
                      <a:pt x="2045" y="802"/>
                      <a:pt x="2049" y="802"/>
                      <a:pt x="2052" y="802"/>
                    </a:cubicBezTo>
                    <a:cubicBezTo>
                      <a:pt x="2059" y="802"/>
                      <a:pt x="2062" y="805"/>
                      <a:pt x="2062" y="811"/>
                    </a:cubicBezTo>
                    <a:cubicBezTo>
                      <a:pt x="2062" y="830"/>
                      <a:pt x="2062" y="830"/>
                      <a:pt x="2062" y="830"/>
                    </a:cubicBezTo>
                    <a:cubicBezTo>
                      <a:pt x="2051" y="830"/>
                      <a:pt x="2051" y="830"/>
                      <a:pt x="2051" y="830"/>
                    </a:cubicBezTo>
                    <a:cubicBezTo>
                      <a:pt x="2051" y="813"/>
                      <a:pt x="2051" y="813"/>
                      <a:pt x="2051" y="813"/>
                    </a:cubicBezTo>
                    <a:cubicBezTo>
                      <a:pt x="2029" y="813"/>
                      <a:pt x="2029" y="813"/>
                      <a:pt x="2029" y="813"/>
                    </a:cubicBezTo>
                    <a:cubicBezTo>
                      <a:pt x="2029" y="888"/>
                      <a:pt x="2029" y="888"/>
                      <a:pt x="2029" y="888"/>
                    </a:cubicBezTo>
                    <a:cubicBezTo>
                      <a:pt x="2017" y="888"/>
                      <a:pt x="2017" y="888"/>
                      <a:pt x="2017" y="888"/>
                    </a:cubicBezTo>
                    <a:cubicBezTo>
                      <a:pt x="2017" y="802"/>
                      <a:pt x="2017" y="802"/>
                      <a:pt x="2017" y="802"/>
                    </a:cubicBezTo>
                    <a:cubicBezTo>
                      <a:pt x="2029" y="802"/>
                      <a:pt x="2029" y="802"/>
                      <a:pt x="2029" y="802"/>
                    </a:cubicBezTo>
                    <a:cubicBezTo>
                      <a:pt x="2029" y="804"/>
                      <a:pt x="2029" y="804"/>
                      <a:pt x="2029" y="804"/>
                    </a:cubicBezTo>
                    <a:moveTo>
                      <a:pt x="1172" y="811"/>
                    </a:moveTo>
                    <a:cubicBezTo>
                      <a:pt x="1205" y="811"/>
                      <a:pt x="1205" y="811"/>
                      <a:pt x="1205" y="811"/>
                    </a:cubicBezTo>
                    <a:cubicBezTo>
                      <a:pt x="1205" y="750"/>
                      <a:pt x="1205" y="750"/>
                      <a:pt x="1205" y="750"/>
                    </a:cubicBezTo>
                    <a:cubicBezTo>
                      <a:pt x="1217" y="750"/>
                      <a:pt x="1217" y="750"/>
                      <a:pt x="1217" y="750"/>
                    </a:cubicBezTo>
                    <a:cubicBezTo>
                      <a:pt x="1217" y="888"/>
                      <a:pt x="1217" y="888"/>
                      <a:pt x="1217" y="888"/>
                    </a:cubicBezTo>
                    <a:cubicBezTo>
                      <a:pt x="1205" y="888"/>
                      <a:pt x="1205" y="888"/>
                      <a:pt x="1205" y="888"/>
                    </a:cubicBezTo>
                    <a:cubicBezTo>
                      <a:pt x="1205" y="822"/>
                      <a:pt x="1205" y="822"/>
                      <a:pt x="1205" y="822"/>
                    </a:cubicBezTo>
                    <a:cubicBezTo>
                      <a:pt x="1172" y="822"/>
                      <a:pt x="1172" y="822"/>
                      <a:pt x="1172" y="822"/>
                    </a:cubicBezTo>
                    <a:cubicBezTo>
                      <a:pt x="1172" y="888"/>
                      <a:pt x="1172" y="888"/>
                      <a:pt x="1172" y="888"/>
                    </a:cubicBezTo>
                    <a:cubicBezTo>
                      <a:pt x="1159" y="888"/>
                      <a:pt x="1159" y="888"/>
                      <a:pt x="1159" y="888"/>
                    </a:cubicBezTo>
                    <a:cubicBezTo>
                      <a:pt x="1159" y="750"/>
                      <a:pt x="1159" y="750"/>
                      <a:pt x="1159" y="750"/>
                    </a:cubicBezTo>
                    <a:cubicBezTo>
                      <a:pt x="1172" y="750"/>
                      <a:pt x="1172" y="750"/>
                      <a:pt x="1172" y="750"/>
                    </a:cubicBezTo>
                    <a:cubicBezTo>
                      <a:pt x="1172" y="811"/>
                      <a:pt x="1172" y="811"/>
                      <a:pt x="1172" y="811"/>
                    </a:cubicBezTo>
                    <a:moveTo>
                      <a:pt x="1586" y="850"/>
                    </a:moveTo>
                    <a:cubicBezTo>
                      <a:pt x="1586" y="750"/>
                      <a:pt x="1586" y="750"/>
                      <a:pt x="1586" y="750"/>
                    </a:cubicBezTo>
                    <a:cubicBezTo>
                      <a:pt x="1598" y="750"/>
                      <a:pt x="1598" y="750"/>
                      <a:pt x="1598" y="750"/>
                    </a:cubicBezTo>
                    <a:cubicBezTo>
                      <a:pt x="1598" y="888"/>
                      <a:pt x="1598" y="888"/>
                      <a:pt x="1598" y="888"/>
                    </a:cubicBezTo>
                    <a:cubicBezTo>
                      <a:pt x="1589" y="888"/>
                      <a:pt x="1589" y="888"/>
                      <a:pt x="1589" y="888"/>
                    </a:cubicBezTo>
                    <a:cubicBezTo>
                      <a:pt x="1552" y="786"/>
                      <a:pt x="1552" y="786"/>
                      <a:pt x="1552" y="786"/>
                    </a:cubicBezTo>
                    <a:cubicBezTo>
                      <a:pt x="1552" y="888"/>
                      <a:pt x="1552" y="888"/>
                      <a:pt x="1552" y="888"/>
                    </a:cubicBezTo>
                    <a:cubicBezTo>
                      <a:pt x="1541" y="888"/>
                      <a:pt x="1541" y="888"/>
                      <a:pt x="1541" y="888"/>
                    </a:cubicBezTo>
                    <a:cubicBezTo>
                      <a:pt x="1541" y="750"/>
                      <a:pt x="1541" y="750"/>
                      <a:pt x="1541" y="750"/>
                    </a:cubicBezTo>
                    <a:cubicBezTo>
                      <a:pt x="1550" y="750"/>
                      <a:pt x="1550" y="750"/>
                      <a:pt x="1550" y="750"/>
                    </a:cubicBezTo>
                    <a:cubicBezTo>
                      <a:pt x="1586" y="850"/>
                      <a:pt x="1586" y="850"/>
                      <a:pt x="1586" y="850"/>
                    </a:cubicBezTo>
                    <a:moveTo>
                      <a:pt x="1838" y="819"/>
                    </a:moveTo>
                    <a:cubicBezTo>
                      <a:pt x="1856" y="750"/>
                      <a:pt x="1856" y="750"/>
                      <a:pt x="1856" y="750"/>
                    </a:cubicBezTo>
                    <a:cubicBezTo>
                      <a:pt x="1869" y="750"/>
                      <a:pt x="1869" y="750"/>
                      <a:pt x="1869" y="750"/>
                    </a:cubicBezTo>
                    <a:cubicBezTo>
                      <a:pt x="1869" y="750"/>
                      <a:pt x="1869" y="751"/>
                      <a:pt x="1869" y="751"/>
                    </a:cubicBezTo>
                    <a:cubicBezTo>
                      <a:pt x="1852" y="806"/>
                      <a:pt x="1852" y="806"/>
                      <a:pt x="1852" y="806"/>
                    </a:cubicBezTo>
                    <a:cubicBezTo>
                      <a:pt x="1850" y="812"/>
                      <a:pt x="1847" y="821"/>
                      <a:pt x="1844" y="834"/>
                    </a:cubicBezTo>
                    <a:cubicBezTo>
                      <a:pt x="1844" y="888"/>
                      <a:pt x="1844" y="888"/>
                      <a:pt x="1844" y="888"/>
                    </a:cubicBezTo>
                    <a:cubicBezTo>
                      <a:pt x="1831" y="888"/>
                      <a:pt x="1831" y="888"/>
                      <a:pt x="1831" y="888"/>
                    </a:cubicBezTo>
                    <a:cubicBezTo>
                      <a:pt x="1831" y="834"/>
                      <a:pt x="1831" y="834"/>
                      <a:pt x="1831" y="834"/>
                    </a:cubicBezTo>
                    <a:cubicBezTo>
                      <a:pt x="1831" y="830"/>
                      <a:pt x="1829" y="825"/>
                      <a:pt x="1828" y="820"/>
                    </a:cubicBezTo>
                    <a:cubicBezTo>
                      <a:pt x="1825" y="812"/>
                      <a:pt x="1823" y="807"/>
                      <a:pt x="1823" y="806"/>
                    </a:cubicBezTo>
                    <a:cubicBezTo>
                      <a:pt x="1806" y="751"/>
                      <a:pt x="1806" y="751"/>
                      <a:pt x="1806" y="751"/>
                    </a:cubicBezTo>
                    <a:cubicBezTo>
                      <a:pt x="1806" y="751"/>
                      <a:pt x="1806" y="750"/>
                      <a:pt x="1806" y="750"/>
                    </a:cubicBezTo>
                    <a:cubicBezTo>
                      <a:pt x="1819" y="750"/>
                      <a:pt x="1819" y="750"/>
                      <a:pt x="1819" y="750"/>
                    </a:cubicBezTo>
                    <a:cubicBezTo>
                      <a:pt x="1838" y="819"/>
                      <a:pt x="1838" y="819"/>
                      <a:pt x="1838" y="819"/>
                    </a:cubicBezTo>
                    <a:moveTo>
                      <a:pt x="728" y="581"/>
                    </a:moveTo>
                    <a:cubicBezTo>
                      <a:pt x="671" y="581"/>
                      <a:pt x="621" y="567"/>
                      <a:pt x="587" y="541"/>
                    </a:cubicBezTo>
                    <a:cubicBezTo>
                      <a:pt x="554" y="515"/>
                      <a:pt x="539" y="488"/>
                      <a:pt x="542" y="458"/>
                    </a:cubicBezTo>
                    <a:cubicBezTo>
                      <a:pt x="545" y="424"/>
                      <a:pt x="586" y="397"/>
                      <a:pt x="634" y="397"/>
                    </a:cubicBezTo>
                    <a:cubicBezTo>
                      <a:pt x="644" y="397"/>
                      <a:pt x="654" y="398"/>
                      <a:pt x="664" y="401"/>
                    </a:cubicBezTo>
                    <a:cubicBezTo>
                      <a:pt x="664" y="400"/>
                      <a:pt x="664" y="400"/>
                      <a:pt x="664" y="400"/>
                    </a:cubicBezTo>
                    <a:cubicBezTo>
                      <a:pt x="667" y="401"/>
                      <a:pt x="667" y="401"/>
                      <a:pt x="667" y="401"/>
                    </a:cubicBezTo>
                    <a:cubicBezTo>
                      <a:pt x="716" y="413"/>
                      <a:pt x="768" y="451"/>
                      <a:pt x="835" y="510"/>
                    </a:cubicBezTo>
                    <a:cubicBezTo>
                      <a:pt x="884" y="491"/>
                      <a:pt x="920" y="465"/>
                      <a:pt x="941" y="442"/>
                    </a:cubicBezTo>
                    <a:cubicBezTo>
                      <a:pt x="942" y="441"/>
                      <a:pt x="945" y="438"/>
                      <a:pt x="949" y="438"/>
                    </a:cubicBezTo>
                    <a:cubicBezTo>
                      <a:pt x="949" y="438"/>
                      <a:pt x="949" y="438"/>
                      <a:pt x="949" y="438"/>
                    </a:cubicBezTo>
                    <a:cubicBezTo>
                      <a:pt x="953" y="438"/>
                      <a:pt x="956" y="440"/>
                      <a:pt x="958" y="441"/>
                    </a:cubicBezTo>
                    <a:cubicBezTo>
                      <a:pt x="1049" y="512"/>
                      <a:pt x="1049" y="512"/>
                      <a:pt x="1049" y="512"/>
                    </a:cubicBezTo>
                    <a:cubicBezTo>
                      <a:pt x="1049" y="512"/>
                      <a:pt x="1052" y="515"/>
                      <a:pt x="1052" y="519"/>
                    </a:cubicBezTo>
                    <a:cubicBezTo>
                      <a:pt x="1052" y="523"/>
                      <a:pt x="1050" y="525"/>
                      <a:pt x="1049" y="526"/>
                    </a:cubicBezTo>
                    <a:cubicBezTo>
                      <a:pt x="1010" y="564"/>
                      <a:pt x="1010" y="564"/>
                      <a:pt x="1010" y="564"/>
                    </a:cubicBezTo>
                    <a:cubicBezTo>
                      <a:pt x="968" y="530"/>
                      <a:pt x="968" y="530"/>
                      <a:pt x="968" y="530"/>
                    </a:cubicBezTo>
                    <a:cubicBezTo>
                      <a:pt x="992" y="506"/>
                      <a:pt x="992" y="506"/>
                      <a:pt x="992" y="506"/>
                    </a:cubicBezTo>
                    <a:cubicBezTo>
                      <a:pt x="981" y="497"/>
                      <a:pt x="981" y="497"/>
                      <a:pt x="981" y="497"/>
                    </a:cubicBezTo>
                    <a:cubicBezTo>
                      <a:pt x="945" y="521"/>
                      <a:pt x="911" y="538"/>
                      <a:pt x="879" y="550"/>
                    </a:cubicBezTo>
                    <a:cubicBezTo>
                      <a:pt x="889" y="560"/>
                      <a:pt x="900" y="570"/>
                      <a:pt x="911" y="580"/>
                    </a:cubicBezTo>
                    <a:cubicBezTo>
                      <a:pt x="915" y="584"/>
                      <a:pt x="916" y="590"/>
                      <a:pt x="912" y="594"/>
                    </a:cubicBezTo>
                    <a:cubicBezTo>
                      <a:pt x="909" y="597"/>
                      <a:pt x="906" y="598"/>
                      <a:pt x="904" y="598"/>
                    </a:cubicBezTo>
                    <a:cubicBezTo>
                      <a:pt x="901" y="598"/>
                      <a:pt x="898" y="596"/>
                      <a:pt x="896" y="594"/>
                    </a:cubicBezTo>
                    <a:cubicBezTo>
                      <a:pt x="895" y="593"/>
                      <a:pt x="895" y="593"/>
                      <a:pt x="895" y="593"/>
                    </a:cubicBezTo>
                    <a:cubicBezTo>
                      <a:pt x="883" y="581"/>
                      <a:pt x="870" y="569"/>
                      <a:pt x="858" y="558"/>
                    </a:cubicBezTo>
                    <a:cubicBezTo>
                      <a:pt x="805" y="576"/>
                      <a:pt x="761" y="581"/>
                      <a:pt x="728" y="581"/>
                    </a:cubicBezTo>
                    <a:moveTo>
                      <a:pt x="2594" y="401"/>
                    </a:moveTo>
                    <a:cubicBezTo>
                      <a:pt x="2604" y="398"/>
                      <a:pt x="2613" y="397"/>
                      <a:pt x="2623" y="397"/>
                    </a:cubicBezTo>
                    <a:cubicBezTo>
                      <a:pt x="2672" y="397"/>
                      <a:pt x="2713" y="424"/>
                      <a:pt x="2716" y="458"/>
                    </a:cubicBezTo>
                    <a:cubicBezTo>
                      <a:pt x="2719" y="488"/>
                      <a:pt x="2704" y="515"/>
                      <a:pt x="2670" y="541"/>
                    </a:cubicBezTo>
                    <a:cubicBezTo>
                      <a:pt x="2636" y="567"/>
                      <a:pt x="2587" y="581"/>
                      <a:pt x="2530" y="581"/>
                    </a:cubicBezTo>
                    <a:cubicBezTo>
                      <a:pt x="2530" y="581"/>
                      <a:pt x="2530" y="581"/>
                      <a:pt x="2530" y="581"/>
                    </a:cubicBezTo>
                    <a:cubicBezTo>
                      <a:pt x="2497" y="581"/>
                      <a:pt x="2452" y="576"/>
                      <a:pt x="2399" y="558"/>
                    </a:cubicBezTo>
                    <a:cubicBezTo>
                      <a:pt x="2387" y="569"/>
                      <a:pt x="2375" y="581"/>
                      <a:pt x="2363" y="593"/>
                    </a:cubicBezTo>
                    <a:cubicBezTo>
                      <a:pt x="2361" y="594"/>
                      <a:pt x="2361" y="594"/>
                      <a:pt x="2361" y="594"/>
                    </a:cubicBezTo>
                    <a:cubicBezTo>
                      <a:pt x="2360" y="596"/>
                      <a:pt x="2357" y="598"/>
                      <a:pt x="2353" y="598"/>
                    </a:cubicBezTo>
                    <a:cubicBezTo>
                      <a:pt x="2351" y="598"/>
                      <a:pt x="2348" y="597"/>
                      <a:pt x="2345" y="594"/>
                    </a:cubicBezTo>
                    <a:cubicBezTo>
                      <a:pt x="2342" y="590"/>
                      <a:pt x="2342" y="584"/>
                      <a:pt x="2346" y="580"/>
                    </a:cubicBezTo>
                    <a:cubicBezTo>
                      <a:pt x="2357" y="570"/>
                      <a:pt x="2368" y="560"/>
                      <a:pt x="2378" y="550"/>
                    </a:cubicBezTo>
                    <a:cubicBezTo>
                      <a:pt x="2347" y="538"/>
                      <a:pt x="2313" y="521"/>
                      <a:pt x="2277" y="497"/>
                    </a:cubicBezTo>
                    <a:cubicBezTo>
                      <a:pt x="2265" y="506"/>
                      <a:pt x="2265" y="506"/>
                      <a:pt x="2265" y="506"/>
                    </a:cubicBezTo>
                    <a:cubicBezTo>
                      <a:pt x="2290" y="530"/>
                      <a:pt x="2290" y="530"/>
                      <a:pt x="2290" y="530"/>
                    </a:cubicBezTo>
                    <a:cubicBezTo>
                      <a:pt x="2247" y="564"/>
                      <a:pt x="2247" y="564"/>
                      <a:pt x="2247" y="564"/>
                    </a:cubicBezTo>
                    <a:cubicBezTo>
                      <a:pt x="2209" y="526"/>
                      <a:pt x="2209" y="526"/>
                      <a:pt x="2209" y="526"/>
                    </a:cubicBezTo>
                    <a:cubicBezTo>
                      <a:pt x="2207" y="525"/>
                      <a:pt x="2205" y="523"/>
                      <a:pt x="2205" y="519"/>
                    </a:cubicBezTo>
                    <a:cubicBezTo>
                      <a:pt x="2205" y="515"/>
                      <a:pt x="2208" y="512"/>
                      <a:pt x="2209" y="512"/>
                    </a:cubicBezTo>
                    <a:cubicBezTo>
                      <a:pt x="2299" y="441"/>
                      <a:pt x="2299" y="441"/>
                      <a:pt x="2299" y="441"/>
                    </a:cubicBezTo>
                    <a:cubicBezTo>
                      <a:pt x="2301" y="440"/>
                      <a:pt x="2305" y="438"/>
                      <a:pt x="2308" y="438"/>
                    </a:cubicBezTo>
                    <a:cubicBezTo>
                      <a:pt x="2313" y="438"/>
                      <a:pt x="2315" y="441"/>
                      <a:pt x="2316" y="442"/>
                    </a:cubicBezTo>
                    <a:cubicBezTo>
                      <a:pt x="2338" y="465"/>
                      <a:pt x="2374" y="491"/>
                      <a:pt x="2422" y="510"/>
                    </a:cubicBezTo>
                    <a:cubicBezTo>
                      <a:pt x="2489" y="451"/>
                      <a:pt x="2541" y="413"/>
                      <a:pt x="2591" y="401"/>
                    </a:cubicBezTo>
                    <a:cubicBezTo>
                      <a:pt x="2594" y="400"/>
                      <a:pt x="2594" y="400"/>
                      <a:pt x="2594" y="400"/>
                    </a:cubicBezTo>
                    <a:cubicBezTo>
                      <a:pt x="2594" y="401"/>
                      <a:pt x="2594" y="401"/>
                      <a:pt x="2594" y="401"/>
                    </a:cubicBezTo>
                    <a:moveTo>
                      <a:pt x="1637" y="380"/>
                    </a:moveTo>
                    <a:cubicBezTo>
                      <a:pt x="1637" y="327"/>
                      <a:pt x="1637" y="327"/>
                      <a:pt x="1637" y="327"/>
                    </a:cubicBezTo>
                    <a:cubicBezTo>
                      <a:pt x="1689" y="316"/>
                      <a:pt x="1728" y="291"/>
                      <a:pt x="1755" y="254"/>
                    </a:cubicBezTo>
                    <a:cubicBezTo>
                      <a:pt x="1819" y="254"/>
                      <a:pt x="1819" y="254"/>
                      <a:pt x="1819" y="254"/>
                    </a:cubicBezTo>
                    <a:cubicBezTo>
                      <a:pt x="1819" y="710"/>
                      <a:pt x="1819" y="710"/>
                      <a:pt x="1819" y="710"/>
                    </a:cubicBezTo>
                    <a:cubicBezTo>
                      <a:pt x="1711" y="710"/>
                      <a:pt x="1711" y="710"/>
                      <a:pt x="1711" y="710"/>
                    </a:cubicBezTo>
                    <a:cubicBezTo>
                      <a:pt x="1711" y="466"/>
                      <a:pt x="1711" y="466"/>
                      <a:pt x="1711" y="466"/>
                    </a:cubicBezTo>
                    <a:cubicBezTo>
                      <a:pt x="1711" y="430"/>
                      <a:pt x="1710" y="409"/>
                      <a:pt x="1709" y="402"/>
                    </a:cubicBezTo>
                    <a:cubicBezTo>
                      <a:pt x="1707" y="395"/>
                      <a:pt x="1703" y="390"/>
                      <a:pt x="1696" y="386"/>
                    </a:cubicBezTo>
                    <a:cubicBezTo>
                      <a:pt x="1688" y="382"/>
                      <a:pt x="1672" y="380"/>
                      <a:pt x="1648" y="380"/>
                    </a:cubicBezTo>
                    <a:cubicBezTo>
                      <a:pt x="1637" y="380"/>
                      <a:pt x="1637" y="380"/>
                      <a:pt x="1637" y="380"/>
                    </a:cubicBezTo>
                    <a:moveTo>
                      <a:pt x="1860" y="484"/>
                    </a:moveTo>
                    <a:cubicBezTo>
                      <a:pt x="1864" y="254"/>
                      <a:pt x="1864" y="254"/>
                      <a:pt x="1864" y="254"/>
                    </a:cubicBezTo>
                    <a:cubicBezTo>
                      <a:pt x="2095" y="254"/>
                      <a:pt x="2095" y="254"/>
                      <a:pt x="2095" y="254"/>
                    </a:cubicBezTo>
                    <a:cubicBezTo>
                      <a:pt x="2095" y="327"/>
                      <a:pt x="2095" y="327"/>
                      <a:pt x="2095" y="327"/>
                    </a:cubicBezTo>
                    <a:cubicBezTo>
                      <a:pt x="1962" y="327"/>
                      <a:pt x="1962" y="327"/>
                      <a:pt x="1962" y="327"/>
                    </a:cubicBezTo>
                    <a:cubicBezTo>
                      <a:pt x="1962" y="405"/>
                      <a:pt x="1962" y="405"/>
                      <a:pt x="1962" y="405"/>
                    </a:cubicBezTo>
                    <a:cubicBezTo>
                      <a:pt x="1978" y="384"/>
                      <a:pt x="2000" y="373"/>
                      <a:pt x="2026" y="373"/>
                    </a:cubicBezTo>
                    <a:cubicBezTo>
                      <a:pt x="2055" y="373"/>
                      <a:pt x="2078" y="382"/>
                      <a:pt x="2093" y="400"/>
                    </a:cubicBezTo>
                    <a:cubicBezTo>
                      <a:pt x="2108" y="417"/>
                      <a:pt x="2116" y="451"/>
                      <a:pt x="2116" y="501"/>
                    </a:cubicBezTo>
                    <a:cubicBezTo>
                      <a:pt x="2116" y="566"/>
                      <a:pt x="2116" y="566"/>
                      <a:pt x="2116" y="566"/>
                    </a:cubicBezTo>
                    <a:cubicBezTo>
                      <a:pt x="2116" y="598"/>
                      <a:pt x="2114" y="622"/>
                      <a:pt x="2111" y="637"/>
                    </a:cubicBezTo>
                    <a:cubicBezTo>
                      <a:pt x="2108" y="652"/>
                      <a:pt x="2102" y="666"/>
                      <a:pt x="2093" y="679"/>
                    </a:cubicBezTo>
                    <a:cubicBezTo>
                      <a:pt x="2083" y="692"/>
                      <a:pt x="2070" y="702"/>
                      <a:pt x="2053" y="708"/>
                    </a:cubicBezTo>
                    <a:cubicBezTo>
                      <a:pt x="2035" y="715"/>
                      <a:pt x="2015" y="719"/>
                      <a:pt x="1990" y="719"/>
                    </a:cubicBezTo>
                    <a:cubicBezTo>
                      <a:pt x="1962" y="719"/>
                      <a:pt x="1938" y="714"/>
                      <a:pt x="1917" y="703"/>
                    </a:cubicBezTo>
                    <a:cubicBezTo>
                      <a:pt x="1896" y="693"/>
                      <a:pt x="1881" y="678"/>
                      <a:pt x="1872" y="658"/>
                    </a:cubicBezTo>
                    <a:cubicBezTo>
                      <a:pt x="1863" y="637"/>
                      <a:pt x="1859" y="606"/>
                      <a:pt x="1859" y="564"/>
                    </a:cubicBezTo>
                    <a:cubicBezTo>
                      <a:pt x="1859" y="539"/>
                      <a:pt x="1859" y="539"/>
                      <a:pt x="1859" y="539"/>
                    </a:cubicBezTo>
                    <a:cubicBezTo>
                      <a:pt x="1966" y="539"/>
                      <a:pt x="1966" y="539"/>
                      <a:pt x="1966" y="539"/>
                    </a:cubicBezTo>
                    <a:cubicBezTo>
                      <a:pt x="1966" y="567"/>
                      <a:pt x="1966" y="567"/>
                      <a:pt x="1966" y="567"/>
                    </a:cubicBezTo>
                    <a:cubicBezTo>
                      <a:pt x="1966" y="597"/>
                      <a:pt x="1967" y="618"/>
                      <a:pt x="1969" y="630"/>
                    </a:cubicBezTo>
                    <a:cubicBezTo>
                      <a:pt x="1971" y="642"/>
                      <a:pt x="1978" y="649"/>
                      <a:pt x="1989" y="649"/>
                    </a:cubicBezTo>
                    <a:cubicBezTo>
                      <a:pt x="1994" y="649"/>
                      <a:pt x="1999" y="647"/>
                      <a:pt x="2002" y="643"/>
                    </a:cubicBezTo>
                    <a:cubicBezTo>
                      <a:pt x="2005" y="640"/>
                      <a:pt x="2007" y="636"/>
                      <a:pt x="2007" y="632"/>
                    </a:cubicBezTo>
                    <a:cubicBezTo>
                      <a:pt x="2008" y="628"/>
                      <a:pt x="2008" y="610"/>
                      <a:pt x="2008" y="578"/>
                    </a:cubicBezTo>
                    <a:cubicBezTo>
                      <a:pt x="2008" y="488"/>
                      <a:pt x="2008" y="488"/>
                      <a:pt x="2008" y="488"/>
                    </a:cubicBezTo>
                    <a:cubicBezTo>
                      <a:pt x="2008" y="471"/>
                      <a:pt x="2007" y="459"/>
                      <a:pt x="2003" y="453"/>
                    </a:cubicBezTo>
                    <a:cubicBezTo>
                      <a:pt x="2000" y="447"/>
                      <a:pt x="1994" y="443"/>
                      <a:pt x="1987" y="443"/>
                    </a:cubicBezTo>
                    <a:cubicBezTo>
                      <a:pt x="1982" y="443"/>
                      <a:pt x="1977" y="445"/>
                      <a:pt x="1974" y="448"/>
                    </a:cubicBezTo>
                    <a:cubicBezTo>
                      <a:pt x="1971" y="451"/>
                      <a:pt x="1968" y="455"/>
                      <a:pt x="1968" y="459"/>
                    </a:cubicBezTo>
                    <a:cubicBezTo>
                      <a:pt x="1967" y="462"/>
                      <a:pt x="1966" y="471"/>
                      <a:pt x="1966" y="484"/>
                    </a:cubicBezTo>
                    <a:cubicBezTo>
                      <a:pt x="1860" y="484"/>
                      <a:pt x="1860" y="484"/>
                      <a:pt x="1860" y="484"/>
                    </a:cubicBezTo>
                    <a:moveTo>
                      <a:pt x="1199" y="246"/>
                    </a:moveTo>
                    <a:cubicBezTo>
                      <a:pt x="1199" y="246"/>
                      <a:pt x="1199" y="246"/>
                      <a:pt x="1199" y="246"/>
                    </a:cubicBezTo>
                    <a:cubicBezTo>
                      <a:pt x="1242" y="246"/>
                      <a:pt x="1274" y="257"/>
                      <a:pt x="1296" y="279"/>
                    </a:cubicBezTo>
                    <a:cubicBezTo>
                      <a:pt x="1318" y="302"/>
                      <a:pt x="1329" y="330"/>
                      <a:pt x="1329" y="364"/>
                    </a:cubicBezTo>
                    <a:cubicBezTo>
                      <a:pt x="1329" y="390"/>
                      <a:pt x="1323" y="418"/>
                      <a:pt x="1311" y="447"/>
                    </a:cubicBezTo>
                    <a:cubicBezTo>
                      <a:pt x="1298" y="476"/>
                      <a:pt x="1262" y="538"/>
                      <a:pt x="1202" y="632"/>
                    </a:cubicBezTo>
                    <a:cubicBezTo>
                      <a:pt x="1320" y="632"/>
                      <a:pt x="1320" y="632"/>
                      <a:pt x="1320" y="632"/>
                    </a:cubicBezTo>
                    <a:cubicBezTo>
                      <a:pt x="1320" y="710"/>
                      <a:pt x="1320" y="710"/>
                      <a:pt x="1320" y="710"/>
                    </a:cubicBezTo>
                    <a:cubicBezTo>
                      <a:pt x="1083" y="710"/>
                      <a:pt x="1083" y="710"/>
                      <a:pt x="1083" y="710"/>
                    </a:cubicBezTo>
                    <a:cubicBezTo>
                      <a:pt x="1083" y="645"/>
                      <a:pt x="1083" y="645"/>
                      <a:pt x="1083" y="645"/>
                    </a:cubicBezTo>
                    <a:cubicBezTo>
                      <a:pt x="1153" y="524"/>
                      <a:pt x="1195" y="449"/>
                      <a:pt x="1208" y="420"/>
                    </a:cubicBezTo>
                    <a:cubicBezTo>
                      <a:pt x="1221" y="391"/>
                      <a:pt x="1228" y="369"/>
                      <a:pt x="1228" y="353"/>
                    </a:cubicBezTo>
                    <a:cubicBezTo>
                      <a:pt x="1228" y="340"/>
                      <a:pt x="1226" y="331"/>
                      <a:pt x="1222" y="325"/>
                    </a:cubicBezTo>
                    <a:cubicBezTo>
                      <a:pt x="1218" y="319"/>
                      <a:pt x="1212" y="316"/>
                      <a:pt x="1204" y="316"/>
                    </a:cubicBezTo>
                    <a:cubicBezTo>
                      <a:pt x="1196" y="316"/>
                      <a:pt x="1189" y="319"/>
                      <a:pt x="1185" y="326"/>
                    </a:cubicBezTo>
                    <a:cubicBezTo>
                      <a:pt x="1181" y="333"/>
                      <a:pt x="1179" y="346"/>
                      <a:pt x="1179" y="366"/>
                    </a:cubicBezTo>
                    <a:cubicBezTo>
                      <a:pt x="1179" y="409"/>
                      <a:pt x="1179" y="409"/>
                      <a:pt x="1179" y="409"/>
                    </a:cubicBezTo>
                    <a:cubicBezTo>
                      <a:pt x="1083" y="409"/>
                      <a:pt x="1083" y="409"/>
                      <a:pt x="1083" y="409"/>
                    </a:cubicBezTo>
                    <a:cubicBezTo>
                      <a:pt x="1083" y="393"/>
                      <a:pt x="1083" y="393"/>
                      <a:pt x="1083" y="393"/>
                    </a:cubicBezTo>
                    <a:cubicBezTo>
                      <a:pt x="1083" y="367"/>
                      <a:pt x="1084" y="347"/>
                      <a:pt x="1087" y="332"/>
                    </a:cubicBezTo>
                    <a:cubicBezTo>
                      <a:pt x="1089" y="318"/>
                      <a:pt x="1096" y="303"/>
                      <a:pt x="1105" y="289"/>
                    </a:cubicBezTo>
                    <a:cubicBezTo>
                      <a:pt x="1115" y="275"/>
                      <a:pt x="1128" y="264"/>
                      <a:pt x="1143" y="257"/>
                    </a:cubicBezTo>
                    <a:cubicBezTo>
                      <a:pt x="1159" y="249"/>
                      <a:pt x="1178" y="246"/>
                      <a:pt x="1199" y="246"/>
                    </a:cubicBezTo>
                    <a:moveTo>
                      <a:pt x="1486" y="246"/>
                    </a:moveTo>
                    <a:cubicBezTo>
                      <a:pt x="1486" y="246"/>
                      <a:pt x="1486" y="246"/>
                      <a:pt x="1486" y="246"/>
                    </a:cubicBezTo>
                    <a:cubicBezTo>
                      <a:pt x="1509" y="246"/>
                      <a:pt x="1530" y="250"/>
                      <a:pt x="1549" y="259"/>
                    </a:cubicBezTo>
                    <a:cubicBezTo>
                      <a:pt x="1568" y="267"/>
                      <a:pt x="1582" y="278"/>
                      <a:pt x="1591" y="291"/>
                    </a:cubicBezTo>
                    <a:cubicBezTo>
                      <a:pt x="1600" y="303"/>
                      <a:pt x="1606" y="317"/>
                      <a:pt x="1610" y="333"/>
                    </a:cubicBezTo>
                    <a:cubicBezTo>
                      <a:pt x="1613" y="349"/>
                      <a:pt x="1614" y="374"/>
                      <a:pt x="1614" y="409"/>
                    </a:cubicBezTo>
                    <a:cubicBezTo>
                      <a:pt x="1614" y="561"/>
                      <a:pt x="1614" y="561"/>
                      <a:pt x="1614" y="561"/>
                    </a:cubicBezTo>
                    <a:cubicBezTo>
                      <a:pt x="1614" y="595"/>
                      <a:pt x="1613" y="620"/>
                      <a:pt x="1609" y="636"/>
                    </a:cubicBezTo>
                    <a:cubicBezTo>
                      <a:pt x="1606" y="652"/>
                      <a:pt x="1598" y="666"/>
                      <a:pt x="1587" y="680"/>
                    </a:cubicBezTo>
                    <a:cubicBezTo>
                      <a:pt x="1576" y="694"/>
                      <a:pt x="1562" y="704"/>
                      <a:pt x="1547" y="710"/>
                    </a:cubicBezTo>
                    <a:cubicBezTo>
                      <a:pt x="1531" y="716"/>
                      <a:pt x="1513" y="719"/>
                      <a:pt x="1494" y="719"/>
                    </a:cubicBezTo>
                    <a:cubicBezTo>
                      <a:pt x="1468" y="719"/>
                      <a:pt x="1447" y="715"/>
                      <a:pt x="1430" y="709"/>
                    </a:cubicBezTo>
                    <a:cubicBezTo>
                      <a:pt x="1413" y="703"/>
                      <a:pt x="1399" y="693"/>
                      <a:pt x="1389" y="680"/>
                    </a:cubicBezTo>
                    <a:cubicBezTo>
                      <a:pt x="1379" y="666"/>
                      <a:pt x="1372" y="652"/>
                      <a:pt x="1368" y="638"/>
                    </a:cubicBezTo>
                    <a:cubicBezTo>
                      <a:pt x="1363" y="623"/>
                      <a:pt x="1361" y="600"/>
                      <a:pt x="1361" y="568"/>
                    </a:cubicBezTo>
                    <a:cubicBezTo>
                      <a:pt x="1361" y="409"/>
                      <a:pt x="1361" y="409"/>
                      <a:pt x="1361" y="409"/>
                    </a:cubicBezTo>
                    <a:cubicBezTo>
                      <a:pt x="1361" y="367"/>
                      <a:pt x="1365" y="335"/>
                      <a:pt x="1371" y="315"/>
                    </a:cubicBezTo>
                    <a:cubicBezTo>
                      <a:pt x="1378" y="294"/>
                      <a:pt x="1392" y="277"/>
                      <a:pt x="1412" y="265"/>
                    </a:cubicBezTo>
                    <a:cubicBezTo>
                      <a:pt x="1432" y="252"/>
                      <a:pt x="1457" y="246"/>
                      <a:pt x="1486" y="246"/>
                    </a:cubicBezTo>
                    <a:moveTo>
                      <a:pt x="762" y="1212"/>
                    </a:moveTo>
                    <a:cubicBezTo>
                      <a:pt x="93" y="54"/>
                      <a:pt x="93" y="54"/>
                      <a:pt x="93" y="54"/>
                    </a:cubicBezTo>
                    <a:cubicBezTo>
                      <a:pt x="3152" y="54"/>
                      <a:pt x="3152" y="54"/>
                      <a:pt x="3152" y="54"/>
                    </a:cubicBezTo>
                    <a:cubicBezTo>
                      <a:pt x="2483" y="1212"/>
                      <a:pt x="2483" y="1212"/>
                      <a:pt x="2483" y="1212"/>
                    </a:cubicBezTo>
                    <a:cubicBezTo>
                      <a:pt x="2451" y="1212"/>
                      <a:pt x="2451" y="1212"/>
                      <a:pt x="2451" y="1212"/>
                    </a:cubicBezTo>
                    <a:cubicBezTo>
                      <a:pt x="3103" y="83"/>
                      <a:pt x="3103" y="83"/>
                      <a:pt x="3103" y="83"/>
                    </a:cubicBezTo>
                    <a:cubicBezTo>
                      <a:pt x="142" y="83"/>
                      <a:pt x="142" y="83"/>
                      <a:pt x="142" y="83"/>
                    </a:cubicBezTo>
                    <a:cubicBezTo>
                      <a:pt x="794" y="1212"/>
                      <a:pt x="794" y="1212"/>
                      <a:pt x="794" y="1212"/>
                    </a:cubicBezTo>
                    <a:cubicBezTo>
                      <a:pt x="762" y="1212"/>
                      <a:pt x="762" y="1212"/>
                      <a:pt x="762" y="1212"/>
                    </a:cubicBezTo>
                    <a:moveTo>
                      <a:pt x="32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00" y="1212"/>
                      <a:pt x="700" y="1212"/>
                      <a:pt x="700" y="1212"/>
                    </a:cubicBezTo>
                    <a:cubicBezTo>
                      <a:pt x="303" y="1212"/>
                      <a:pt x="303" y="1212"/>
                      <a:pt x="303" y="1212"/>
                    </a:cubicBezTo>
                    <a:cubicBezTo>
                      <a:pt x="303" y="1423"/>
                      <a:pt x="303" y="1423"/>
                      <a:pt x="303" y="1423"/>
                    </a:cubicBezTo>
                    <a:cubicBezTo>
                      <a:pt x="690" y="1423"/>
                      <a:pt x="690" y="1423"/>
                      <a:pt x="690" y="1423"/>
                    </a:cubicBezTo>
                    <a:cubicBezTo>
                      <a:pt x="690" y="1451"/>
                      <a:pt x="690" y="1451"/>
                      <a:pt x="690" y="1451"/>
                    </a:cubicBezTo>
                    <a:cubicBezTo>
                      <a:pt x="303" y="1451"/>
                      <a:pt x="303" y="1451"/>
                      <a:pt x="303" y="1451"/>
                    </a:cubicBezTo>
                    <a:cubicBezTo>
                      <a:pt x="303" y="1662"/>
                      <a:pt x="303" y="1662"/>
                      <a:pt x="303" y="1662"/>
                    </a:cubicBezTo>
                    <a:cubicBezTo>
                      <a:pt x="959" y="1662"/>
                      <a:pt x="959" y="1662"/>
                      <a:pt x="959" y="1662"/>
                    </a:cubicBezTo>
                    <a:cubicBezTo>
                      <a:pt x="1623" y="2810"/>
                      <a:pt x="1623" y="2810"/>
                      <a:pt x="1623" y="2810"/>
                    </a:cubicBezTo>
                    <a:cubicBezTo>
                      <a:pt x="2286" y="1662"/>
                      <a:pt x="2286" y="1662"/>
                      <a:pt x="2286" y="1662"/>
                    </a:cubicBezTo>
                    <a:cubicBezTo>
                      <a:pt x="2942" y="1662"/>
                      <a:pt x="2942" y="1662"/>
                      <a:pt x="2942" y="1662"/>
                    </a:cubicBezTo>
                    <a:cubicBezTo>
                      <a:pt x="2942" y="1451"/>
                      <a:pt x="2942" y="1451"/>
                      <a:pt x="2942" y="1451"/>
                    </a:cubicBezTo>
                    <a:cubicBezTo>
                      <a:pt x="2555" y="1451"/>
                      <a:pt x="2555" y="1451"/>
                      <a:pt x="2555" y="1451"/>
                    </a:cubicBezTo>
                    <a:cubicBezTo>
                      <a:pt x="2555" y="1423"/>
                      <a:pt x="2555" y="1423"/>
                      <a:pt x="2555" y="1423"/>
                    </a:cubicBezTo>
                    <a:cubicBezTo>
                      <a:pt x="2942" y="1423"/>
                      <a:pt x="2942" y="1423"/>
                      <a:pt x="2942" y="1423"/>
                    </a:cubicBezTo>
                    <a:cubicBezTo>
                      <a:pt x="2942" y="1212"/>
                      <a:pt x="2942" y="1212"/>
                      <a:pt x="2942" y="1212"/>
                    </a:cubicBezTo>
                    <a:cubicBezTo>
                      <a:pt x="2545" y="1212"/>
                      <a:pt x="2545" y="1212"/>
                      <a:pt x="2545" y="1212"/>
                    </a:cubicBezTo>
                    <a:cubicBezTo>
                      <a:pt x="3245" y="0"/>
                      <a:pt x="3245" y="0"/>
                      <a:pt x="3245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20" name="Freeform 69"/>
              <p:cNvSpPr/>
              <p:nvPr/>
            </p:nvSpPr>
            <p:spPr>
              <a:xfrm>
                <a:off x="9172575" y="1612900"/>
                <a:ext cx="877888" cy="417513"/>
              </a:xfrm>
              <a:custGeom>
                <a:avLst/>
                <a:gdLst>
                  <a:gd name="txL" fmla="*/ 0 w 234"/>
                  <a:gd name="txT" fmla="*/ 0 h 111"/>
                  <a:gd name="txR" fmla="*/ 234 w 234"/>
                  <a:gd name="txB" fmla="*/ 111 h 111"/>
                </a:gdLst>
                <a:ahLst/>
                <a:cxnLst>
                  <a:cxn ang="0">
                    <a:pos x="2147483647" y="0"/>
                  </a:cxn>
                  <a:cxn ang="0">
                    <a:pos x="2147483647" y="14146544"/>
                  </a:cxn>
                  <a:cxn ang="0">
                    <a:pos x="2147483647" y="14146544"/>
                  </a:cxn>
                  <a:cxn ang="0">
                    <a:pos x="1196370166" y="381994316"/>
                  </a:cxn>
                  <a:cxn ang="0">
                    <a:pos x="689671118" y="721545251"/>
                  </a:cxn>
                  <a:cxn ang="0">
                    <a:pos x="0" y="1259170434"/>
                  </a:cxn>
                  <a:cxn ang="0">
                    <a:pos x="1506016940" y="1556277869"/>
                  </a:cxn>
                  <a:cxn ang="0">
                    <a:pos x="1731217663" y="1570424409"/>
                  </a:cxn>
                  <a:cxn ang="0">
                    <a:pos x="2147483647" y="863025698"/>
                  </a:cxn>
                  <a:cxn ang="0">
                    <a:pos x="2147483647" y="381994316"/>
                  </a:cxn>
                  <a:cxn ang="0">
                    <a:pos x="2147483647" y="0"/>
                  </a:cxn>
                  <a:cxn ang="0">
                    <a:pos x="2147483647" y="0"/>
                  </a:cxn>
                </a:cxnLst>
                <a:rect l="txL" t="txT" r="txR" b="txB"/>
                <a:pathLst>
                  <a:path w="234" h="111">
                    <a:moveTo>
                      <a:pt x="169" y="0"/>
                    </a:moveTo>
                    <a:cubicBezTo>
                      <a:pt x="165" y="0"/>
                      <a:pt x="162" y="0"/>
                      <a:pt x="159" y="1"/>
                    </a:cubicBezTo>
                    <a:cubicBezTo>
                      <a:pt x="159" y="1"/>
                      <a:pt x="158" y="1"/>
                      <a:pt x="157" y="1"/>
                    </a:cubicBezTo>
                    <a:cubicBezTo>
                      <a:pt x="134" y="3"/>
                      <a:pt x="112" y="11"/>
                      <a:pt x="85" y="27"/>
                    </a:cubicBezTo>
                    <a:cubicBezTo>
                      <a:pt x="74" y="34"/>
                      <a:pt x="62" y="42"/>
                      <a:pt x="49" y="51"/>
                    </a:cubicBezTo>
                    <a:cubicBezTo>
                      <a:pt x="34" y="62"/>
                      <a:pt x="17" y="75"/>
                      <a:pt x="0" y="89"/>
                    </a:cubicBezTo>
                    <a:cubicBezTo>
                      <a:pt x="32" y="99"/>
                      <a:pt x="68" y="107"/>
                      <a:pt x="107" y="110"/>
                    </a:cubicBezTo>
                    <a:cubicBezTo>
                      <a:pt x="112" y="111"/>
                      <a:pt x="118" y="111"/>
                      <a:pt x="123" y="111"/>
                    </a:cubicBezTo>
                    <a:cubicBezTo>
                      <a:pt x="142" y="111"/>
                      <a:pt x="207" y="108"/>
                      <a:pt x="228" y="61"/>
                    </a:cubicBezTo>
                    <a:cubicBezTo>
                      <a:pt x="234" y="47"/>
                      <a:pt x="230" y="35"/>
                      <a:pt x="225" y="27"/>
                    </a:cubicBezTo>
                    <a:cubicBezTo>
                      <a:pt x="216" y="12"/>
                      <a:pt x="196" y="1"/>
                      <a:pt x="174" y="0"/>
                    </a:cubicBezTo>
                    <a:cubicBezTo>
                      <a:pt x="172" y="0"/>
                      <a:pt x="170" y="0"/>
                      <a:pt x="169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21" name="Freeform 70"/>
              <p:cNvSpPr/>
              <p:nvPr/>
            </p:nvSpPr>
            <p:spPr>
              <a:xfrm>
                <a:off x="2173288" y="1612900"/>
                <a:ext cx="877888" cy="417513"/>
              </a:xfrm>
              <a:custGeom>
                <a:avLst/>
                <a:gdLst>
                  <a:gd name="txL" fmla="*/ 0 w 234"/>
                  <a:gd name="txT" fmla="*/ 0 h 111"/>
                  <a:gd name="txR" fmla="*/ 234 w 234"/>
                  <a:gd name="txB" fmla="*/ 111 h 111"/>
                </a:gdLst>
                <a:ahLst/>
                <a:cxnLst>
                  <a:cxn ang="0">
                    <a:pos x="928944308" y="0"/>
                  </a:cxn>
                  <a:cxn ang="0">
                    <a:pos x="844494505" y="0"/>
                  </a:cxn>
                  <a:cxn ang="0">
                    <a:pos x="126674762" y="381994316"/>
                  </a:cxn>
                  <a:cxn ang="0">
                    <a:pos x="98526049" y="863025698"/>
                  </a:cxn>
                  <a:cxn ang="0">
                    <a:pos x="1576394276" y="1570424409"/>
                  </a:cxn>
                  <a:cxn ang="0">
                    <a:pos x="1787518782" y="1556277869"/>
                  </a:cxn>
                  <a:cxn ang="0">
                    <a:pos x="2147483647" y="1259170434"/>
                  </a:cxn>
                  <a:cxn ang="0">
                    <a:pos x="2147483647" y="721545251"/>
                  </a:cxn>
                  <a:cxn ang="0">
                    <a:pos x="2097166025" y="381994316"/>
                  </a:cxn>
                  <a:cxn ang="0">
                    <a:pos x="1083771681" y="14146544"/>
                  </a:cxn>
                  <a:cxn ang="0">
                    <a:pos x="1055619245" y="14146544"/>
                  </a:cxn>
                  <a:cxn ang="0">
                    <a:pos x="928944308" y="0"/>
                  </a:cxn>
                </a:cxnLst>
                <a:rect l="txL" t="txT" r="txR" b="txB"/>
                <a:pathLst>
                  <a:path w="234" h="111">
                    <a:moveTo>
                      <a:pt x="66" y="0"/>
                    </a:moveTo>
                    <a:cubicBezTo>
                      <a:pt x="64" y="0"/>
                      <a:pt x="62" y="0"/>
                      <a:pt x="60" y="0"/>
                    </a:cubicBezTo>
                    <a:cubicBezTo>
                      <a:pt x="39" y="1"/>
                      <a:pt x="19" y="12"/>
                      <a:pt x="9" y="27"/>
                    </a:cubicBezTo>
                    <a:cubicBezTo>
                      <a:pt x="5" y="35"/>
                      <a:pt x="0" y="47"/>
                      <a:pt x="7" y="61"/>
                    </a:cubicBezTo>
                    <a:cubicBezTo>
                      <a:pt x="27" y="108"/>
                      <a:pt x="92" y="111"/>
                      <a:pt x="112" y="111"/>
                    </a:cubicBezTo>
                    <a:cubicBezTo>
                      <a:pt x="117" y="111"/>
                      <a:pt x="122" y="111"/>
                      <a:pt x="127" y="110"/>
                    </a:cubicBezTo>
                    <a:cubicBezTo>
                      <a:pt x="167" y="107"/>
                      <a:pt x="203" y="99"/>
                      <a:pt x="234" y="89"/>
                    </a:cubicBezTo>
                    <a:cubicBezTo>
                      <a:pt x="217" y="75"/>
                      <a:pt x="201" y="62"/>
                      <a:pt x="185" y="51"/>
                    </a:cubicBezTo>
                    <a:cubicBezTo>
                      <a:pt x="172" y="42"/>
                      <a:pt x="160" y="34"/>
                      <a:pt x="149" y="27"/>
                    </a:cubicBezTo>
                    <a:cubicBezTo>
                      <a:pt x="122" y="11"/>
                      <a:pt x="100" y="3"/>
                      <a:pt x="77" y="1"/>
                    </a:cubicBezTo>
                    <a:cubicBezTo>
                      <a:pt x="76" y="1"/>
                      <a:pt x="76" y="1"/>
                      <a:pt x="75" y="1"/>
                    </a:cubicBezTo>
                    <a:cubicBezTo>
                      <a:pt x="72" y="0"/>
                      <a:pt x="69" y="0"/>
                      <a:pt x="66" y="0"/>
                    </a:cubicBezTo>
                  </a:path>
                </a:pathLst>
              </a:custGeom>
              <a:solidFill>
                <a:srgbClr val="FDF7E9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9701" name="文本框 4"/>
            <p:cNvSpPr txBox="1"/>
            <p:nvPr/>
          </p:nvSpPr>
          <p:spPr>
            <a:xfrm>
              <a:off x="2478715" y="1927474"/>
              <a:ext cx="152044" cy="759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endParaRPr lang="zh-CN" altLang="zh-CN" sz="5400" dirty="0">
                <a:solidFill>
                  <a:srgbClr val="840404"/>
                </a:solidFill>
                <a:latin typeface="迷你简菱心" pitchFamily="1" charset="-122"/>
                <a:ea typeface="迷你简菱心" pitchFamily="1" charset="-122"/>
              </a:endParaRPr>
            </a:p>
          </p:txBody>
        </p:sp>
        <p:pic>
          <p:nvPicPr>
            <p:cNvPr id="29702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69567" y="1578324"/>
              <a:ext cx="2945435" cy="11992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3" name="文本框 6"/>
            <p:cNvSpPr txBox="1"/>
            <p:nvPr/>
          </p:nvSpPr>
          <p:spPr>
            <a:xfrm>
              <a:off x="1637797" y="1526377"/>
              <a:ext cx="1808976" cy="337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1600" dirty="0">
                  <a:solidFill>
                    <a:srgbClr val="840404"/>
                  </a:solidFill>
                  <a:latin typeface="微软雅黑 Light" pitchFamily="2" charset="-122"/>
                  <a:ea typeface="微软雅黑 Light" pitchFamily="2" charset="-122"/>
                </a:rPr>
                <a:t>www.freeppt7.com</a:t>
              </a:r>
              <a:endParaRPr lang="en-US" altLang="zh-CN" sz="1600" dirty="0">
                <a:solidFill>
                  <a:srgbClr val="840404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grpSp>
          <p:nvGrpSpPr>
            <p:cNvPr id="29704" name="组合 7"/>
            <p:cNvGrpSpPr/>
            <p:nvPr/>
          </p:nvGrpSpPr>
          <p:grpSpPr>
            <a:xfrm>
              <a:off x="1334807" y="1388280"/>
              <a:ext cx="2414953" cy="95899"/>
              <a:chOff x="0" y="0"/>
              <a:chExt cx="2934134" cy="116516"/>
            </a:xfrm>
          </p:grpSpPr>
          <p:cxnSp>
            <p:nvCxnSpPr>
              <p:cNvPr id="29705" name="直接连接符 8"/>
              <p:cNvCxnSpPr/>
              <p:nvPr/>
            </p:nvCxnSpPr>
            <p:spPr>
              <a:xfrm>
                <a:off x="785" y="59100"/>
                <a:ext cx="1201967" cy="0"/>
              </a:xfrm>
              <a:prstGeom prst="line">
                <a:avLst/>
              </a:prstGeom>
              <a:ln w="15875" cap="flat" cmpd="sng">
                <a:solidFill>
                  <a:srgbClr val="CA2216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29706" name="椭圆 9"/>
              <p:cNvSpPr/>
              <p:nvPr/>
            </p:nvSpPr>
            <p:spPr>
              <a:xfrm>
                <a:off x="1409189" y="-704"/>
                <a:ext cx="115759" cy="117677"/>
              </a:xfrm>
              <a:prstGeom prst="ellipse">
                <a:avLst/>
              </a:prstGeom>
              <a:solidFill>
                <a:srgbClr val="CA2216"/>
              </a:soli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29707" name="直接连接符 10"/>
              <p:cNvCxnSpPr/>
              <p:nvPr/>
            </p:nvCxnSpPr>
            <p:spPr>
              <a:xfrm>
                <a:off x="1731386" y="59100"/>
                <a:ext cx="1201966" cy="0"/>
              </a:xfrm>
              <a:prstGeom prst="line">
                <a:avLst/>
              </a:prstGeom>
              <a:ln w="15875" cap="flat" cmpd="sng">
                <a:solidFill>
                  <a:srgbClr val="CA2216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19"/>
          <p:cNvGrpSpPr/>
          <p:nvPr/>
        </p:nvGrpSpPr>
        <p:grpSpPr>
          <a:xfrm>
            <a:off x="434975" y="1360488"/>
            <a:ext cx="3497263" cy="2857500"/>
            <a:chOff x="0" y="0"/>
            <a:chExt cx="3097018" cy="2530083"/>
          </a:xfrm>
        </p:grpSpPr>
        <p:sp>
          <p:nvSpPr>
            <p:cNvPr id="30754" name="任意多边形 18"/>
            <p:cNvSpPr/>
            <p:nvPr/>
          </p:nvSpPr>
          <p:spPr>
            <a:xfrm flipV="1">
              <a:off x="84349" y="4216"/>
              <a:ext cx="2928320" cy="2525867"/>
            </a:xfrm>
            <a:custGeom>
              <a:avLst/>
              <a:gdLst>
                <a:gd name="txL" fmla="*/ 0 w 3794898"/>
                <a:gd name="txT" fmla="*/ 0 h 3271462"/>
                <a:gd name="txR" fmla="*/ 3794898 w 3794898"/>
                <a:gd name="txB" fmla="*/ 3271462 h 3271462"/>
              </a:gdLst>
              <a:ahLst/>
              <a:cxnLst>
                <a:cxn ang="0">
                  <a:pos x="1123122" y="738843"/>
                </a:cxn>
                <a:cxn ang="0">
                  <a:pos x="1109663" y="695241"/>
                </a:cxn>
                <a:cxn ang="0">
                  <a:pos x="1144897" y="668294"/>
                </a:cxn>
                <a:cxn ang="0">
                  <a:pos x="1180130" y="695241"/>
                </a:cxn>
                <a:cxn ang="0">
                  <a:pos x="1166673" y="738843"/>
                </a:cxn>
                <a:cxn ang="0">
                  <a:pos x="1297173" y="789618"/>
                </a:cxn>
                <a:cxn ang="0">
                  <a:pos x="1261550" y="730536"/>
                </a:cxn>
                <a:cxn ang="0">
                  <a:pos x="1305837" y="675147"/>
                </a:cxn>
                <a:cxn ang="0">
                  <a:pos x="1368832" y="699996"/>
                </a:cxn>
                <a:cxn ang="0">
                  <a:pos x="1363478" y="770743"/>
                </a:cxn>
                <a:cxn ang="0">
                  <a:pos x="1297173" y="789618"/>
                </a:cxn>
                <a:cxn ang="0">
                  <a:pos x="963604" y="762442"/>
                </a:cxn>
                <a:cxn ang="0">
                  <a:pos x="941306" y="734554"/>
                </a:cxn>
                <a:cxn ang="0">
                  <a:pos x="959243" y="704808"/>
                </a:cxn>
                <a:cxn ang="0">
                  <a:pos x="992625" y="714310"/>
                </a:cxn>
                <a:cxn ang="0">
                  <a:pos x="995321" y="749930"/>
                </a:cxn>
                <a:cxn ang="0">
                  <a:pos x="956059" y="1255419"/>
                </a:cxn>
                <a:cxn ang="0">
                  <a:pos x="954956" y="1255177"/>
                </a:cxn>
                <a:cxn ang="0">
                  <a:pos x="954956" y="1232295"/>
                </a:cxn>
                <a:cxn ang="0">
                  <a:pos x="956059" y="1232294"/>
                </a:cxn>
                <a:cxn ang="0">
                  <a:pos x="956059" y="1255419"/>
                </a:cxn>
                <a:cxn ang="0">
                  <a:pos x="1296423" y="1243857"/>
                </a:cxn>
                <a:cxn ang="0">
                  <a:pos x="1304671" y="1233035"/>
                </a:cxn>
                <a:cxn ang="0">
                  <a:pos x="1712347" y="1243736"/>
                </a:cxn>
                <a:cxn ang="0">
                  <a:pos x="1304671" y="1254679"/>
                </a:cxn>
                <a:cxn ang="0">
                  <a:pos x="1253839" y="1266982"/>
                </a:cxn>
                <a:cxn ang="0">
                  <a:pos x="1253839" y="1220732"/>
                </a:cxn>
                <a:cxn ang="0">
                  <a:pos x="1253839" y="1266982"/>
                </a:cxn>
                <a:cxn ang="0">
                  <a:pos x="982689" y="1243857"/>
                </a:cxn>
                <a:cxn ang="0">
                  <a:pos x="1028886" y="1243857"/>
                </a:cxn>
                <a:cxn ang="0">
                  <a:pos x="1129813" y="1277825"/>
                </a:cxn>
                <a:cxn ang="0">
                  <a:pos x="1129813" y="1209889"/>
                </a:cxn>
                <a:cxn ang="0">
                  <a:pos x="1129813" y="1277825"/>
                </a:cxn>
                <a:cxn ang="0">
                  <a:pos x="2124203" y="1874519"/>
                </a:cxn>
                <a:cxn ang="0">
                  <a:pos x="135425" y="1874519"/>
                </a:cxn>
                <a:cxn ang="0">
                  <a:pos x="1129815" y="74477"/>
                </a:cxn>
                <a:cxn ang="0">
                  <a:pos x="86293" y="1907166"/>
                </a:cxn>
                <a:cxn ang="0">
                  <a:pos x="2259628" y="1950199"/>
                </a:cxn>
                <a:cxn ang="0">
                  <a:pos x="0" y="1950199"/>
                </a:cxn>
              </a:cxnLst>
              <a:rect l="txL" t="txT" r="txR" b="txB"/>
              <a:pathLst>
                <a:path w="3794898" h="3271462">
                  <a:moveTo>
                    <a:pt x="1922780" y="1316419"/>
                  </a:moveTo>
                  <a:lnTo>
                    <a:pt x="1886209" y="1239409"/>
                  </a:lnTo>
                  <a:lnTo>
                    <a:pt x="1805252" y="1226636"/>
                  </a:lnTo>
                  <a:lnTo>
                    <a:pt x="1863607" y="1166268"/>
                  </a:lnTo>
                  <a:lnTo>
                    <a:pt x="1850144" y="1081364"/>
                  </a:lnTo>
                  <a:lnTo>
                    <a:pt x="1922780" y="1121064"/>
                  </a:lnTo>
                  <a:lnTo>
                    <a:pt x="1995416" y="1081364"/>
                  </a:lnTo>
                  <a:lnTo>
                    <a:pt x="1981952" y="1166268"/>
                  </a:lnTo>
                  <a:lnTo>
                    <a:pt x="2040308" y="1226637"/>
                  </a:lnTo>
                  <a:lnTo>
                    <a:pt x="1959351" y="1239410"/>
                  </a:lnTo>
                  <a:lnTo>
                    <a:pt x="1922780" y="1316419"/>
                  </a:lnTo>
                  <a:close/>
                  <a:moveTo>
                    <a:pt x="2178518" y="1324585"/>
                  </a:moveTo>
                  <a:lnTo>
                    <a:pt x="2173982" y="1258008"/>
                  </a:lnTo>
                  <a:lnTo>
                    <a:pt x="2118690" y="1225476"/>
                  </a:lnTo>
                  <a:lnTo>
                    <a:pt x="2178509" y="1198256"/>
                  </a:lnTo>
                  <a:lnTo>
                    <a:pt x="2193067" y="1132561"/>
                  </a:lnTo>
                  <a:lnTo>
                    <a:pt x="2234573" y="1182316"/>
                  </a:lnTo>
                  <a:lnTo>
                    <a:pt x="2298863" y="1174245"/>
                  </a:lnTo>
                  <a:lnTo>
                    <a:pt x="2264696" y="1232215"/>
                  </a:lnTo>
                  <a:lnTo>
                    <a:pt x="2289872" y="1292923"/>
                  </a:lnTo>
                  <a:lnTo>
                    <a:pt x="2227249" y="1278996"/>
                  </a:lnTo>
                  <a:lnTo>
                    <a:pt x="2178518" y="1324585"/>
                  </a:lnTo>
                  <a:close/>
                  <a:moveTo>
                    <a:pt x="1667040" y="1324585"/>
                  </a:moveTo>
                  <a:lnTo>
                    <a:pt x="1618310" y="1278996"/>
                  </a:lnTo>
                  <a:lnTo>
                    <a:pt x="1555687" y="1292922"/>
                  </a:lnTo>
                  <a:lnTo>
                    <a:pt x="1580862" y="1232215"/>
                  </a:lnTo>
                  <a:lnTo>
                    <a:pt x="1546696" y="1174246"/>
                  </a:lnTo>
                  <a:lnTo>
                    <a:pt x="1610986" y="1182316"/>
                  </a:lnTo>
                  <a:lnTo>
                    <a:pt x="1652491" y="1132560"/>
                  </a:lnTo>
                  <a:lnTo>
                    <a:pt x="1667050" y="1198256"/>
                  </a:lnTo>
                  <a:lnTo>
                    <a:pt x="1726869" y="1225476"/>
                  </a:lnTo>
                  <a:lnTo>
                    <a:pt x="1671576" y="1258008"/>
                  </a:lnTo>
                  <a:lnTo>
                    <a:pt x="1667040" y="1324585"/>
                  </a:lnTo>
                  <a:close/>
                  <a:moveTo>
                    <a:pt x="1605639" y="2105966"/>
                  </a:moveTo>
                  <a:lnTo>
                    <a:pt x="1603786" y="2104725"/>
                  </a:lnTo>
                  <a:lnTo>
                    <a:pt x="1603786" y="2105561"/>
                  </a:lnTo>
                  <a:lnTo>
                    <a:pt x="919119" y="2086368"/>
                  </a:lnTo>
                  <a:lnTo>
                    <a:pt x="1603786" y="2067175"/>
                  </a:lnTo>
                  <a:lnTo>
                    <a:pt x="1603786" y="2068417"/>
                  </a:lnTo>
                  <a:lnTo>
                    <a:pt x="1605639" y="2067174"/>
                  </a:lnTo>
                  <a:cubicBezTo>
                    <a:pt x="1612266" y="2067174"/>
                    <a:pt x="1617638" y="2075859"/>
                    <a:pt x="1617638" y="2086571"/>
                  </a:cubicBezTo>
                  <a:cubicBezTo>
                    <a:pt x="1617638" y="2097282"/>
                    <a:pt x="1612266" y="2105966"/>
                    <a:pt x="1605639" y="2105966"/>
                  </a:cubicBezTo>
                  <a:close/>
                  <a:moveTo>
                    <a:pt x="2189256" y="2105967"/>
                  </a:moveTo>
                  <a:cubicBezTo>
                    <a:pt x="2182630" y="2105967"/>
                    <a:pt x="2177258" y="2097283"/>
                    <a:pt x="2177258" y="2086571"/>
                  </a:cubicBezTo>
                  <a:cubicBezTo>
                    <a:pt x="2177258" y="2075859"/>
                    <a:pt x="2182630" y="2067175"/>
                    <a:pt x="2189256" y="2067175"/>
                  </a:cubicBezTo>
                  <a:lnTo>
                    <a:pt x="2191109" y="2068418"/>
                  </a:lnTo>
                  <a:lnTo>
                    <a:pt x="2191109" y="2067176"/>
                  </a:lnTo>
                  <a:lnTo>
                    <a:pt x="2875777" y="2086369"/>
                  </a:lnTo>
                  <a:lnTo>
                    <a:pt x="2191109" y="2105562"/>
                  </a:lnTo>
                  <a:lnTo>
                    <a:pt x="2191109" y="2104725"/>
                  </a:lnTo>
                  <a:lnTo>
                    <a:pt x="2189256" y="2105967"/>
                  </a:lnTo>
                  <a:close/>
                  <a:moveTo>
                    <a:pt x="2105741" y="2125363"/>
                  </a:moveTo>
                  <a:cubicBezTo>
                    <a:pt x="2084318" y="2125363"/>
                    <a:pt x="2066949" y="2107995"/>
                    <a:pt x="2066949" y="2086571"/>
                  </a:cubicBezTo>
                  <a:cubicBezTo>
                    <a:pt x="2066949" y="2065147"/>
                    <a:pt x="2084318" y="2047779"/>
                    <a:pt x="2105741" y="2047779"/>
                  </a:cubicBezTo>
                  <a:cubicBezTo>
                    <a:pt x="2127165" y="2047779"/>
                    <a:pt x="2144533" y="2065147"/>
                    <a:pt x="2144533" y="2086571"/>
                  </a:cubicBezTo>
                  <a:cubicBezTo>
                    <a:pt x="2144533" y="2107995"/>
                    <a:pt x="2127165" y="2125363"/>
                    <a:pt x="2105741" y="2125363"/>
                  </a:cubicBezTo>
                  <a:close/>
                  <a:moveTo>
                    <a:pt x="1689154" y="2125363"/>
                  </a:moveTo>
                  <a:cubicBezTo>
                    <a:pt x="1667730" y="2125363"/>
                    <a:pt x="1650362" y="2107995"/>
                    <a:pt x="1650362" y="2086571"/>
                  </a:cubicBezTo>
                  <a:cubicBezTo>
                    <a:pt x="1650362" y="2065147"/>
                    <a:pt x="1667730" y="2047779"/>
                    <a:pt x="1689154" y="2047779"/>
                  </a:cubicBezTo>
                  <a:cubicBezTo>
                    <a:pt x="1710578" y="2047779"/>
                    <a:pt x="1727946" y="2065147"/>
                    <a:pt x="1727946" y="2086571"/>
                  </a:cubicBezTo>
                  <a:cubicBezTo>
                    <a:pt x="1727946" y="2107995"/>
                    <a:pt x="1710578" y="2125363"/>
                    <a:pt x="1689154" y="2125363"/>
                  </a:cubicBezTo>
                  <a:close/>
                  <a:moveTo>
                    <a:pt x="1897448" y="2143552"/>
                  </a:moveTo>
                  <a:lnTo>
                    <a:pt x="1793397" y="2086571"/>
                  </a:lnTo>
                  <a:lnTo>
                    <a:pt x="1897448" y="2029589"/>
                  </a:lnTo>
                  <a:lnTo>
                    <a:pt x="2001499" y="2086571"/>
                  </a:lnTo>
                  <a:lnTo>
                    <a:pt x="1897448" y="2143552"/>
                  </a:lnTo>
                  <a:close/>
                  <a:moveTo>
                    <a:pt x="227437" y="3144508"/>
                  </a:moveTo>
                  <a:lnTo>
                    <a:pt x="3567461" y="3144508"/>
                  </a:lnTo>
                  <a:lnTo>
                    <a:pt x="1897449" y="257086"/>
                  </a:lnTo>
                  <a:lnTo>
                    <a:pt x="227437" y="3144508"/>
                  </a:lnTo>
                  <a:close/>
                  <a:moveTo>
                    <a:pt x="144924" y="3199274"/>
                  </a:moveTo>
                  <a:lnTo>
                    <a:pt x="1897450" y="124935"/>
                  </a:lnTo>
                  <a:lnTo>
                    <a:pt x="3649975" y="3199274"/>
                  </a:lnTo>
                  <a:lnTo>
                    <a:pt x="144924" y="3199274"/>
                  </a:lnTo>
                  <a:close/>
                  <a:moveTo>
                    <a:pt x="0" y="3271462"/>
                  </a:moveTo>
                  <a:lnTo>
                    <a:pt x="3794898" y="3271462"/>
                  </a:lnTo>
                  <a:lnTo>
                    <a:pt x="1897450" y="0"/>
                  </a:lnTo>
                  <a:lnTo>
                    <a:pt x="0" y="3271462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30755" name="组合 9"/>
            <p:cNvGrpSpPr/>
            <p:nvPr/>
          </p:nvGrpSpPr>
          <p:grpSpPr>
            <a:xfrm>
              <a:off x="0" y="0"/>
              <a:ext cx="3097018" cy="2338842"/>
              <a:chOff x="0" y="0"/>
              <a:chExt cx="2027096" cy="1530846"/>
            </a:xfrm>
          </p:grpSpPr>
          <p:sp>
            <p:nvSpPr>
              <p:cNvPr id="30758" name="等腰三角形 3"/>
              <p:cNvSpPr/>
              <p:nvPr/>
            </p:nvSpPr>
            <p:spPr>
              <a:xfrm rot="-10021505">
                <a:off x="0" y="0"/>
                <a:ext cx="2027096" cy="1530898"/>
              </a:xfrm>
              <a:prstGeom prst="triangle">
                <a:avLst>
                  <a:gd name="adj" fmla="val 50000"/>
                </a:avLst>
              </a:prstGeom>
              <a:noFill/>
              <a:ln w="63500" cap="flat" cmpd="sng">
                <a:solidFill>
                  <a:schemeClr val="bg1">
                    <a:alpha val="63136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759" name="等腰三角形 4"/>
              <p:cNvSpPr/>
              <p:nvPr/>
            </p:nvSpPr>
            <p:spPr>
              <a:xfrm rot="10021505" flipH="1">
                <a:off x="0" y="0"/>
                <a:ext cx="2027096" cy="1530898"/>
              </a:xfrm>
              <a:prstGeom prst="triangle">
                <a:avLst>
                  <a:gd name="adj" fmla="val 50000"/>
                </a:avLst>
              </a:prstGeom>
              <a:noFill/>
              <a:ln w="63500" cap="flat" cmpd="sng">
                <a:solidFill>
                  <a:schemeClr val="bg1">
                    <a:alpha val="63136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pic>
            <p:nvPicPr>
              <p:cNvPr id="30760" name="图片 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34920" y="567180"/>
                <a:ext cx="279512" cy="30381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0756" name="文本框 5"/>
            <p:cNvSpPr txBox="1"/>
            <p:nvPr/>
          </p:nvSpPr>
          <p:spPr>
            <a:xfrm>
              <a:off x="891919" y="111859"/>
              <a:ext cx="1313180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4400" dirty="0">
                  <a:solidFill>
                    <a:srgbClr val="8F0000"/>
                  </a:solidFill>
                  <a:latin typeface="方正姚体" pitchFamily="2" charset="-122"/>
                  <a:ea typeface="方正姚体" pitchFamily="2" charset="-122"/>
                </a:rPr>
                <a:t>说明</a:t>
              </a:r>
              <a:endParaRPr lang="zh-CN" altLang="zh-CN" sz="4400" dirty="0">
                <a:solidFill>
                  <a:srgbClr val="8F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30757" name="文本框 6"/>
            <p:cNvSpPr txBox="1"/>
            <p:nvPr/>
          </p:nvSpPr>
          <p:spPr>
            <a:xfrm>
              <a:off x="922376" y="881300"/>
              <a:ext cx="125226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2400" dirty="0">
                  <a:solidFill>
                    <a:srgbClr val="AE0D09"/>
                  </a:solidFill>
                  <a:latin typeface="Agency FB" pitchFamily="34" charset="0"/>
                  <a:ea typeface="微软雅黑 Light" pitchFamily="2" charset="-122"/>
                </a:rPr>
                <a:t>Instruction</a:t>
              </a:r>
              <a:endParaRPr lang="zh-CN" altLang="en-US" sz="2400" dirty="0">
                <a:solidFill>
                  <a:srgbClr val="AE0D09"/>
                </a:solidFill>
                <a:latin typeface="Agency FB" pitchFamily="34" charset="0"/>
                <a:ea typeface="微软雅黑 Light" pitchFamily="2" charset="-122"/>
              </a:endParaRPr>
            </a:p>
          </p:txBody>
        </p:sp>
      </p:grpSp>
      <p:sp>
        <p:nvSpPr>
          <p:cNvPr id="30723" name="文本框 20"/>
          <p:cNvSpPr txBox="1"/>
          <p:nvPr/>
        </p:nvSpPr>
        <p:spPr>
          <a:xfrm>
            <a:off x="1095375" y="4535488"/>
            <a:ext cx="2622550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为了您能更好地使用模板，请在修改前先阅读这部分内容。希望您喜欢这次的模板。</a:t>
            </a:r>
            <a:endParaRPr lang="zh-CN" altLang="zh-CN" sz="1400" dirty="0">
              <a:solidFill>
                <a:srgbClr val="FDE7C6"/>
              </a:solidFill>
              <a:latin typeface="微软雅黑 Light" pitchFamily="2" charset="-122"/>
              <a:ea typeface="微软雅黑 Light" pitchFamily="2" charset="-122"/>
            </a:endParaRPr>
          </a:p>
        </p:txBody>
      </p:sp>
      <p:sp>
        <p:nvSpPr>
          <p:cNvPr id="30724" name="文本框 21"/>
          <p:cNvSpPr txBox="1"/>
          <p:nvPr/>
        </p:nvSpPr>
        <p:spPr>
          <a:xfrm>
            <a:off x="1095375" y="5338763"/>
            <a:ext cx="2622550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1400" dirty="0">
                <a:solidFill>
                  <a:srgbClr val="FDE7C6"/>
                </a:solidFill>
                <a:latin typeface="Agency FB" pitchFamily="34" charset="0"/>
                <a:ea typeface="微软雅黑 Light" pitchFamily="2" charset="-122"/>
              </a:rPr>
              <a:t>For your convenience, please read this instruction before using the template. Hope you enjoy it.</a:t>
            </a:r>
            <a:endParaRPr lang="zh-CN" altLang="en-US" sz="1400" dirty="0">
              <a:solidFill>
                <a:srgbClr val="FDE7C6"/>
              </a:solidFill>
              <a:latin typeface="Agency FB" pitchFamily="34" charset="0"/>
              <a:ea typeface="微软雅黑 Light" pitchFamily="2" charset="-122"/>
            </a:endParaRPr>
          </a:p>
        </p:txBody>
      </p:sp>
      <p:grpSp>
        <p:nvGrpSpPr>
          <p:cNvPr id="30725" name="组合 61"/>
          <p:cNvGrpSpPr/>
          <p:nvPr/>
        </p:nvGrpSpPr>
        <p:grpSpPr>
          <a:xfrm>
            <a:off x="4525963" y="1039813"/>
            <a:ext cx="6602412" cy="1055687"/>
            <a:chOff x="0" y="0"/>
            <a:chExt cx="6603174" cy="1056114"/>
          </a:xfrm>
        </p:grpSpPr>
        <p:grpSp>
          <p:nvGrpSpPr>
            <p:cNvPr id="30750" name="组合 31"/>
            <p:cNvGrpSpPr/>
            <p:nvPr/>
          </p:nvGrpSpPr>
          <p:grpSpPr>
            <a:xfrm>
              <a:off x="0" y="0"/>
              <a:ext cx="1180896" cy="1018014"/>
              <a:chOff x="0" y="0"/>
              <a:chExt cx="1180896" cy="1018014"/>
            </a:xfrm>
          </p:grpSpPr>
          <p:sp>
            <p:nvSpPr>
              <p:cNvPr id="30752" name="任意多边形 30"/>
              <p:cNvSpPr/>
              <p:nvPr/>
            </p:nvSpPr>
            <p:spPr>
              <a:xfrm>
                <a:off x="0" y="0"/>
                <a:ext cx="1181236" cy="1017999"/>
              </a:xfrm>
              <a:custGeom>
                <a:avLst/>
                <a:gdLst>
                  <a:gd name="txL" fmla="*/ 0 w 1180896"/>
                  <a:gd name="txT" fmla="*/ 0 h 1018014"/>
                  <a:gd name="txR" fmla="*/ 1180896 w 1180896"/>
                  <a:gd name="txB" fmla="*/ 1018014 h 1018014"/>
                </a:gdLst>
                <a:ahLst/>
                <a:cxnLst>
                  <a:cxn ang="0">
                    <a:pos x="590788" y="411986"/>
                  </a:cxn>
                  <a:cxn ang="0">
                    <a:pos x="574461" y="451724"/>
                  </a:cxn>
                  <a:cxn ang="0">
                    <a:pos x="533451" y="455761"/>
                  </a:cxn>
                  <a:cxn ang="0">
                    <a:pos x="564370" y="484359"/>
                  </a:cxn>
                  <a:cxn ang="0">
                    <a:pos x="555352" y="526592"/>
                  </a:cxn>
                  <a:cxn ang="0">
                    <a:pos x="590788" y="504527"/>
                  </a:cxn>
                  <a:cxn ang="0">
                    <a:pos x="626224" y="526592"/>
                  </a:cxn>
                  <a:cxn ang="0">
                    <a:pos x="617206" y="484359"/>
                  </a:cxn>
                  <a:cxn ang="0">
                    <a:pos x="648126" y="455761"/>
                  </a:cxn>
                  <a:cxn ang="0">
                    <a:pos x="607115" y="451724"/>
                  </a:cxn>
                  <a:cxn ang="0">
                    <a:pos x="590788" y="411986"/>
                  </a:cxn>
                  <a:cxn ang="0">
                    <a:pos x="590788" y="173202"/>
                  </a:cxn>
                  <a:cxn ang="0">
                    <a:pos x="1039392" y="946189"/>
                  </a:cxn>
                  <a:cxn ang="0">
                    <a:pos x="142185" y="946189"/>
                  </a:cxn>
                  <a:cxn ang="0">
                    <a:pos x="590788" y="173202"/>
                  </a:cxn>
                  <a:cxn ang="0">
                    <a:pos x="590789" y="88357"/>
                  </a:cxn>
                  <a:cxn ang="0">
                    <a:pos x="72057" y="982181"/>
                  </a:cxn>
                  <a:cxn ang="0">
                    <a:pos x="1109520" y="982181"/>
                  </a:cxn>
                  <a:cxn ang="0">
                    <a:pos x="590789" y="88357"/>
                  </a:cxn>
                  <a:cxn ang="0">
                    <a:pos x="590788" y="0"/>
                  </a:cxn>
                  <a:cxn ang="0">
                    <a:pos x="1181576" y="1017984"/>
                  </a:cxn>
                  <a:cxn ang="0">
                    <a:pos x="0" y="1017984"/>
                  </a:cxn>
                  <a:cxn ang="0">
                    <a:pos x="590788" y="0"/>
                  </a:cxn>
                </a:cxnLst>
                <a:rect l="txL" t="txT" r="txR" b="txB"/>
                <a:pathLst>
                  <a:path w="1180896" h="1018014">
                    <a:moveTo>
                      <a:pt x="590448" y="411998"/>
                    </a:moveTo>
                    <a:lnTo>
                      <a:pt x="574131" y="451738"/>
                    </a:lnTo>
                    <a:lnTo>
                      <a:pt x="533143" y="455775"/>
                    </a:lnTo>
                    <a:lnTo>
                      <a:pt x="564046" y="484373"/>
                    </a:lnTo>
                    <a:lnTo>
                      <a:pt x="555032" y="526608"/>
                    </a:lnTo>
                    <a:lnTo>
                      <a:pt x="590448" y="504541"/>
                    </a:lnTo>
                    <a:lnTo>
                      <a:pt x="625864" y="526608"/>
                    </a:lnTo>
                    <a:lnTo>
                      <a:pt x="616850" y="484373"/>
                    </a:lnTo>
                    <a:lnTo>
                      <a:pt x="647753" y="455775"/>
                    </a:lnTo>
                    <a:lnTo>
                      <a:pt x="606765" y="451738"/>
                    </a:lnTo>
                    <a:lnTo>
                      <a:pt x="590448" y="411998"/>
                    </a:lnTo>
                    <a:close/>
                    <a:moveTo>
                      <a:pt x="590448" y="173208"/>
                    </a:moveTo>
                    <a:lnTo>
                      <a:pt x="1038794" y="946217"/>
                    </a:lnTo>
                    <a:lnTo>
                      <a:pt x="142103" y="946217"/>
                    </a:lnTo>
                    <a:lnTo>
                      <a:pt x="590448" y="173208"/>
                    </a:lnTo>
                    <a:close/>
                    <a:moveTo>
                      <a:pt x="590449" y="88359"/>
                    </a:moveTo>
                    <a:lnTo>
                      <a:pt x="72015" y="982209"/>
                    </a:lnTo>
                    <a:lnTo>
                      <a:pt x="1108882" y="982209"/>
                    </a:lnTo>
                    <a:lnTo>
                      <a:pt x="590449" y="88359"/>
                    </a:lnTo>
                    <a:close/>
                    <a:moveTo>
                      <a:pt x="590448" y="0"/>
                    </a:moveTo>
                    <a:lnTo>
                      <a:pt x="1180896" y="1018014"/>
                    </a:lnTo>
                    <a:lnTo>
                      <a:pt x="0" y="1018014"/>
                    </a:lnTo>
                    <a:lnTo>
                      <a:pt x="590448" y="0"/>
                    </a:lnTo>
                    <a:close/>
                  </a:path>
                </a:pathLst>
              </a:custGeom>
              <a:solidFill>
                <a:schemeClr val="bg1">
                  <a:alpha val="67842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753" name="文本框 23"/>
              <p:cNvSpPr txBox="1"/>
              <p:nvPr/>
            </p:nvSpPr>
            <p:spPr>
              <a:xfrm>
                <a:off x="190338" y="487114"/>
                <a:ext cx="800219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2400" dirty="0">
                    <a:solidFill>
                      <a:srgbClr val="860604"/>
                    </a:solidFill>
                    <a:latin typeface="方正姚体" pitchFamily="2" charset="-122"/>
                    <a:ea typeface="方正姚体" pitchFamily="2" charset="-122"/>
                  </a:rPr>
                  <a:t>动画</a:t>
                </a:r>
                <a:endParaRPr lang="zh-CN" altLang="zh-CN" sz="2400" dirty="0">
                  <a:solidFill>
                    <a:srgbClr val="860604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</p:grpSp>
        <p:sp>
          <p:nvSpPr>
            <p:cNvPr id="30751" name="文本框 38"/>
            <p:cNvSpPr txBox="1"/>
            <p:nvPr/>
          </p:nvSpPr>
          <p:spPr>
            <a:xfrm>
              <a:off x="1180895" y="102007"/>
              <a:ext cx="5422279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模板中个别光斑和星星会有闪烁效果，营造出闪耀热闹的氛围，但由于</a:t>
              </a:r>
              <a:r>
                <a:rPr lang="en-US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PowerPoint</a:t>
              </a:r>
              <a:r>
                <a:rPr lang="zh-CN" altLang="en-US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的设计缺陷，带来的副作用就是有时幻灯片切换时需要点击两下。如果想去掉这些闪烁动画，可以在幻灯片母版中一次性全部删除。</a:t>
              </a:r>
              <a:endPara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30726" name="组合 32"/>
          <p:cNvGrpSpPr/>
          <p:nvPr/>
        </p:nvGrpSpPr>
        <p:grpSpPr>
          <a:xfrm>
            <a:off x="4525963" y="2417763"/>
            <a:ext cx="1181100" cy="1019175"/>
            <a:chOff x="0" y="0"/>
            <a:chExt cx="1180896" cy="1018014"/>
          </a:xfrm>
        </p:grpSpPr>
        <p:sp>
          <p:nvSpPr>
            <p:cNvPr id="30748" name="任意多边形 33"/>
            <p:cNvSpPr/>
            <p:nvPr/>
          </p:nvSpPr>
          <p:spPr>
            <a:xfrm>
              <a:off x="0" y="0"/>
              <a:ext cx="1180896" cy="1018014"/>
            </a:xfrm>
            <a:custGeom>
              <a:avLst/>
              <a:gdLst>
                <a:gd name="txL" fmla="*/ 0 w 1180896"/>
                <a:gd name="txT" fmla="*/ 0 h 1018014"/>
                <a:gd name="txR" fmla="*/ 1180896 w 1180896"/>
                <a:gd name="txB" fmla="*/ 1018014 h 1018014"/>
              </a:gdLst>
              <a:ahLst/>
              <a:cxnLst>
                <a:cxn ang="0">
                  <a:pos x="590448" y="411998"/>
                </a:cxn>
                <a:cxn ang="0">
                  <a:pos x="574131" y="451738"/>
                </a:cxn>
                <a:cxn ang="0">
                  <a:pos x="533143" y="455775"/>
                </a:cxn>
                <a:cxn ang="0">
                  <a:pos x="564046" y="484373"/>
                </a:cxn>
                <a:cxn ang="0">
                  <a:pos x="555032" y="526608"/>
                </a:cxn>
                <a:cxn ang="0">
                  <a:pos x="590448" y="504541"/>
                </a:cxn>
                <a:cxn ang="0">
                  <a:pos x="625864" y="526608"/>
                </a:cxn>
                <a:cxn ang="0">
                  <a:pos x="616850" y="484373"/>
                </a:cxn>
                <a:cxn ang="0">
                  <a:pos x="647753" y="455775"/>
                </a:cxn>
                <a:cxn ang="0">
                  <a:pos x="606765" y="451738"/>
                </a:cxn>
                <a:cxn ang="0">
                  <a:pos x="590448" y="411998"/>
                </a:cxn>
                <a:cxn ang="0">
                  <a:pos x="590448" y="173208"/>
                </a:cxn>
                <a:cxn ang="0">
                  <a:pos x="1038794" y="946217"/>
                </a:cxn>
                <a:cxn ang="0">
                  <a:pos x="142103" y="946217"/>
                </a:cxn>
                <a:cxn ang="0">
                  <a:pos x="590448" y="173208"/>
                </a:cxn>
                <a:cxn ang="0">
                  <a:pos x="590449" y="88359"/>
                </a:cxn>
                <a:cxn ang="0">
                  <a:pos x="72015" y="982209"/>
                </a:cxn>
                <a:cxn ang="0">
                  <a:pos x="1108882" y="982209"/>
                </a:cxn>
                <a:cxn ang="0">
                  <a:pos x="590449" y="88359"/>
                </a:cxn>
                <a:cxn ang="0">
                  <a:pos x="590448" y="0"/>
                </a:cxn>
                <a:cxn ang="0">
                  <a:pos x="1180896" y="1018014"/>
                </a:cxn>
                <a:cxn ang="0">
                  <a:pos x="0" y="1018014"/>
                </a:cxn>
                <a:cxn ang="0">
                  <a:pos x="590448" y="0"/>
                </a:cxn>
              </a:cxnLst>
              <a:rect l="txL" t="txT" r="txR" b="txB"/>
              <a:pathLst>
                <a:path w="1180896" h="1018014">
                  <a:moveTo>
                    <a:pt x="590448" y="411998"/>
                  </a:moveTo>
                  <a:lnTo>
                    <a:pt x="574131" y="451738"/>
                  </a:lnTo>
                  <a:lnTo>
                    <a:pt x="533143" y="455775"/>
                  </a:lnTo>
                  <a:lnTo>
                    <a:pt x="564046" y="484373"/>
                  </a:lnTo>
                  <a:lnTo>
                    <a:pt x="555032" y="526608"/>
                  </a:lnTo>
                  <a:lnTo>
                    <a:pt x="590448" y="504541"/>
                  </a:lnTo>
                  <a:lnTo>
                    <a:pt x="625864" y="526608"/>
                  </a:lnTo>
                  <a:lnTo>
                    <a:pt x="616850" y="484373"/>
                  </a:lnTo>
                  <a:lnTo>
                    <a:pt x="647753" y="455775"/>
                  </a:lnTo>
                  <a:lnTo>
                    <a:pt x="606765" y="451738"/>
                  </a:lnTo>
                  <a:lnTo>
                    <a:pt x="590448" y="411998"/>
                  </a:lnTo>
                  <a:close/>
                  <a:moveTo>
                    <a:pt x="590448" y="173208"/>
                  </a:moveTo>
                  <a:lnTo>
                    <a:pt x="1038794" y="946217"/>
                  </a:lnTo>
                  <a:lnTo>
                    <a:pt x="142103" y="946217"/>
                  </a:lnTo>
                  <a:lnTo>
                    <a:pt x="590448" y="173208"/>
                  </a:lnTo>
                  <a:close/>
                  <a:moveTo>
                    <a:pt x="590449" y="88359"/>
                  </a:moveTo>
                  <a:lnTo>
                    <a:pt x="72015" y="982209"/>
                  </a:lnTo>
                  <a:lnTo>
                    <a:pt x="1108882" y="982209"/>
                  </a:lnTo>
                  <a:lnTo>
                    <a:pt x="590449" y="88359"/>
                  </a:lnTo>
                  <a:close/>
                  <a:moveTo>
                    <a:pt x="590448" y="0"/>
                  </a:moveTo>
                  <a:lnTo>
                    <a:pt x="1180896" y="1018014"/>
                  </a:lnTo>
                  <a:lnTo>
                    <a:pt x="0" y="1018014"/>
                  </a:lnTo>
                  <a:lnTo>
                    <a:pt x="590448" y="0"/>
                  </a:lnTo>
                  <a:close/>
                </a:path>
              </a:pathLst>
            </a:custGeom>
            <a:solidFill>
              <a:schemeClr val="bg1">
                <a:alpha val="67842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0749" name="文本框 34"/>
            <p:cNvSpPr txBox="1"/>
            <p:nvPr/>
          </p:nvSpPr>
          <p:spPr>
            <a:xfrm>
              <a:off x="190338" y="487114"/>
              <a:ext cx="80021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400" dirty="0">
                  <a:solidFill>
                    <a:srgbClr val="860604"/>
                  </a:solidFill>
                  <a:latin typeface="方正姚体" pitchFamily="2" charset="-122"/>
                  <a:ea typeface="方正姚体" pitchFamily="2" charset="-122"/>
                </a:rPr>
                <a:t>字体</a:t>
              </a:r>
              <a:endParaRPr lang="zh-CN" altLang="zh-CN" sz="2400" dirty="0">
                <a:solidFill>
                  <a:srgbClr val="860604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</p:grpSp>
      <p:grpSp>
        <p:nvGrpSpPr>
          <p:cNvPr id="30727" name="组合 60"/>
          <p:cNvGrpSpPr/>
          <p:nvPr/>
        </p:nvGrpSpPr>
        <p:grpSpPr>
          <a:xfrm>
            <a:off x="4525963" y="4994275"/>
            <a:ext cx="6602412" cy="1019175"/>
            <a:chOff x="0" y="0"/>
            <a:chExt cx="6603174" cy="1019698"/>
          </a:xfrm>
        </p:grpSpPr>
        <p:grpSp>
          <p:nvGrpSpPr>
            <p:cNvPr id="30730" name="组合 35"/>
            <p:cNvGrpSpPr/>
            <p:nvPr/>
          </p:nvGrpSpPr>
          <p:grpSpPr>
            <a:xfrm>
              <a:off x="0" y="0"/>
              <a:ext cx="1180896" cy="1018014"/>
              <a:chOff x="0" y="0"/>
              <a:chExt cx="1180896" cy="1018014"/>
            </a:xfrm>
          </p:grpSpPr>
          <p:sp>
            <p:nvSpPr>
              <p:cNvPr id="30746" name="任意多边形 36"/>
              <p:cNvSpPr/>
              <p:nvPr/>
            </p:nvSpPr>
            <p:spPr>
              <a:xfrm>
                <a:off x="0" y="0"/>
                <a:ext cx="1181236" cy="1018110"/>
              </a:xfrm>
              <a:custGeom>
                <a:avLst/>
                <a:gdLst>
                  <a:gd name="txL" fmla="*/ 0 w 1180896"/>
                  <a:gd name="txT" fmla="*/ 0 h 1018014"/>
                  <a:gd name="txR" fmla="*/ 1180896 w 1180896"/>
                  <a:gd name="txB" fmla="*/ 1018014 h 1018014"/>
                </a:gdLst>
                <a:ahLst/>
                <a:cxnLst>
                  <a:cxn ang="0">
                    <a:pos x="590788" y="412076"/>
                  </a:cxn>
                  <a:cxn ang="0">
                    <a:pos x="574461" y="451824"/>
                  </a:cxn>
                  <a:cxn ang="0">
                    <a:pos x="533451" y="455861"/>
                  </a:cxn>
                  <a:cxn ang="0">
                    <a:pos x="564370" y="484465"/>
                  </a:cxn>
                  <a:cxn ang="0">
                    <a:pos x="555352" y="526708"/>
                  </a:cxn>
                  <a:cxn ang="0">
                    <a:pos x="590788" y="504637"/>
                  </a:cxn>
                  <a:cxn ang="0">
                    <a:pos x="626224" y="526708"/>
                  </a:cxn>
                  <a:cxn ang="0">
                    <a:pos x="617206" y="484465"/>
                  </a:cxn>
                  <a:cxn ang="0">
                    <a:pos x="648126" y="455861"/>
                  </a:cxn>
                  <a:cxn ang="0">
                    <a:pos x="607115" y="451824"/>
                  </a:cxn>
                  <a:cxn ang="0">
                    <a:pos x="590788" y="412076"/>
                  </a:cxn>
                  <a:cxn ang="0">
                    <a:pos x="590788" y="173240"/>
                  </a:cxn>
                  <a:cxn ang="0">
                    <a:pos x="1039392" y="946395"/>
                  </a:cxn>
                  <a:cxn ang="0">
                    <a:pos x="142185" y="946395"/>
                  </a:cxn>
                  <a:cxn ang="0">
                    <a:pos x="590788" y="173240"/>
                  </a:cxn>
                  <a:cxn ang="0">
                    <a:pos x="590789" y="88375"/>
                  </a:cxn>
                  <a:cxn ang="0">
                    <a:pos x="72057" y="982395"/>
                  </a:cxn>
                  <a:cxn ang="0">
                    <a:pos x="1109520" y="982395"/>
                  </a:cxn>
                  <a:cxn ang="0">
                    <a:pos x="590789" y="88375"/>
                  </a:cxn>
                  <a:cxn ang="0">
                    <a:pos x="590788" y="0"/>
                  </a:cxn>
                  <a:cxn ang="0">
                    <a:pos x="1181576" y="1018206"/>
                  </a:cxn>
                  <a:cxn ang="0">
                    <a:pos x="0" y="1018206"/>
                  </a:cxn>
                  <a:cxn ang="0">
                    <a:pos x="590788" y="0"/>
                  </a:cxn>
                </a:cxnLst>
                <a:rect l="txL" t="txT" r="txR" b="txB"/>
                <a:pathLst>
                  <a:path w="1180896" h="1018014">
                    <a:moveTo>
                      <a:pt x="590448" y="411998"/>
                    </a:moveTo>
                    <a:lnTo>
                      <a:pt x="574131" y="451738"/>
                    </a:lnTo>
                    <a:lnTo>
                      <a:pt x="533143" y="455775"/>
                    </a:lnTo>
                    <a:lnTo>
                      <a:pt x="564046" y="484373"/>
                    </a:lnTo>
                    <a:lnTo>
                      <a:pt x="555032" y="526608"/>
                    </a:lnTo>
                    <a:lnTo>
                      <a:pt x="590448" y="504541"/>
                    </a:lnTo>
                    <a:lnTo>
                      <a:pt x="625864" y="526608"/>
                    </a:lnTo>
                    <a:lnTo>
                      <a:pt x="616850" y="484373"/>
                    </a:lnTo>
                    <a:lnTo>
                      <a:pt x="647753" y="455775"/>
                    </a:lnTo>
                    <a:lnTo>
                      <a:pt x="606765" y="451738"/>
                    </a:lnTo>
                    <a:lnTo>
                      <a:pt x="590448" y="411998"/>
                    </a:lnTo>
                    <a:close/>
                    <a:moveTo>
                      <a:pt x="590448" y="173208"/>
                    </a:moveTo>
                    <a:lnTo>
                      <a:pt x="1038794" y="946217"/>
                    </a:lnTo>
                    <a:lnTo>
                      <a:pt x="142103" y="946217"/>
                    </a:lnTo>
                    <a:lnTo>
                      <a:pt x="590448" y="173208"/>
                    </a:lnTo>
                    <a:close/>
                    <a:moveTo>
                      <a:pt x="590449" y="88359"/>
                    </a:moveTo>
                    <a:lnTo>
                      <a:pt x="72015" y="982209"/>
                    </a:lnTo>
                    <a:lnTo>
                      <a:pt x="1108882" y="982209"/>
                    </a:lnTo>
                    <a:lnTo>
                      <a:pt x="590449" y="88359"/>
                    </a:lnTo>
                    <a:close/>
                    <a:moveTo>
                      <a:pt x="590448" y="0"/>
                    </a:moveTo>
                    <a:lnTo>
                      <a:pt x="1180896" y="1018014"/>
                    </a:lnTo>
                    <a:lnTo>
                      <a:pt x="0" y="1018014"/>
                    </a:lnTo>
                    <a:lnTo>
                      <a:pt x="590448" y="0"/>
                    </a:lnTo>
                    <a:close/>
                  </a:path>
                </a:pathLst>
              </a:custGeom>
              <a:solidFill>
                <a:schemeClr val="bg1">
                  <a:alpha val="67842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747" name="文本框 37"/>
              <p:cNvSpPr txBox="1"/>
              <p:nvPr/>
            </p:nvSpPr>
            <p:spPr>
              <a:xfrm>
                <a:off x="190338" y="487114"/>
                <a:ext cx="800219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zh-CN" sz="2400" dirty="0">
                    <a:solidFill>
                      <a:srgbClr val="860604"/>
                    </a:solidFill>
                    <a:latin typeface="方正姚体" pitchFamily="2" charset="-122"/>
                    <a:ea typeface="方正姚体" pitchFamily="2" charset="-122"/>
                  </a:rPr>
                  <a:t>配色</a:t>
                </a:r>
                <a:endParaRPr lang="zh-CN" altLang="zh-CN" sz="2400" dirty="0">
                  <a:solidFill>
                    <a:srgbClr val="860604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</p:grpSp>
        <p:sp>
          <p:nvSpPr>
            <p:cNvPr id="30731" name="文本框 44"/>
            <p:cNvSpPr txBox="1"/>
            <p:nvPr/>
          </p:nvSpPr>
          <p:spPr>
            <a:xfrm>
              <a:off x="1180895" y="59436"/>
              <a:ext cx="5422279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本模板不支持一键换色，使用的部分配色参数如下：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grpSp>
          <p:nvGrpSpPr>
            <p:cNvPr id="30732" name="组合 59"/>
            <p:cNvGrpSpPr/>
            <p:nvPr/>
          </p:nvGrpSpPr>
          <p:grpSpPr>
            <a:xfrm>
              <a:off x="1224985" y="470907"/>
              <a:ext cx="5372311" cy="548791"/>
              <a:chOff x="0" y="0"/>
              <a:chExt cx="5372311" cy="548791"/>
            </a:xfrm>
          </p:grpSpPr>
          <p:sp>
            <p:nvSpPr>
              <p:cNvPr id="30733" name="矩形 53"/>
              <p:cNvSpPr/>
              <p:nvPr/>
            </p:nvSpPr>
            <p:spPr>
              <a:xfrm>
                <a:off x="706" y="-765"/>
                <a:ext cx="5371132" cy="546380"/>
              </a:xfrm>
              <a:prstGeom prst="rect">
                <a:avLst/>
              </a:prstGeom>
              <a:solidFill>
                <a:schemeClr val="bg1">
                  <a:alpha val="12941"/>
                </a:schemeClr>
              </a:soli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0734" name="组合 48"/>
              <p:cNvGrpSpPr/>
              <p:nvPr/>
            </p:nvGrpSpPr>
            <p:grpSpPr>
              <a:xfrm>
                <a:off x="68181" y="9894"/>
                <a:ext cx="1572919" cy="538897"/>
                <a:chOff x="0" y="0"/>
                <a:chExt cx="1572919" cy="538897"/>
              </a:xfrm>
            </p:grpSpPr>
            <p:sp>
              <p:nvSpPr>
                <p:cNvPr id="30743" name="矩形 45"/>
                <p:cNvSpPr/>
                <p:nvPr/>
              </p:nvSpPr>
              <p:spPr>
                <a:xfrm>
                  <a:off x="795" y="27460"/>
                  <a:ext cx="465192" cy="465376"/>
                </a:xfrm>
                <a:prstGeom prst="rect">
                  <a:avLst/>
                </a:prstGeom>
                <a:solidFill>
                  <a:srgbClr val="FDE7C6"/>
                </a:soli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0744" name="文本框 46"/>
                <p:cNvSpPr txBox="1"/>
                <p:nvPr/>
              </p:nvSpPr>
              <p:spPr>
                <a:xfrm>
                  <a:off x="464923" y="0"/>
                  <a:ext cx="971741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eaLnBrk="1" hangingPunct="1"/>
                  <a:r>
                    <a:rPr lang="en-US" altLang="zh-CN" sz="12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253,231,198</a:t>
                  </a:r>
                  <a:endParaRPr lang="zh-CN" altLang="en-US" sz="12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endParaRPr>
                </a:p>
              </p:txBody>
            </p:sp>
            <p:sp>
              <p:nvSpPr>
                <p:cNvPr id="30745" name="文本框 47"/>
                <p:cNvSpPr txBox="1"/>
                <p:nvPr/>
              </p:nvSpPr>
              <p:spPr>
                <a:xfrm>
                  <a:off x="464923" y="261898"/>
                  <a:ext cx="1107996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eaLnBrk="1" hangingPunct="1"/>
                  <a:r>
                    <a:rPr lang="zh-CN" altLang="zh-CN" sz="12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普通说明文字</a:t>
                  </a:r>
                  <a:endParaRPr lang="zh-CN" altLang="zh-CN" sz="12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endParaRPr>
                </a:p>
              </p:txBody>
            </p:sp>
          </p:grpSp>
          <p:grpSp>
            <p:nvGrpSpPr>
              <p:cNvPr id="30735" name="组合 49"/>
              <p:cNvGrpSpPr/>
              <p:nvPr/>
            </p:nvGrpSpPr>
            <p:grpSpPr>
              <a:xfrm>
                <a:off x="1643761" y="9894"/>
                <a:ext cx="2103513" cy="538897"/>
                <a:chOff x="0" y="0"/>
                <a:chExt cx="2103513" cy="538897"/>
              </a:xfrm>
            </p:grpSpPr>
            <p:sp>
              <p:nvSpPr>
                <p:cNvPr id="30740" name="矩形 50"/>
                <p:cNvSpPr/>
                <p:nvPr/>
              </p:nvSpPr>
              <p:spPr>
                <a:xfrm>
                  <a:off x="197" y="27460"/>
                  <a:ext cx="465192" cy="46537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0741" name="文本框 51"/>
                <p:cNvSpPr txBox="1"/>
                <p:nvPr/>
              </p:nvSpPr>
              <p:spPr>
                <a:xfrm>
                  <a:off x="464923" y="0"/>
                  <a:ext cx="1638590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eaLnBrk="1" hangingPunct="1"/>
                  <a:r>
                    <a:rPr lang="en-US" altLang="zh-CN" sz="12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255,255,255</a:t>
                  </a:r>
                  <a:r>
                    <a:rPr lang="zh-CN" altLang="en-US" sz="12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（纯白）</a:t>
                  </a:r>
                  <a:endParaRPr lang="zh-CN" altLang="en-US" sz="12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endParaRPr>
                </a:p>
              </p:txBody>
            </p:sp>
            <p:sp>
              <p:nvSpPr>
                <p:cNvPr id="30742" name="文本框 52"/>
                <p:cNvSpPr txBox="1"/>
                <p:nvPr/>
              </p:nvSpPr>
              <p:spPr>
                <a:xfrm>
                  <a:off x="464923" y="261898"/>
                  <a:ext cx="1322798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eaLnBrk="1" hangingPunct="1"/>
                  <a:r>
                    <a:rPr lang="zh-CN" altLang="en-US" sz="12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小标题</a:t>
                  </a:r>
                  <a:r>
                    <a:rPr lang="en-US" altLang="zh-CN" sz="12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/</a:t>
                  </a:r>
                  <a:r>
                    <a:rPr lang="zh-CN" altLang="en-US" sz="12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重要内容</a:t>
                  </a:r>
                  <a:endParaRPr lang="zh-CN" altLang="en-US" sz="12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endParaRPr>
                </a:p>
              </p:txBody>
            </p:sp>
          </p:grpSp>
          <p:grpSp>
            <p:nvGrpSpPr>
              <p:cNvPr id="30736" name="组合 54"/>
              <p:cNvGrpSpPr/>
              <p:nvPr/>
            </p:nvGrpSpPr>
            <p:grpSpPr>
              <a:xfrm>
                <a:off x="3738478" y="9894"/>
                <a:ext cx="1633833" cy="538897"/>
                <a:chOff x="0" y="0"/>
                <a:chExt cx="1633833" cy="538897"/>
              </a:xfrm>
            </p:grpSpPr>
            <p:sp>
              <p:nvSpPr>
                <p:cNvPr id="30737" name="矩形 55"/>
                <p:cNvSpPr/>
                <p:nvPr/>
              </p:nvSpPr>
              <p:spPr>
                <a:xfrm>
                  <a:off x="-366" y="27460"/>
                  <a:ext cx="465191" cy="465376"/>
                </a:xfrm>
                <a:prstGeom prst="rect">
                  <a:avLst/>
                </a:prstGeom>
                <a:solidFill>
                  <a:srgbClr val="5E0000"/>
                </a:soli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0738" name="文本框 56"/>
                <p:cNvSpPr txBox="1"/>
                <p:nvPr/>
              </p:nvSpPr>
              <p:spPr>
                <a:xfrm>
                  <a:off x="464923" y="0"/>
                  <a:ext cx="601447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eaLnBrk="1" hangingPunct="1"/>
                  <a:r>
                    <a:rPr lang="en-US" altLang="zh-CN" sz="12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94,0,0</a:t>
                  </a:r>
                  <a:endParaRPr lang="zh-CN" altLang="en-US" sz="12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endParaRPr>
                </a:p>
              </p:txBody>
            </p:sp>
            <p:sp>
              <p:nvSpPr>
                <p:cNvPr id="30739" name="文本框 57"/>
                <p:cNvSpPr txBox="1"/>
                <p:nvPr/>
              </p:nvSpPr>
              <p:spPr>
                <a:xfrm>
                  <a:off x="464923" y="261898"/>
                  <a:ext cx="1168910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eaLnBrk="1" hangingPunct="1"/>
                  <a:r>
                    <a:rPr lang="zh-CN" altLang="en-US" sz="12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过渡页</a:t>
                  </a:r>
                  <a:r>
                    <a:rPr lang="en-US" altLang="zh-CN" sz="12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/</a:t>
                  </a:r>
                  <a:r>
                    <a:rPr lang="zh-CN" altLang="en-US" sz="120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大标题</a:t>
                  </a:r>
                  <a:endParaRPr lang="zh-CN" altLang="en-US" sz="12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endParaRPr>
                </a:p>
              </p:txBody>
            </p:sp>
          </p:grpSp>
        </p:grpSp>
      </p:grpSp>
      <p:sp>
        <p:nvSpPr>
          <p:cNvPr id="30728" name="矩形 1"/>
          <p:cNvSpPr/>
          <p:nvPr/>
        </p:nvSpPr>
        <p:spPr>
          <a:xfrm>
            <a:off x="5749925" y="3411538"/>
            <a:ext cx="5373688" cy="1169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endParaRPr lang="en-US" altLang="zh-CN" sz="1400" dirty="0">
              <a:solidFill>
                <a:srgbClr val="FDE7C6"/>
              </a:solidFill>
              <a:latin typeface="微软雅黑 Light" pitchFamily="2" charset="-122"/>
              <a:ea typeface="微软雅黑 Light" pitchFamily="2" charset="-122"/>
            </a:endParaRPr>
          </a:p>
          <a:p>
            <a:pPr eaLnBrk="1" hangingPunct="1"/>
            <a:r>
              <a: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为了避免缺失字体导致效果打折，封面的“年终盛典”四个字为图片形式，您可以把图片删掉，替换为自己的文字内容，如果没有这个字体，请使用</a:t>
            </a:r>
            <a:r>
              <a:rPr lang="en-US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【</a:t>
            </a:r>
            <a:r>
              <a: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方正姚体</a:t>
            </a:r>
            <a:r>
              <a:rPr lang="en-US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】</a:t>
            </a:r>
            <a:r>
              <a: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。为了更好的效果，建议您下载</a:t>
            </a:r>
            <a:r>
              <a:rPr lang="en-US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【</a:t>
            </a:r>
            <a:r>
              <a: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迷你简菱心</a:t>
            </a:r>
            <a:r>
              <a:rPr lang="en-US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】</a:t>
            </a:r>
            <a:r>
              <a: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字体，并将所有</a:t>
            </a:r>
            <a:r>
              <a:rPr lang="en-US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【</a:t>
            </a:r>
            <a:r>
              <a: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方正姚体</a:t>
            </a:r>
            <a:r>
              <a:rPr lang="en-US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】</a:t>
            </a:r>
            <a:r>
              <a: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都换成</a:t>
            </a:r>
            <a:r>
              <a:rPr lang="en-US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【</a:t>
            </a:r>
            <a:r>
              <a: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迷你简菱心</a:t>
            </a:r>
            <a:r>
              <a:rPr lang="en-US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】</a:t>
            </a:r>
            <a:r>
              <a:rPr lang="zh-CN" altLang="en-US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rPr>
              <a:t>。</a:t>
            </a:r>
            <a:endParaRPr lang="zh-CN" altLang="en-US" sz="1400" dirty="0">
              <a:solidFill>
                <a:srgbClr val="FDE7C6"/>
              </a:solidFill>
              <a:latin typeface="微软雅黑 Light" pitchFamily="2" charset="-122"/>
              <a:ea typeface="微软雅黑 Light" pitchFamily="2" charset="-122"/>
            </a:endParaRPr>
          </a:p>
        </p:txBody>
      </p:sp>
      <p:pic>
        <p:nvPicPr>
          <p:cNvPr id="3072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5950" y="2487613"/>
            <a:ext cx="5443538" cy="1000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307" y="302260"/>
            <a:ext cx="7502313" cy="172889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2435013"/>
            <a:ext cx="12192000" cy="4428067"/>
            <a:chOff x="0" y="2876"/>
            <a:chExt cx="14400" cy="5230"/>
          </a:xfrm>
        </p:grpSpPr>
        <p:sp>
          <p:nvSpPr>
            <p:cNvPr id="3" name="Rectangle 17"/>
            <p:cNvSpPr>
              <a:spLocks noChangeArrowheads="1"/>
            </p:cNvSpPr>
            <p:nvPr/>
          </p:nvSpPr>
          <p:spPr bwMode="gray">
            <a:xfrm>
              <a:off x="0" y="2876"/>
              <a:ext cx="14400" cy="523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005397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50" y="3094"/>
              <a:ext cx="13538" cy="2271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Can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Unlimited number of commercial demonstrations for your personal/company, business.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Copy the contents of the template for use in other slide </a:t>
              </a: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masters.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396" y="5570"/>
              <a:ext cx="13806" cy="1827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Can not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Used for any form of online payment download.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After collecting the free resources we released, we will burn the discs for sale.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7" name="Picture 10" descr="png-064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8" y="3094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1" descr="png-065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2" y="5692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380731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92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eiryo" panose="020B0604030504040204" pitchFamily="34" charset="-128"/>
              </a:rPr>
              <a:t>https://www.freeppt7.com</a:t>
            </a:r>
            <a:endParaRPr lang="en-US" altLang="zh-CN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304315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sz="1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Best PPT templates for free download</a:t>
            </a:r>
            <a:endParaRPr sz="1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2275" y="303911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42791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473" y="844973"/>
            <a:ext cx="5549053" cy="127931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60"/>
          <p:cNvGrpSpPr/>
          <p:nvPr/>
        </p:nvGrpSpPr>
        <p:grpSpPr>
          <a:xfrm>
            <a:off x="3683000" y="1776413"/>
            <a:ext cx="5084763" cy="4146550"/>
            <a:chOff x="0" y="0"/>
            <a:chExt cx="5084570" cy="4145756"/>
          </a:xfrm>
        </p:grpSpPr>
        <p:sp>
          <p:nvSpPr>
            <p:cNvPr id="12291" name="任意多边形 36"/>
            <p:cNvSpPr/>
            <p:nvPr/>
          </p:nvSpPr>
          <p:spPr>
            <a:xfrm flipV="1">
              <a:off x="122233" y="0"/>
              <a:ext cx="4809942" cy="4145756"/>
            </a:xfrm>
            <a:custGeom>
              <a:avLst/>
              <a:gdLst>
                <a:gd name="txL" fmla="*/ 0 w 4809078"/>
                <a:gd name="txT" fmla="*/ 0 h 4145756"/>
                <a:gd name="txR" fmla="*/ 4809078 w 4809078"/>
                <a:gd name="txB" fmla="*/ 4145756 h 4145756"/>
              </a:gdLst>
              <a:ahLst/>
              <a:cxnLst>
                <a:cxn ang="0">
                  <a:pos x="2405401" y="1179011"/>
                </a:cxn>
                <a:cxn ang="0">
                  <a:pos x="2358133" y="1086906"/>
                </a:cxn>
                <a:cxn ang="0">
                  <a:pos x="2260185" y="1068117"/>
                </a:cxn>
                <a:cxn ang="0">
                  <a:pos x="2328919" y="992403"/>
                </a:cxn>
                <a:cxn ang="0">
                  <a:pos x="2315653" y="888686"/>
                </a:cxn>
                <a:cxn ang="0">
                  <a:pos x="2405401" y="933997"/>
                </a:cxn>
                <a:cxn ang="0">
                  <a:pos x="2495149" y="888686"/>
                </a:cxn>
                <a:cxn ang="0">
                  <a:pos x="2481885" y="992403"/>
                </a:cxn>
                <a:cxn ang="0">
                  <a:pos x="2550617" y="1068117"/>
                </a:cxn>
                <a:cxn ang="0">
                  <a:pos x="2452670" y="1086906"/>
                </a:cxn>
                <a:cxn ang="0">
                  <a:pos x="2405401" y="1179011"/>
                </a:cxn>
                <a:cxn ang="0">
                  <a:pos x="2035476" y="2668782"/>
                </a:cxn>
                <a:cxn ang="0">
                  <a:pos x="2033125" y="2667208"/>
                </a:cxn>
                <a:cxn ang="0">
                  <a:pos x="2033125" y="2668270"/>
                </a:cxn>
                <a:cxn ang="0">
                  <a:pos x="1165171" y="2643946"/>
                </a:cxn>
                <a:cxn ang="0">
                  <a:pos x="2033125" y="2619624"/>
                </a:cxn>
                <a:cxn ang="0">
                  <a:pos x="2033125" y="2621198"/>
                </a:cxn>
                <a:cxn ang="0">
                  <a:pos x="2035476" y="2619624"/>
                </a:cxn>
                <a:cxn ang="0">
                  <a:pos x="2050686" y="2644204"/>
                </a:cxn>
                <a:cxn ang="0">
                  <a:pos x="2035476" y="2668782"/>
                </a:cxn>
                <a:cxn ang="0">
                  <a:pos x="2775328" y="2668784"/>
                </a:cxn>
                <a:cxn ang="0">
                  <a:pos x="2760119" y="2644204"/>
                </a:cxn>
                <a:cxn ang="0">
                  <a:pos x="2775328" y="2619624"/>
                </a:cxn>
                <a:cxn ang="0">
                  <a:pos x="2777678" y="2621200"/>
                </a:cxn>
                <a:cxn ang="0">
                  <a:pos x="2777678" y="2619626"/>
                </a:cxn>
                <a:cxn ang="0">
                  <a:pos x="3645634" y="2643948"/>
                </a:cxn>
                <a:cxn ang="0">
                  <a:pos x="2777678" y="2668270"/>
                </a:cxn>
                <a:cxn ang="0">
                  <a:pos x="2777678" y="2667210"/>
                </a:cxn>
                <a:cxn ang="0">
                  <a:pos x="2775328" y="2668784"/>
                </a:cxn>
                <a:cxn ang="0">
                  <a:pos x="2669457" y="2693362"/>
                </a:cxn>
                <a:cxn ang="0">
                  <a:pos x="2620280" y="2644204"/>
                </a:cxn>
                <a:cxn ang="0">
                  <a:pos x="2669457" y="2595044"/>
                </a:cxn>
                <a:cxn ang="0">
                  <a:pos x="2718633" y="2644204"/>
                </a:cxn>
                <a:cxn ang="0">
                  <a:pos x="2669457" y="2693362"/>
                </a:cxn>
                <a:cxn ang="0">
                  <a:pos x="2141348" y="2693362"/>
                </a:cxn>
                <a:cxn ang="0">
                  <a:pos x="2092171" y="2644204"/>
                </a:cxn>
                <a:cxn ang="0">
                  <a:pos x="2141348" y="2595044"/>
                </a:cxn>
                <a:cxn ang="0">
                  <a:pos x="2190524" y="2644204"/>
                </a:cxn>
                <a:cxn ang="0">
                  <a:pos x="2141348" y="2693362"/>
                </a:cxn>
                <a:cxn ang="0">
                  <a:pos x="2405403" y="2716414"/>
                </a:cxn>
                <a:cxn ang="0">
                  <a:pos x="2273495" y="2644204"/>
                </a:cxn>
                <a:cxn ang="0">
                  <a:pos x="2405403" y="2571994"/>
                </a:cxn>
                <a:cxn ang="0">
                  <a:pos x="2537309" y="2644204"/>
                </a:cxn>
                <a:cxn ang="0">
                  <a:pos x="2405403" y="2716414"/>
                </a:cxn>
                <a:cxn ang="0">
                  <a:pos x="288323" y="3984874"/>
                </a:cxn>
                <a:cxn ang="0">
                  <a:pos x="4522482" y="3984874"/>
                </a:cxn>
                <a:cxn ang="0">
                  <a:pos x="2405403" y="325793"/>
                </a:cxn>
                <a:cxn ang="0">
                  <a:pos x="288323" y="3984874"/>
                </a:cxn>
                <a:cxn ang="0">
                  <a:pos x="183721" y="4054276"/>
                </a:cxn>
                <a:cxn ang="0">
                  <a:pos x="2405405" y="158323"/>
                </a:cxn>
                <a:cxn ang="0">
                  <a:pos x="4627085" y="4054276"/>
                </a:cxn>
                <a:cxn ang="0">
                  <a:pos x="183721" y="4054276"/>
                </a:cxn>
                <a:cxn ang="0">
                  <a:pos x="0" y="4145756"/>
                </a:cxn>
                <a:cxn ang="0">
                  <a:pos x="4810806" y="4145756"/>
                </a:cxn>
                <a:cxn ang="0">
                  <a:pos x="2405405" y="0"/>
                </a:cxn>
                <a:cxn ang="0">
                  <a:pos x="0" y="4145756"/>
                </a:cxn>
              </a:cxnLst>
              <a:rect l="txL" t="txT" r="txR" b="txB"/>
              <a:pathLst>
                <a:path w="4809078" h="4145756">
                  <a:moveTo>
                    <a:pt x="2404537" y="1179011"/>
                  </a:moveTo>
                  <a:lnTo>
                    <a:pt x="2357285" y="1086906"/>
                  </a:lnTo>
                  <a:lnTo>
                    <a:pt x="2259373" y="1068117"/>
                  </a:lnTo>
                  <a:lnTo>
                    <a:pt x="2328082" y="992403"/>
                  </a:lnTo>
                  <a:lnTo>
                    <a:pt x="2314821" y="888686"/>
                  </a:lnTo>
                  <a:lnTo>
                    <a:pt x="2404537" y="933997"/>
                  </a:lnTo>
                  <a:lnTo>
                    <a:pt x="2494253" y="888686"/>
                  </a:lnTo>
                  <a:lnTo>
                    <a:pt x="2480992" y="992403"/>
                  </a:lnTo>
                  <a:lnTo>
                    <a:pt x="2549701" y="1068117"/>
                  </a:lnTo>
                  <a:lnTo>
                    <a:pt x="2451789" y="1086906"/>
                  </a:lnTo>
                  <a:lnTo>
                    <a:pt x="2404537" y="1179011"/>
                  </a:lnTo>
                  <a:close/>
                  <a:moveTo>
                    <a:pt x="2034744" y="2668782"/>
                  </a:moveTo>
                  <a:lnTo>
                    <a:pt x="2032394" y="2667209"/>
                  </a:lnTo>
                  <a:lnTo>
                    <a:pt x="2032394" y="2668270"/>
                  </a:lnTo>
                  <a:lnTo>
                    <a:pt x="1164752" y="2643947"/>
                  </a:lnTo>
                  <a:lnTo>
                    <a:pt x="2032394" y="2619625"/>
                  </a:lnTo>
                  <a:lnTo>
                    <a:pt x="2032394" y="2621198"/>
                  </a:lnTo>
                  <a:lnTo>
                    <a:pt x="2034744" y="2619624"/>
                  </a:lnTo>
                  <a:cubicBezTo>
                    <a:pt x="2043141" y="2619624"/>
                    <a:pt x="2049949" y="2630629"/>
                    <a:pt x="2049949" y="2644204"/>
                  </a:cubicBezTo>
                  <a:cubicBezTo>
                    <a:pt x="2049949" y="2657778"/>
                    <a:pt x="2043141" y="2668782"/>
                    <a:pt x="2034744" y="2668782"/>
                  </a:cubicBezTo>
                  <a:close/>
                  <a:moveTo>
                    <a:pt x="2774331" y="2668784"/>
                  </a:moveTo>
                  <a:cubicBezTo>
                    <a:pt x="2765934" y="2668784"/>
                    <a:pt x="2759127" y="2657779"/>
                    <a:pt x="2759127" y="2644205"/>
                  </a:cubicBezTo>
                  <a:cubicBezTo>
                    <a:pt x="2759127" y="2630630"/>
                    <a:pt x="2765934" y="2619625"/>
                    <a:pt x="2774331" y="2619625"/>
                  </a:cubicBezTo>
                  <a:lnTo>
                    <a:pt x="2776680" y="2621200"/>
                  </a:lnTo>
                  <a:lnTo>
                    <a:pt x="2776680" y="2619626"/>
                  </a:lnTo>
                  <a:lnTo>
                    <a:pt x="3644323" y="2643948"/>
                  </a:lnTo>
                  <a:lnTo>
                    <a:pt x="2776680" y="2668271"/>
                  </a:lnTo>
                  <a:lnTo>
                    <a:pt x="2776680" y="2667210"/>
                  </a:lnTo>
                  <a:lnTo>
                    <a:pt x="2774331" y="2668784"/>
                  </a:lnTo>
                  <a:close/>
                  <a:moveTo>
                    <a:pt x="2668497" y="2693363"/>
                  </a:moveTo>
                  <a:cubicBezTo>
                    <a:pt x="2641348" y="2693363"/>
                    <a:pt x="2619338" y="2671353"/>
                    <a:pt x="2619338" y="2644204"/>
                  </a:cubicBezTo>
                  <a:cubicBezTo>
                    <a:pt x="2619338" y="2617055"/>
                    <a:pt x="2641348" y="2595045"/>
                    <a:pt x="2668497" y="2595045"/>
                  </a:cubicBezTo>
                  <a:cubicBezTo>
                    <a:pt x="2695646" y="2595045"/>
                    <a:pt x="2717656" y="2617055"/>
                    <a:pt x="2717656" y="2644204"/>
                  </a:cubicBezTo>
                  <a:cubicBezTo>
                    <a:pt x="2717656" y="2671353"/>
                    <a:pt x="2695646" y="2693363"/>
                    <a:pt x="2668497" y="2693363"/>
                  </a:cubicBezTo>
                  <a:close/>
                  <a:moveTo>
                    <a:pt x="2140578" y="2693363"/>
                  </a:moveTo>
                  <a:cubicBezTo>
                    <a:pt x="2113429" y="2693363"/>
                    <a:pt x="2091419" y="2671353"/>
                    <a:pt x="2091419" y="2644204"/>
                  </a:cubicBezTo>
                  <a:cubicBezTo>
                    <a:pt x="2091419" y="2617055"/>
                    <a:pt x="2113429" y="2595045"/>
                    <a:pt x="2140578" y="2595045"/>
                  </a:cubicBezTo>
                  <a:cubicBezTo>
                    <a:pt x="2167727" y="2595045"/>
                    <a:pt x="2189737" y="2617055"/>
                    <a:pt x="2189737" y="2644204"/>
                  </a:cubicBezTo>
                  <a:cubicBezTo>
                    <a:pt x="2189737" y="2671353"/>
                    <a:pt x="2167727" y="2693363"/>
                    <a:pt x="2140578" y="2693363"/>
                  </a:cubicBezTo>
                  <a:close/>
                  <a:moveTo>
                    <a:pt x="2404538" y="2716414"/>
                  </a:moveTo>
                  <a:lnTo>
                    <a:pt x="2272679" y="2644204"/>
                  </a:lnTo>
                  <a:lnTo>
                    <a:pt x="2404538" y="2571994"/>
                  </a:lnTo>
                  <a:lnTo>
                    <a:pt x="2536396" y="2644204"/>
                  </a:lnTo>
                  <a:lnTo>
                    <a:pt x="2404538" y="2716414"/>
                  </a:lnTo>
                  <a:close/>
                  <a:moveTo>
                    <a:pt x="288219" y="3984874"/>
                  </a:moveTo>
                  <a:lnTo>
                    <a:pt x="4520859" y="3984874"/>
                  </a:lnTo>
                  <a:lnTo>
                    <a:pt x="2404539" y="325793"/>
                  </a:lnTo>
                  <a:lnTo>
                    <a:pt x="288219" y="3984874"/>
                  </a:lnTo>
                  <a:close/>
                  <a:moveTo>
                    <a:pt x="183655" y="4054276"/>
                  </a:moveTo>
                  <a:lnTo>
                    <a:pt x="2404540" y="158323"/>
                  </a:lnTo>
                  <a:lnTo>
                    <a:pt x="4625424" y="4054276"/>
                  </a:lnTo>
                  <a:lnTo>
                    <a:pt x="183655" y="4054276"/>
                  </a:lnTo>
                  <a:close/>
                  <a:moveTo>
                    <a:pt x="0" y="4145756"/>
                  </a:moveTo>
                  <a:lnTo>
                    <a:pt x="4809078" y="4145756"/>
                  </a:lnTo>
                  <a:lnTo>
                    <a:pt x="2404540" y="0"/>
                  </a:lnTo>
                  <a:lnTo>
                    <a:pt x="0" y="4145756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292" name="等腰三角形 28"/>
            <p:cNvSpPr/>
            <p:nvPr/>
          </p:nvSpPr>
          <p:spPr>
            <a:xfrm rot="-10021505">
              <a:off x="0" y="104755"/>
              <a:ext cx="5084570" cy="3839427"/>
            </a:xfrm>
            <a:prstGeom prst="triangle">
              <a:avLst>
                <a:gd name="adj" fmla="val 50000"/>
              </a:avLst>
            </a:prstGeom>
            <a:noFill/>
            <a:ln w="63500" cap="flat" cmpd="sng">
              <a:solidFill>
                <a:schemeClr val="bg1">
                  <a:alpha val="63136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293" name="等腰三角形 29"/>
            <p:cNvSpPr/>
            <p:nvPr/>
          </p:nvSpPr>
          <p:spPr>
            <a:xfrm rot="10021505" flipH="1">
              <a:off x="0" y="104755"/>
              <a:ext cx="5084570" cy="3839427"/>
            </a:xfrm>
            <a:prstGeom prst="triangle">
              <a:avLst>
                <a:gd name="adj" fmla="val 50000"/>
              </a:avLst>
            </a:prstGeom>
            <a:noFill/>
            <a:ln w="63500" cap="flat" cmpd="sng">
              <a:solidFill>
                <a:schemeClr val="bg1">
                  <a:alpha val="63136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294" name="文本框 31"/>
            <p:cNvSpPr txBox="1"/>
            <p:nvPr/>
          </p:nvSpPr>
          <p:spPr>
            <a:xfrm>
              <a:off x="834124" y="305917"/>
              <a:ext cx="341632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3600" dirty="0">
                  <a:solidFill>
                    <a:srgbClr val="8F0000"/>
                  </a:solidFill>
                  <a:latin typeface="方正姚体" pitchFamily="2" charset="-122"/>
                  <a:ea typeface="方正姚体" pitchFamily="2" charset="-122"/>
                </a:rPr>
                <a:t>在这里输入标题</a:t>
              </a:r>
              <a:endParaRPr lang="zh-CN" altLang="zh-CN" sz="3600" dirty="0">
                <a:solidFill>
                  <a:srgbClr val="8F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12295" name="文本框 32"/>
            <p:cNvSpPr txBox="1"/>
            <p:nvPr/>
          </p:nvSpPr>
          <p:spPr>
            <a:xfrm>
              <a:off x="1514677" y="920333"/>
              <a:ext cx="202491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2400" dirty="0">
                  <a:solidFill>
                    <a:srgbClr val="AE0D09"/>
                  </a:solidFill>
                  <a:latin typeface="Agency FB" pitchFamily="34" charset="0"/>
                  <a:ea typeface="微软雅黑 Light" pitchFamily="2" charset="-122"/>
                </a:rPr>
                <a:t>Put Your Title Here</a:t>
              </a:r>
              <a:endParaRPr lang="zh-CN" altLang="en-US" sz="2400" dirty="0">
                <a:solidFill>
                  <a:srgbClr val="AE0D09"/>
                </a:solidFill>
                <a:latin typeface="Agency FB" pitchFamily="34" charset="0"/>
                <a:ea typeface="微软雅黑 Light" pitchFamily="2" charset="-122"/>
              </a:endParaRPr>
            </a:p>
          </p:txBody>
        </p:sp>
        <p:sp>
          <p:nvSpPr>
            <p:cNvPr id="12296" name="文本框 33"/>
            <p:cNvSpPr txBox="1"/>
            <p:nvPr/>
          </p:nvSpPr>
          <p:spPr>
            <a:xfrm>
              <a:off x="2335336" y="1566664"/>
              <a:ext cx="413896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8800" dirty="0">
                  <a:solidFill>
                    <a:srgbClr val="7C0101"/>
                  </a:solidFill>
                  <a:latin typeface="Agency FB" pitchFamily="34" charset="0"/>
                  <a:ea typeface="微软雅黑 Light" pitchFamily="2" charset="-122"/>
                </a:rPr>
                <a:t>1</a:t>
              </a:r>
              <a:endParaRPr lang="zh-CN" altLang="en-US" sz="8800" dirty="0">
                <a:solidFill>
                  <a:srgbClr val="7C0101"/>
                </a:solidFill>
                <a:latin typeface="Agency FB" pitchFamily="34" charset="0"/>
                <a:ea typeface="微软雅黑 Light" pitchFamily="2" charset="-122"/>
              </a:endParaRPr>
            </a:p>
          </p:txBody>
        </p:sp>
        <p:pic>
          <p:nvPicPr>
            <p:cNvPr id="12297" name="图片 5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45061" y="1527675"/>
              <a:ext cx="701101" cy="76206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6443663" y="4627563"/>
            <a:ext cx="3097212" cy="1125537"/>
            <a:chOff x="0" y="0"/>
            <a:chExt cx="3097429" cy="1125720"/>
          </a:xfrm>
        </p:grpSpPr>
        <p:grpSp>
          <p:nvGrpSpPr>
            <p:cNvPr id="13787" name="组合 347"/>
            <p:cNvGrpSpPr/>
            <p:nvPr/>
          </p:nvGrpSpPr>
          <p:grpSpPr>
            <a:xfrm>
              <a:off x="402241" y="57774"/>
              <a:ext cx="2695188" cy="1067946"/>
              <a:chOff x="0" y="0"/>
              <a:chExt cx="4756814" cy="1884848"/>
            </a:xfrm>
          </p:grpSpPr>
          <p:pic>
            <p:nvPicPr>
              <p:cNvPr id="13793" name="图片 34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3794" name="组合 349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13795" name="椭圆 350"/>
                <p:cNvSpPr/>
                <p:nvPr/>
              </p:nvSpPr>
              <p:spPr>
                <a:xfrm>
                  <a:off x="402474" y="623822"/>
                  <a:ext cx="868626" cy="8687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3796" name="椭圆 351"/>
                <p:cNvGrpSpPr/>
                <p:nvPr/>
              </p:nvGrpSpPr>
              <p:grpSpPr>
                <a:xfrm>
                  <a:off x="-120" y="112014"/>
                  <a:ext cx="1140534" cy="1129879"/>
                  <a:chOff x="0" y="0"/>
                  <a:chExt cx="646176" cy="640080"/>
                </a:xfrm>
              </p:grpSpPr>
              <p:pic>
                <p:nvPicPr>
                  <p:cNvPr id="13934" name="椭圆 351"/>
                  <p:cNvPicPr/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0" y="0"/>
                    <a:ext cx="646176" cy="640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35" name="Text Box 9"/>
                  <p:cNvSpPr txBox="1"/>
                  <p:nvPr/>
                </p:nvSpPr>
                <p:spPr>
                  <a:xfrm>
                    <a:off x="94244" y="93718"/>
                    <a:ext cx="454725" cy="4546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797" name="椭圆 352"/>
                <p:cNvGrpSpPr/>
                <p:nvPr/>
              </p:nvGrpSpPr>
              <p:grpSpPr>
                <a:xfrm>
                  <a:off x="3023372" y="908309"/>
                  <a:ext cx="215195" cy="204454"/>
                  <a:chOff x="0" y="0"/>
                  <a:chExt cx="121920" cy="115824"/>
                </a:xfrm>
              </p:grpSpPr>
              <p:pic>
                <p:nvPicPr>
                  <p:cNvPr id="13932" name="椭圆 352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121920" cy="1158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33" name="Text Box 12"/>
                  <p:cNvSpPr txBox="1"/>
                  <p:nvPr/>
                </p:nvSpPr>
                <p:spPr>
                  <a:xfrm>
                    <a:off x="16526" y="14656"/>
                    <a:ext cx="85045" cy="850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798" name="椭圆 353"/>
                <p:cNvGrpSpPr/>
                <p:nvPr/>
              </p:nvGrpSpPr>
              <p:grpSpPr>
                <a:xfrm>
                  <a:off x="591667" y="-6355"/>
                  <a:ext cx="979138" cy="979229"/>
                  <a:chOff x="0" y="0"/>
                  <a:chExt cx="554736" cy="554736"/>
                </a:xfrm>
              </p:grpSpPr>
              <p:pic>
                <p:nvPicPr>
                  <p:cNvPr id="13930" name="椭圆 353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31" name="Text Box 15"/>
                  <p:cNvSpPr txBox="1"/>
                  <p:nvPr/>
                </p:nvSpPr>
                <p:spPr>
                  <a:xfrm rot="7365795">
                    <a:off x="85793" y="83543"/>
                    <a:ext cx="386088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799" name="椭圆 354"/>
                <p:cNvGrpSpPr/>
                <p:nvPr/>
              </p:nvGrpSpPr>
              <p:grpSpPr>
                <a:xfrm>
                  <a:off x="4034789" y="746898"/>
                  <a:ext cx="150637" cy="150651"/>
                  <a:chOff x="0" y="0"/>
                  <a:chExt cx="85344" cy="85344"/>
                </a:xfrm>
              </p:grpSpPr>
              <p:pic>
                <p:nvPicPr>
                  <p:cNvPr id="13928" name="椭圆 354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29" name="Text Box 18"/>
                  <p:cNvSpPr txBox="1"/>
                  <p:nvPr/>
                </p:nvSpPr>
                <p:spPr>
                  <a:xfrm>
                    <a:off x="11869" y="11030"/>
                    <a:ext cx="60329" cy="603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00" name="椭圆 355"/>
                <p:cNvGrpSpPr/>
                <p:nvPr/>
              </p:nvGrpSpPr>
              <p:grpSpPr>
                <a:xfrm>
                  <a:off x="3496801" y="779180"/>
                  <a:ext cx="225955" cy="225976"/>
                  <a:chOff x="0" y="0"/>
                  <a:chExt cx="128016" cy="128016"/>
                </a:xfrm>
              </p:grpSpPr>
              <p:pic>
                <p:nvPicPr>
                  <p:cNvPr id="13926" name="椭圆 355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27" name="Text Box 21"/>
                  <p:cNvSpPr txBox="1"/>
                  <p:nvPr/>
                </p:nvSpPr>
                <p:spPr>
                  <a:xfrm rot="-9908777">
                    <a:off x="20103" y="22432"/>
                    <a:ext cx="85045" cy="850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01" name="椭圆 356"/>
                <p:cNvGrpSpPr/>
                <p:nvPr/>
              </p:nvGrpSpPr>
              <p:grpSpPr>
                <a:xfrm>
                  <a:off x="2679060" y="951352"/>
                  <a:ext cx="161396" cy="161411"/>
                  <a:chOff x="0" y="0"/>
                  <a:chExt cx="91440" cy="91440"/>
                </a:xfrm>
              </p:grpSpPr>
              <p:pic>
                <p:nvPicPr>
                  <p:cNvPr id="13924" name="椭圆 356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25" name="Text Box 24"/>
                  <p:cNvSpPr txBox="1"/>
                  <p:nvPr/>
                </p:nvSpPr>
                <p:spPr>
                  <a:xfrm rot="-9908777">
                    <a:off x="16872" y="14484"/>
                    <a:ext cx="60329" cy="603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02" name="椭圆 357"/>
                <p:cNvGrpSpPr/>
                <p:nvPr/>
              </p:nvGrpSpPr>
              <p:grpSpPr>
                <a:xfrm>
                  <a:off x="3410723" y="929831"/>
                  <a:ext cx="376592" cy="365866"/>
                  <a:chOff x="0" y="0"/>
                  <a:chExt cx="213360" cy="207264"/>
                </a:xfrm>
              </p:grpSpPr>
              <p:pic>
                <p:nvPicPr>
                  <p:cNvPr id="13922" name="椭圆 357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23" name="Text Box 27"/>
                  <p:cNvSpPr txBox="1"/>
                  <p:nvPr/>
                </p:nvSpPr>
                <p:spPr>
                  <a:xfrm rot="7365795">
                    <a:off x="33956" y="30516"/>
                    <a:ext cx="143937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03" name="椭圆 358"/>
                <p:cNvGrpSpPr/>
                <p:nvPr/>
              </p:nvGrpSpPr>
              <p:grpSpPr>
                <a:xfrm>
                  <a:off x="2506904" y="746898"/>
                  <a:ext cx="548748" cy="538038"/>
                  <a:chOff x="0" y="0"/>
                  <a:chExt cx="310896" cy="304800"/>
                </a:xfrm>
              </p:grpSpPr>
              <p:pic>
                <p:nvPicPr>
                  <p:cNvPr id="13920" name="椭圆 358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21" name="Text Box 30"/>
                  <p:cNvSpPr txBox="1"/>
                  <p:nvPr/>
                </p:nvSpPr>
                <p:spPr>
                  <a:xfrm>
                    <a:off x="47329" y="43648"/>
                    <a:ext cx="217839" cy="2178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04" name="椭圆 359"/>
                <p:cNvGrpSpPr/>
                <p:nvPr/>
              </p:nvGrpSpPr>
              <p:grpSpPr>
                <a:xfrm>
                  <a:off x="2388546" y="908309"/>
                  <a:ext cx="312033" cy="312062"/>
                  <a:chOff x="0" y="0"/>
                  <a:chExt cx="176784" cy="176784"/>
                </a:xfrm>
              </p:grpSpPr>
              <p:pic>
                <p:nvPicPr>
                  <p:cNvPr id="13918" name="椭圆 359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19" name="Text Box 33"/>
                  <p:cNvSpPr txBox="1"/>
                  <p:nvPr/>
                </p:nvSpPr>
                <p:spPr>
                  <a:xfrm rot="-977560">
                    <a:off x="25958" y="27546"/>
                    <a:ext cx="120249" cy="12023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3805" name="图片 360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13806" name="椭圆 361"/>
                <p:cNvGrpSpPr/>
                <p:nvPr/>
              </p:nvGrpSpPr>
              <p:grpSpPr>
                <a:xfrm>
                  <a:off x="408751" y="198100"/>
                  <a:ext cx="871540" cy="871621"/>
                  <a:chOff x="0" y="0"/>
                  <a:chExt cx="493776" cy="493776"/>
                </a:xfrm>
              </p:grpSpPr>
              <p:pic>
                <p:nvPicPr>
                  <p:cNvPr id="13916" name="椭圆 361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17" name="Text Box 37"/>
                  <p:cNvSpPr txBox="1"/>
                  <p:nvPr/>
                </p:nvSpPr>
                <p:spPr>
                  <a:xfrm>
                    <a:off x="72394" y="73058"/>
                    <a:ext cx="350716" cy="3506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07" name="椭圆 362"/>
                <p:cNvGrpSpPr/>
                <p:nvPr/>
              </p:nvGrpSpPr>
              <p:grpSpPr>
                <a:xfrm>
                  <a:off x="785342" y="424075"/>
                  <a:ext cx="656345" cy="656406"/>
                  <a:chOff x="0" y="0"/>
                  <a:chExt cx="371856" cy="371856"/>
                </a:xfrm>
              </p:grpSpPr>
              <p:pic>
                <p:nvPicPr>
                  <p:cNvPr id="13914" name="椭圆 362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15" name="Text Box 40"/>
                  <p:cNvSpPr txBox="1"/>
                  <p:nvPr/>
                </p:nvSpPr>
                <p:spPr>
                  <a:xfrm>
                    <a:off x="53078" y="53989"/>
                    <a:ext cx="262079" cy="2620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08" name="椭圆 363"/>
                <p:cNvGrpSpPr/>
                <p:nvPr/>
              </p:nvGrpSpPr>
              <p:grpSpPr>
                <a:xfrm>
                  <a:off x="1334090" y="983635"/>
                  <a:ext cx="376592" cy="376626"/>
                  <a:chOff x="0" y="0"/>
                  <a:chExt cx="213360" cy="213360"/>
                </a:xfrm>
              </p:grpSpPr>
              <p:pic>
                <p:nvPicPr>
                  <p:cNvPr id="13912" name="椭圆 363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13" name="Text Box 43"/>
                  <p:cNvSpPr txBox="1"/>
                  <p:nvPr/>
                </p:nvSpPr>
                <p:spPr>
                  <a:xfrm>
                    <a:off x="32282" y="31157"/>
                    <a:ext cx="149044" cy="1490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09" name="椭圆 364"/>
                <p:cNvGrpSpPr/>
                <p:nvPr/>
              </p:nvGrpSpPr>
              <p:grpSpPr>
                <a:xfrm>
                  <a:off x="516348" y="639290"/>
                  <a:ext cx="731664" cy="731731"/>
                  <a:chOff x="0" y="0"/>
                  <a:chExt cx="414528" cy="414528"/>
                </a:xfrm>
              </p:grpSpPr>
              <p:pic>
                <p:nvPicPr>
                  <p:cNvPr id="13910" name="椭圆 364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11" name="Text Box 46"/>
                  <p:cNvSpPr txBox="1"/>
                  <p:nvPr/>
                </p:nvSpPr>
                <p:spPr>
                  <a:xfrm>
                    <a:off x="62202" y="59243"/>
                    <a:ext cx="293500" cy="2934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10" name="椭圆 365"/>
                <p:cNvGrpSpPr/>
                <p:nvPr/>
              </p:nvGrpSpPr>
              <p:grpSpPr>
                <a:xfrm>
                  <a:off x="1517006" y="843745"/>
                  <a:ext cx="387351" cy="376626"/>
                  <a:chOff x="0" y="0"/>
                  <a:chExt cx="219456" cy="213360"/>
                </a:xfrm>
              </p:grpSpPr>
              <p:pic>
                <p:nvPicPr>
                  <p:cNvPr id="13908" name="椭圆 365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219456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09" name="Text Box 49"/>
                  <p:cNvSpPr txBox="1"/>
                  <p:nvPr/>
                </p:nvSpPr>
                <p:spPr>
                  <a:xfrm rot="4687154">
                    <a:off x="35455" y="33381"/>
                    <a:ext cx="149030" cy="1490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11" name="椭圆 366"/>
                <p:cNvGrpSpPr/>
                <p:nvPr/>
              </p:nvGrpSpPr>
              <p:grpSpPr>
                <a:xfrm>
                  <a:off x="688505" y="499401"/>
                  <a:ext cx="968378" cy="968468"/>
                  <a:chOff x="0" y="0"/>
                  <a:chExt cx="548640" cy="548640"/>
                </a:xfrm>
              </p:grpSpPr>
              <p:pic>
                <p:nvPicPr>
                  <p:cNvPr id="13906" name="椭圆 366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548640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07" name="Text Box 52"/>
                  <p:cNvSpPr txBox="1"/>
                  <p:nvPr/>
                </p:nvSpPr>
                <p:spPr>
                  <a:xfrm rot="7365795">
                    <a:off x="81690" y="81549"/>
                    <a:ext cx="386088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12" name="椭圆 367"/>
                <p:cNvGrpSpPr/>
                <p:nvPr/>
              </p:nvGrpSpPr>
              <p:grpSpPr>
                <a:xfrm>
                  <a:off x="1161934" y="262664"/>
                  <a:ext cx="979138" cy="979229"/>
                  <a:chOff x="0" y="0"/>
                  <a:chExt cx="554736" cy="554736"/>
                </a:xfrm>
              </p:grpSpPr>
              <p:pic>
                <p:nvPicPr>
                  <p:cNvPr id="13904" name="椭圆 367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05" name="Text Box 55"/>
                  <p:cNvSpPr txBox="1"/>
                  <p:nvPr/>
                </p:nvSpPr>
                <p:spPr>
                  <a:xfrm rot="-8608185">
                    <a:off x="85500" y="82665"/>
                    <a:ext cx="386125" cy="386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13" name="椭圆 368"/>
                <p:cNvGrpSpPr/>
                <p:nvPr/>
              </p:nvGrpSpPr>
              <p:grpSpPr>
                <a:xfrm>
                  <a:off x="1839799" y="800702"/>
                  <a:ext cx="365832" cy="365866"/>
                  <a:chOff x="0" y="0"/>
                  <a:chExt cx="207264" cy="207264"/>
                </a:xfrm>
              </p:grpSpPr>
              <p:pic>
                <p:nvPicPr>
                  <p:cNvPr id="13902" name="椭圆 368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03" name="Text Box 58"/>
                  <p:cNvSpPr txBox="1"/>
                  <p:nvPr/>
                </p:nvSpPr>
                <p:spPr>
                  <a:xfrm rot="7365795">
                    <a:off x="30346" y="31946"/>
                    <a:ext cx="143937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14" name="椭圆 369"/>
                <p:cNvGrpSpPr/>
                <p:nvPr/>
              </p:nvGrpSpPr>
              <p:grpSpPr>
                <a:xfrm>
                  <a:off x="1699922" y="779180"/>
                  <a:ext cx="473429" cy="473473"/>
                  <a:chOff x="0" y="0"/>
                  <a:chExt cx="268224" cy="268224"/>
                </a:xfrm>
              </p:grpSpPr>
              <p:pic>
                <p:nvPicPr>
                  <p:cNvPr id="13900" name="椭圆 369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268224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01" name="Text Box 61"/>
                  <p:cNvSpPr txBox="1"/>
                  <p:nvPr/>
                </p:nvSpPr>
                <p:spPr>
                  <a:xfrm rot="7365795">
                    <a:off x="41319" y="40898"/>
                    <a:ext cx="183270" cy="1832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15" name="椭圆 370"/>
                <p:cNvGrpSpPr/>
                <p:nvPr/>
              </p:nvGrpSpPr>
              <p:grpSpPr>
                <a:xfrm>
                  <a:off x="1248012" y="262664"/>
                  <a:ext cx="720904" cy="720970"/>
                  <a:chOff x="0" y="0"/>
                  <a:chExt cx="408432" cy="408432"/>
                </a:xfrm>
              </p:grpSpPr>
              <p:pic>
                <p:nvPicPr>
                  <p:cNvPr id="13898" name="椭圆 370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99" name="Text Box 64"/>
                  <p:cNvSpPr txBox="1"/>
                  <p:nvPr/>
                </p:nvSpPr>
                <p:spPr>
                  <a:xfrm rot="-5664714">
                    <a:off x="62262" y="63097"/>
                    <a:ext cx="282932" cy="2829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16" name="椭圆 371"/>
                <p:cNvGrpSpPr/>
                <p:nvPr/>
              </p:nvGrpSpPr>
              <p:grpSpPr>
                <a:xfrm>
                  <a:off x="1958156" y="520922"/>
                  <a:ext cx="537988" cy="538038"/>
                  <a:chOff x="0" y="0"/>
                  <a:chExt cx="304800" cy="304800"/>
                </a:xfrm>
              </p:grpSpPr>
              <p:pic>
                <p:nvPicPr>
                  <p:cNvPr id="13896" name="椭圆 371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97" name="Text Box 67"/>
                  <p:cNvSpPr txBox="1"/>
                  <p:nvPr/>
                </p:nvSpPr>
                <p:spPr>
                  <a:xfrm rot="-5664714">
                    <a:off x="47069" y="46390"/>
                    <a:ext cx="211428" cy="2114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17" name="椭圆 372"/>
                <p:cNvGrpSpPr/>
                <p:nvPr/>
              </p:nvGrpSpPr>
              <p:grpSpPr>
                <a:xfrm>
                  <a:off x="1108135" y="929831"/>
                  <a:ext cx="419631" cy="419669"/>
                  <a:chOff x="0" y="0"/>
                  <a:chExt cx="237744" cy="237744"/>
                </a:xfrm>
              </p:grpSpPr>
              <p:pic>
                <p:nvPicPr>
                  <p:cNvPr id="13894" name="椭圆 372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95" name="Text Box 70"/>
                  <p:cNvSpPr txBox="1"/>
                  <p:nvPr/>
                </p:nvSpPr>
                <p:spPr>
                  <a:xfrm rot="-328810">
                    <a:off x="39574" y="39149"/>
                    <a:ext cx="163874" cy="1638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18" name="椭圆 373"/>
                <p:cNvGrpSpPr/>
                <p:nvPr/>
              </p:nvGrpSpPr>
              <p:grpSpPr>
                <a:xfrm>
                  <a:off x="1710682" y="703855"/>
                  <a:ext cx="602546" cy="602602"/>
                  <a:chOff x="0" y="0"/>
                  <a:chExt cx="341376" cy="341376"/>
                </a:xfrm>
              </p:grpSpPr>
              <p:pic>
                <p:nvPicPr>
                  <p:cNvPr id="13892" name="椭圆 373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93" name="Text Box 73"/>
                  <p:cNvSpPr txBox="1"/>
                  <p:nvPr/>
                </p:nvSpPr>
                <p:spPr>
                  <a:xfrm rot="-5664714">
                    <a:off x="51128" y="52609"/>
                    <a:ext cx="236774" cy="2367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19" name="椭圆 374"/>
                <p:cNvGrpSpPr/>
                <p:nvPr/>
              </p:nvGrpSpPr>
              <p:grpSpPr>
                <a:xfrm>
                  <a:off x="677745" y="531683"/>
                  <a:ext cx="1000658" cy="1011511"/>
                  <a:chOff x="0" y="0"/>
                  <a:chExt cx="566928" cy="573024"/>
                </a:xfrm>
              </p:grpSpPr>
              <p:pic>
                <p:nvPicPr>
                  <p:cNvPr id="13890" name="椭圆 374"/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0" y="0"/>
                    <a:ext cx="566928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91" name="Text Box 76"/>
                  <p:cNvSpPr txBox="1"/>
                  <p:nvPr/>
                </p:nvSpPr>
                <p:spPr>
                  <a:xfrm rot="-8833976">
                    <a:off x="84221" y="86796"/>
                    <a:ext cx="398439" cy="3984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3820" name="图片 375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3821" name="图片 376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319" name="椭圆 377"/>
                <p:cNvSpPr>
                  <a:spLocks noChangeArrowheads="1"/>
                </p:cNvSpPr>
                <p:nvPr/>
              </p:nvSpPr>
              <p:spPr bwMode="auto">
                <a:xfrm>
                  <a:off x="2333067" y="578985"/>
                  <a:ext cx="364263" cy="3614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20" name="椭圆 378"/>
                <p:cNvSpPr>
                  <a:spLocks noChangeArrowheads="1"/>
                </p:cNvSpPr>
                <p:nvPr/>
              </p:nvSpPr>
              <p:spPr bwMode="auto">
                <a:xfrm>
                  <a:off x="797560" y="915259"/>
                  <a:ext cx="361460" cy="3642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21" name="椭圆 379"/>
                <p:cNvSpPr>
                  <a:spLocks noChangeArrowheads="1"/>
                </p:cNvSpPr>
                <p:nvPr/>
              </p:nvSpPr>
              <p:spPr bwMode="auto">
                <a:xfrm>
                  <a:off x="536971" y="699484"/>
                  <a:ext cx="518375" cy="5184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22" name="椭圆 380"/>
                <p:cNvSpPr>
                  <a:spLocks noChangeArrowheads="1"/>
                </p:cNvSpPr>
                <p:nvPr/>
              </p:nvSpPr>
              <p:spPr bwMode="auto">
                <a:xfrm>
                  <a:off x="1245883" y="405244"/>
                  <a:ext cx="518373" cy="5184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834" name="椭圆 381"/>
                <p:cNvSpPr/>
                <p:nvPr/>
              </p:nvSpPr>
              <p:spPr>
                <a:xfrm>
                  <a:off x="1035731" y="985317"/>
                  <a:ext cx="361462" cy="36429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0324" name="椭圆 382"/>
                <p:cNvSpPr>
                  <a:spLocks noChangeArrowheads="1"/>
                </p:cNvSpPr>
                <p:nvPr/>
              </p:nvSpPr>
              <p:spPr bwMode="auto">
                <a:xfrm>
                  <a:off x="923650" y="632230"/>
                  <a:ext cx="619247" cy="6193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25" name="椭圆 383"/>
                <p:cNvSpPr>
                  <a:spLocks noChangeArrowheads="1"/>
                </p:cNvSpPr>
                <p:nvPr/>
              </p:nvSpPr>
              <p:spPr bwMode="auto">
                <a:xfrm>
                  <a:off x="430494" y="951689"/>
                  <a:ext cx="784566" cy="7874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3841" name="椭圆 384"/>
                <p:cNvGrpSpPr/>
                <p:nvPr/>
              </p:nvGrpSpPr>
              <p:grpSpPr>
                <a:xfrm>
                  <a:off x="85958" y="370272"/>
                  <a:ext cx="1280411" cy="1280530"/>
                  <a:chOff x="0" y="0"/>
                  <a:chExt cx="725424" cy="725424"/>
                </a:xfrm>
              </p:grpSpPr>
              <p:pic>
                <p:nvPicPr>
                  <p:cNvPr id="13888" name="椭圆 384"/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0" y="0"/>
                    <a:ext cx="725424" cy="7254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89" name="Text Box 88"/>
                  <p:cNvSpPr txBox="1"/>
                  <p:nvPr/>
                </p:nvSpPr>
                <p:spPr>
                  <a:xfrm rot="-4141609">
                    <a:off x="106780" y="109051"/>
                    <a:ext cx="510224" cy="5102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0329" name="椭圆 385"/>
                <p:cNvSpPr>
                  <a:spLocks noChangeArrowheads="1"/>
                </p:cNvSpPr>
                <p:nvPr/>
              </p:nvSpPr>
              <p:spPr bwMode="auto">
                <a:xfrm>
                  <a:off x="4524247" y="867621"/>
                  <a:ext cx="218558" cy="21577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845" name="椭圆 386"/>
                <p:cNvSpPr/>
                <p:nvPr/>
              </p:nvSpPr>
              <p:spPr>
                <a:xfrm rot="-7771559" flipV="1">
                  <a:off x="574774" y="580409"/>
                  <a:ext cx="510015" cy="50716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3846" name="椭圆 387"/>
                <p:cNvGrpSpPr/>
                <p:nvPr/>
              </p:nvGrpSpPr>
              <p:grpSpPr>
                <a:xfrm>
                  <a:off x="225835" y="876027"/>
                  <a:ext cx="667105" cy="677927"/>
                  <a:chOff x="0" y="0"/>
                  <a:chExt cx="377952" cy="384048"/>
                </a:xfrm>
              </p:grpSpPr>
              <p:pic>
                <p:nvPicPr>
                  <p:cNvPr id="13886" name="椭圆 387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87" name="Text Box 93"/>
                  <p:cNvSpPr txBox="1"/>
                  <p:nvPr/>
                </p:nvSpPr>
                <p:spPr>
                  <a:xfrm rot="3028441">
                    <a:off x="56061" y="58263"/>
                    <a:ext cx="266444" cy="2664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47" name="椭圆 388"/>
                <p:cNvGrpSpPr/>
                <p:nvPr/>
              </p:nvGrpSpPr>
              <p:grpSpPr>
                <a:xfrm>
                  <a:off x="580907" y="994395"/>
                  <a:ext cx="516468" cy="527277"/>
                  <a:chOff x="0" y="0"/>
                  <a:chExt cx="292608" cy="298704"/>
                </a:xfrm>
              </p:grpSpPr>
              <p:pic>
                <p:nvPicPr>
                  <p:cNvPr id="13884" name="椭圆 388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85" name="Text Box 96"/>
                  <p:cNvSpPr txBox="1"/>
                  <p:nvPr/>
                </p:nvSpPr>
                <p:spPr>
                  <a:xfrm rot="3028441">
                    <a:off x="43157" y="45571"/>
                    <a:ext cx="205501" cy="205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48" name="椭圆 389"/>
                <p:cNvGrpSpPr/>
                <p:nvPr/>
              </p:nvGrpSpPr>
              <p:grpSpPr>
                <a:xfrm>
                  <a:off x="903700" y="940592"/>
                  <a:ext cx="398111" cy="398148"/>
                  <a:chOff x="0" y="0"/>
                  <a:chExt cx="225552" cy="225552"/>
                </a:xfrm>
              </p:grpSpPr>
              <p:pic>
                <p:nvPicPr>
                  <p:cNvPr id="13882" name="椭圆 389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225552" cy="225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83" name="Text Box 99"/>
                  <p:cNvSpPr txBox="1"/>
                  <p:nvPr/>
                </p:nvSpPr>
                <p:spPr>
                  <a:xfrm rot="3028441">
                    <a:off x="35970" y="37388"/>
                    <a:ext cx="153565" cy="1535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49" name="椭圆 390"/>
                <p:cNvGrpSpPr/>
                <p:nvPr/>
              </p:nvGrpSpPr>
              <p:grpSpPr>
                <a:xfrm>
                  <a:off x="1398649" y="607008"/>
                  <a:ext cx="225955" cy="225976"/>
                  <a:chOff x="0" y="0"/>
                  <a:chExt cx="128016" cy="128016"/>
                </a:xfrm>
              </p:grpSpPr>
              <p:pic>
                <p:nvPicPr>
                  <p:cNvPr id="13880" name="椭圆 390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81" name="Text Box 102"/>
                  <p:cNvSpPr txBox="1"/>
                  <p:nvPr/>
                </p:nvSpPr>
                <p:spPr>
                  <a:xfrm rot="3028441">
                    <a:off x="22252" y="21837"/>
                    <a:ext cx="87333" cy="873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50" name="椭圆 391"/>
                <p:cNvGrpSpPr/>
                <p:nvPr/>
              </p:nvGrpSpPr>
              <p:grpSpPr>
                <a:xfrm>
                  <a:off x="656225" y="671573"/>
                  <a:ext cx="441150" cy="441191"/>
                  <a:chOff x="0" y="0"/>
                  <a:chExt cx="249936" cy="249936"/>
                </a:xfrm>
              </p:grpSpPr>
              <p:pic>
                <p:nvPicPr>
                  <p:cNvPr id="13878" name="椭圆 391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79" name="Text Box 105"/>
                  <p:cNvSpPr txBox="1"/>
                  <p:nvPr/>
                </p:nvSpPr>
                <p:spPr>
                  <a:xfrm rot="3028441">
                    <a:off x="39407" y="37698"/>
                    <a:ext cx="171977" cy="171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51" name="椭圆 392"/>
                <p:cNvGrpSpPr/>
                <p:nvPr/>
              </p:nvGrpSpPr>
              <p:grpSpPr>
                <a:xfrm>
                  <a:off x="1592324" y="746898"/>
                  <a:ext cx="225955" cy="225976"/>
                  <a:chOff x="0" y="0"/>
                  <a:chExt cx="128016" cy="128016"/>
                </a:xfrm>
              </p:grpSpPr>
              <p:pic>
                <p:nvPicPr>
                  <p:cNvPr id="13876" name="椭圆 392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77" name="Text Box 108"/>
                  <p:cNvSpPr txBox="1"/>
                  <p:nvPr/>
                </p:nvSpPr>
                <p:spPr>
                  <a:xfrm rot="-1658712">
                    <a:off x="19321" y="19611"/>
                    <a:ext cx="87339" cy="873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52" name="椭圆 393"/>
                <p:cNvGrpSpPr/>
                <p:nvPr/>
              </p:nvGrpSpPr>
              <p:grpSpPr>
                <a:xfrm>
                  <a:off x="882180" y="617769"/>
                  <a:ext cx="570267" cy="581081"/>
                  <a:chOff x="0" y="0"/>
                  <a:chExt cx="323088" cy="329184"/>
                </a:xfrm>
              </p:grpSpPr>
              <p:pic>
                <p:nvPicPr>
                  <p:cNvPr id="13874" name="椭圆 393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323088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75" name="Text Box 111"/>
                  <p:cNvSpPr txBox="1"/>
                  <p:nvPr/>
                </p:nvSpPr>
                <p:spPr>
                  <a:xfrm rot="-4337355">
                    <a:off x="47576" y="51656"/>
                    <a:ext cx="226248" cy="2262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853" name="椭圆 394"/>
                <p:cNvGrpSpPr/>
                <p:nvPr/>
              </p:nvGrpSpPr>
              <p:grpSpPr>
                <a:xfrm>
                  <a:off x="1387889" y="1058960"/>
                  <a:ext cx="419631" cy="419669"/>
                  <a:chOff x="0" y="0"/>
                  <a:chExt cx="237744" cy="237744"/>
                </a:xfrm>
              </p:grpSpPr>
              <p:pic>
                <p:nvPicPr>
                  <p:cNvPr id="13872" name="椭圆 394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73" name="Text Box 114"/>
                  <p:cNvSpPr txBox="1"/>
                  <p:nvPr/>
                </p:nvSpPr>
                <p:spPr>
                  <a:xfrm rot="8693154">
                    <a:off x="37267" y="36103"/>
                    <a:ext cx="165815" cy="165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3854" name="图片 395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3855" name="图片 396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357" name="椭圆 39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396" y="689685"/>
                  <a:ext cx="212973" cy="2101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58" name="椭圆 39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99817" y="1415479"/>
                  <a:ext cx="305449" cy="30261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59" name="椭圆 39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340" y="1076403"/>
                  <a:ext cx="302646" cy="3054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865" name="椭圆 400"/>
                <p:cNvSpPr/>
                <p:nvPr/>
              </p:nvSpPr>
              <p:spPr>
                <a:xfrm rot="-7771559" flipV="1">
                  <a:off x="1102969" y="618225"/>
                  <a:ext cx="212973" cy="2129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0361" name="椭圆 40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4584" y="315591"/>
                  <a:ext cx="459574" cy="4595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3869" name="椭圆 402"/>
                <p:cNvGrpSpPr/>
                <p:nvPr/>
              </p:nvGrpSpPr>
              <p:grpSpPr>
                <a:xfrm>
                  <a:off x="1086616" y="456358"/>
                  <a:ext cx="753183" cy="753253"/>
                  <a:chOff x="0" y="0"/>
                  <a:chExt cx="426720" cy="426720"/>
                </a:xfrm>
              </p:grpSpPr>
              <p:pic>
                <p:nvPicPr>
                  <p:cNvPr id="13870" name="椭圆 402"/>
                  <p:cNvPicPr/>
                  <p:nvPr/>
                </p:nvPicPr>
                <p:blipFill>
                  <a:blip r:embed="rId39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71" name="Text Box 124"/>
                  <p:cNvSpPr txBox="1"/>
                  <p:nvPr/>
                </p:nvSpPr>
                <p:spPr>
                  <a:xfrm rot="7170049">
                    <a:off x="62503" y="63898"/>
                    <a:ext cx="298994" cy="299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13788" name="组合 232"/>
            <p:cNvGrpSpPr/>
            <p:nvPr/>
          </p:nvGrpSpPr>
          <p:grpSpPr>
            <a:xfrm>
              <a:off x="0" y="0"/>
              <a:ext cx="882628" cy="882628"/>
              <a:chOff x="0" y="0"/>
              <a:chExt cx="1078690" cy="1078690"/>
            </a:xfrm>
          </p:grpSpPr>
          <p:grpSp>
            <p:nvGrpSpPr>
              <p:cNvPr id="13789" name="组合 227"/>
              <p:cNvGrpSpPr/>
              <p:nvPr/>
            </p:nvGrpSpPr>
            <p:grpSpPr>
              <a:xfrm>
                <a:off x="0" y="0"/>
                <a:ext cx="1078690" cy="1078690"/>
                <a:chOff x="0" y="0"/>
                <a:chExt cx="1078690" cy="1078690"/>
              </a:xfrm>
            </p:grpSpPr>
            <p:sp>
              <p:nvSpPr>
                <p:cNvPr id="13791" name="椭圆 228"/>
                <p:cNvSpPr/>
                <p:nvPr/>
              </p:nvSpPr>
              <p:spPr>
                <a:xfrm>
                  <a:off x="52387" y="52392"/>
                  <a:ext cx="974018" cy="974107"/>
                </a:xfrm>
                <a:prstGeom prst="ellipse">
                  <a:avLst/>
                </a:prstGeom>
                <a:solidFill>
                  <a:schemeClr val="bg1">
                    <a:alpha val="78822"/>
                  </a:schemeClr>
                </a:soli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sz="12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3792" name="椭圆 229"/>
                <p:cNvSpPr/>
                <p:nvPr/>
              </p:nvSpPr>
              <p:spPr>
                <a:xfrm>
                  <a:off x="0" y="0"/>
                  <a:ext cx="1078793" cy="1078892"/>
                </a:xfrm>
                <a:prstGeom prst="ellipse">
                  <a:avLst/>
                </a:prstGeom>
                <a:noFill/>
                <a:ln w="28575" cap="flat" cmpd="sng">
                  <a:solidFill>
                    <a:schemeClr val="bg1">
                      <a:alpha val="52156"/>
                    </a:schemeClr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p>
                  <a:pPr algn="ctr" eaLnBrk="1" hangingPunct="1"/>
                  <a:endParaRPr lang="zh-CN" altLang="en-US" sz="12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3790" name="Freeform 51"/>
              <p:cNvSpPr>
                <a:spLocks noEditPoints="1"/>
              </p:cNvSpPr>
              <p:nvPr/>
            </p:nvSpPr>
            <p:spPr>
              <a:xfrm>
                <a:off x="277890" y="320934"/>
                <a:ext cx="522911" cy="436823"/>
              </a:xfrm>
              <a:custGeom>
                <a:avLst/>
                <a:gdLst>
                  <a:gd name="txL" fmla="*/ 0 w 208"/>
                  <a:gd name="txT" fmla="*/ 0 h 174"/>
                  <a:gd name="txR" fmla="*/ 208 w 208"/>
                  <a:gd name="txB" fmla="*/ 174 h 174"/>
                </a:gdLst>
                <a:ahLst/>
                <a:cxnLst>
                  <a:cxn ang="0">
                    <a:pos x="1213472756" y="403360867"/>
                  </a:cxn>
                  <a:cxn ang="0">
                    <a:pos x="1219792938" y="359241760"/>
                  </a:cxn>
                  <a:cxn ang="0">
                    <a:pos x="859542560" y="0"/>
                  </a:cxn>
                  <a:cxn ang="0">
                    <a:pos x="562496360" y="157562542"/>
                  </a:cxn>
                  <a:cxn ang="0">
                    <a:pos x="455053265" y="132352341"/>
                  </a:cxn>
                  <a:cxn ang="0">
                    <a:pos x="221206451" y="346636659"/>
                  </a:cxn>
                  <a:cxn ang="0">
                    <a:pos x="0" y="605039967"/>
                  </a:cxn>
                  <a:cxn ang="0">
                    <a:pos x="265447725" y="869744727"/>
                  </a:cxn>
                  <a:cxn ang="0">
                    <a:pos x="556176178" y="869744727"/>
                  </a:cxn>
                  <a:cxn ang="0">
                    <a:pos x="556176178" y="1033608525"/>
                  </a:cxn>
                  <a:cxn ang="0">
                    <a:pos x="619377999" y="1096634029"/>
                  </a:cxn>
                  <a:cxn ang="0">
                    <a:pos x="745779283" y="1096634029"/>
                  </a:cxn>
                  <a:cxn ang="0">
                    <a:pos x="808981104" y="1033608525"/>
                  </a:cxn>
                  <a:cxn ang="0">
                    <a:pos x="808981104" y="869744727"/>
                  </a:cxn>
                  <a:cxn ang="0">
                    <a:pos x="1049148022" y="869744727"/>
                  </a:cxn>
                  <a:cxn ang="0">
                    <a:pos x="1314595669" y="605039967"/>
                  </a:cxn>
                  <a:cxn ang="0">
                    <a:pos x="1213472756" y="403360867"/>
                  </a:cxn>
                  <a:cxn ang="0">
                    <a:pos x="758419647" y="1033608525"/>
                  </a:cxn>
                  <a:cxn ang="0">
                    <a:pos x="745779283" y="1046213626"/>
                  </a:cxn>
                  <a:cxn ang="0">
                    <a:pos x="619377999" y="1046213626"/>
                  </a:cxn>
                  <a:cxn ang="0">
                    <a:pos x="606737635" y="1033608525"/>
                  </a:cxn>
                  <a:cxn ang="0">
                    <a:pos x="606737635" y="869744727"/>
                  </a:cxn>
                  <a:cxn ang="0">
                    <a:pos x="606737635" y="686972023"/>
                  </a:cxn>
                  <a:cxn ang="0">
                    <a:pos x="436092719" y="686972023"/>
                  </a:cxn>
                  <a:cxn ang="0">
                    <a:pos x="669937098" y="378150666"/>
                  </a:cxn>
                  <a:cxn ang="0">
                    <a:pos x="695217827" y="378150666"/>
                  </a:cxn>
                  <a:cxn ang="0">
                    <a:pos x="929064563" y="686972023"/>
                  </a:cxn>
                  <a:cxn ang="0">
                    <a:pos x="758419647" y="686972023"/>
                  </a:cxn>
                  <a:cxn ang="0">
                    <a:pos x="758419647" y="869744727"/>
                  </a:cxn>
                  <a:cxn ang="0">
                    <a:pos x="758419647" y="1033608525"/>
                  </a:cxn>
                  <a:cxn ang="0">
                    <a:pos x="1049148022" y="819324325"/>
                  </a:cxn>
                  <a:cxn ang="0">
                    <a:pos x="808981104" y="819324325"/>
                  </a:cxn>
                  <a:cxn ang="0">
                    <a:pos x="808981104" y="737392426"/>
                  </a:cxn>
                  <a:cxn ang="0">
                    <a:pos x="929064563" y="737392426"/>
                  </a:cxn>
                  <a:cxn ang="0">
                    <a:pos x="979626019" y="705878419"/>
                  </a:cxn>
                  <a:cxn ang="0">
                    <a:pos x="966985655" y="655460370"/>
                  </a:cxn>
                  <a:cxn ang="0">
                    <a:pos x="733138919" y="346636659"/>
                  </a:cxn>
                  <a:cxn ang="0">
                    <a:pos x="682577463" y="321426379"/>
                  </a:cxn>
                  <a:cxn ang="0">
                    <a:pos x="632018363" y="346636659"/>
                  </a:cxn>
                  <a:cxn ang="0">
                    <a:pos x="391851445" y="655460370"/>
                  </a:cxn>
                  <a:cxn ang="0">
                    <a:pos x="385531263" y="705878419"/>
                  </a:cxn>
                  <a:cxn ang="0">
                    <a:pos x="436092719" y="737392426"/>
                  </a:cxn>
                  <a:cxn ang="0">
                    <a:pos x="556176178" y="737392426"/>
                  </a:cxn>
                  <a:cxn ang="0">
                    <a:pos x="556176178" y="819324325"/>
                  </a:cxn>
                  <a:cxn ang="0">
                    <a:pos x="265447725" y="819324325"/>
                  </a:cxn>
                  <a:cxn ang="0">
                    <a:pos x="50561476" y="605039967"/>
                  </a:cxn>
                  <a:cxn ang="0">
                    <a:pos x="246487179" y="390755767"/>
                  </a:cxn>
                  <a:cxn ang="0">
                    <a:pos x="271767907" y="390755767"/>
                  </a:cxn>
                  <a:cxn ang="0">
                    <a:pos x="271767907" y="365545565"/>
                  </a:cxn>
                  <a:cxn ang="0">
                    <a:pos x="455053265" y="182772783"/>
                  </a:cxn>
                  <a:cxn ang="0">
                    <a:pos x="556176178" y="214284279"/>
                  </a:cxn>
                  <a:cxn ang="0">
                    <a:pos x="581456907" y="226889380"/>
                  </a:cxn>
                  <a:cxn ang="0">
                    <a:pos x="594097271" y="201679178"/>
                  </a:cxn>
                  <a:cxn ang="0">
                    <a:pos x="859542560" y="50420422"/>
                  </a:cxn>
                  <a:cxn ang="0">
                    <a:pos x="1169231481" y="359241760"/>
                  </a:cxn>
                  <a:cxn ang="0">
                    <a:pos x="1162911299" y="409662162"/>
                  </a:cxn>
                  <a:cxn ang="0">
                    <a:pos x="1162911299" y="422267263"/>
                  </a:cxn>
                  <a:cxn ang="0">
                    <a:pos x="1175551663" y="434872364"/>
                  </a:cxn>
                  <a:cxn ang="0">
                    <a:pos x="1264034212" y="605039967"/>
                  </a:cxn>
                  <a:cxn ang="0">
                    <a:pos x="1049148022" y="819324325"/>
                  </a:cxn>
                </a:cxnLst>
                <a:rect l="txL" t="txT" r="txR" b="txB"/>
                <a:pathLst>
                  <a:path w="208" h="174">
                    <a:moveTo>
                      <a:pt x="192" y="64"/>
                    </a:moveTo>
                    <a:cubicBezTo>
                      <a:pt x="193" y="61"/>
                      <a:pt x="193" y="59"/>
                      <a:pt x="193" y="57"/>
                    </a:cubicBezTo>
                    <a:cubicBezTo>
                      <a:pt x="193" y="25"/>
                      <a:pt x="167" y="0"/>
                      <a:pt x="136" y="0"/>
                    </a:cubicBezTo>
                    <a:cubicBezTo>
                      <a:pt x="117" y="0"/>
                      <a:pt x="100" y="9"/>
                      <a:pt x="89" y="25"/>
                    </a:cubicBezTo>
                    <a:cubicBezTo>
                      <a:pt x="84" y="22"/>
                      <a:pt x="78" y="21"/>
                      <a:pt x="72" y="21"/>
                    </a:cubicBezTo>
                    <a:cubicBezTo>
                      <a:pt x="53" y="21"/>
                      <a:pt x="37" y="35"/>
                      <a:pt x="35" y="55"/>
                    </a:cubicBezTo>
                    <a:cubicBezTo>
                      <a:pt x="15" y="58"/>
                      <a:pt x="0" y="76"/>
                      <a:pt x="0" y="96"/>
                    </a:cubicBezTo>
                    <a:cubicBezTo>
                      <a:pt x="0" y="119"/>
                      <a:pt x="19" y="138"/>
                      <a:pt x="42" y="138"/>
                    </a:cubicBezTo>
                    <a:cubicBezTo>
                      <a:pt x="88" y="138"/>
                      <a:pt x="88" y="138"/>
                      <a:pt x="88" y="138"/>
                    </a:cubicBezTo>
                    <a:cubicBezTo>
                      <a:pt x="88" y="164"/>
                      <a:pt x="88" y="164"/>
                      <a:pt x="88" y="164"/>
                    </a:cubicBezTo>
                    <a:cubicBezTo>
                      <a:pt x="88" y="170"/>
                      <a:pt x="92" y="174"/>
                      <a:pt x="98" y="174"/>
                    </a:cubicBezTo>
                    <a:cubicBezTo>
                      <a:pt x="118" y="174"/>
                      <a:pt x="118" y="174"/>
                      <a:pt x="118" y="174"/>
                    </a:cubicBezTo>
                    <a:cubicBezTo>
                      <a:pt x="124" y="174"/>
                      <a:pt x="128" y="170"/>
                      <a:pt x="128" y="164"/>
                    </a:cubicBezTo>
                    <a:cubicBezTo>
                      <a:pt x="128" y="138"/>
                      <a:pt x="128" y="138"/>
                      <a:pt x="128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89" y="138"/>
                      <a:pt x="208" y="119"/>
                      <a:pt x="208" y="96"/>
                    </a:cubicBezTo>
                    <a:cubicBezTo>
                      <a:pt x="208" y="84"/>
                      <a:pt x="202" y="72"/>
                      <a:pt x="192" y="64"/>
                    </a:cubicBezTo>
                    <a:close/>
                    <a:moveTo>
                      <a:pt x="120" y="164"/>
                    </a:moveTo>
                    <a:cubicBezTo>
                      <a:pt x="120" y="165"/>
                      <a:pt x="119" y="166"/>
                      <a:pt x="118" y="166"/>
                    </a:cubicBezTo>
                    <a:cubicBezTo>
                      <a:pt x="98" y="166"/>
                      <a:pt x="98" y="166"/>
                      <a:pt x="98" y="166"/>
                    </a:cubicBezTo>
                    <a:cubicBezTo>
                      <a:pt x="97" y="166"/>
                      <a:pt x="96" y="165"/>
                      <a:pt x="96" y="164"/>
                    </a:cubicBezTo>
                    <a:cubicBezTo>
                      <a:pt x="96" y="138"/>
                      <a:pt x="96" y="138"/>
                      <a:pt x="96" y="138"/>
                    </a:cubicBezTo>
                    <a:cubicBezTo>
                      <a:pt x="96" y="109"/>
                      <a:pt x="96" y="109"/>
                      <a:pt x="96" y="109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106" y="60"/>
                      <a:pt x="106" y="60"/>
                      <a:pt x="106" y="60"/>
                    </a:cubicBezTo>
                    <a:cubicBezTo>
                      <a:pt x="107" y="59"/>
                      <a:pt x="109" y="59"/>
                      <a:pt x="110" y="60"/>
                    </a:cubicBezTo>
                    <a:cubicBezTo>
                      <a:pt x="147" y="109"/>
                      <a:pt x="147" y="109"/>
                      <a:pt x="147" y="109"/>
                    </a:cubicBezTo>
                    <a:cubicBezTo>
                      <a:pt x="120" y="109"/>
                      <a:pt x="120" y="109"/>
                      <a:pt x="120" y="109"/>
                    </a:cubicBezTo>
                    <a:cubicBezTo>
                      <a:pt x="120" y="138"/>
                      <a:pt x="120" y="138"/>
                      <a:pt x="120" y="138"/>
                    </a:cubicBezTo>
                    <a:lnTo>
                      <a:pt x="120" y="164"/>
                    </a:lnTo>
                    <a:close/>
                    <a:moveTo>
                      <a:pt x="166" y="130"/>
                    </a:move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51" y="117"/>
                      <a:pt x="154" y="115"/>
                      <a:pt x="155" y="112"/>
                    </a:cubicBezTo>
                    <a:cubicBezTo>
                      <a:pt x="156" y="110"/>
                      <a:pt x="156" y="107"/>
                      <a:pt x="153" y="104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4" y="53"/>
                      <a:pt x="111" y="51"/>
                      <a:pt x="108" y="51"/>
                    </a:cubicBezTo>
                    <a:cubicBezTo>
                      <a:pt x="105" y="51"/>
                      <a:pt x="102" y="53"/>
                      <a:pt x="100" y="55"/>
                    </a:cubicBezTo>
                    <a:cubicBezTo>
                      <a:pt x="62" y="104"/>
                      <a:pt x="62" y="104"/>
                      <a:pt x="62" y="104"/>
                    </a:cubicBezTo>
                    <a:cubicBezTo>
                      <a:pt x="60" y="107"/>
                      <a:pt x="60" y="110"/>
                      <a:pt x="61" y="112"/>
                    </a:cubicBezTo>
                    <a:cubicBezTo>
                      <a:pt x="62" y="115"/>
                      <a:pt x="65" y="117"/>
                      <a:pt x="69" y="117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42" y="130"/>
                      <a:pt x="42" y="130"/>
                      <a:pt x="42" y="130"/>
                    </a:cubicBezTo>
                    <a:cubicBezTo>
                      <a:pt x="23" y="130"/>
                      <a:pt x="8" y="115"/>
                      <a:pt x="8" y="96"/>
                    </a:cubicBezTo>
                    <a:cubicBezTo>
                      <a:pt x="8" y="78"/>
                      <a:pt x="22" y="64"/>
                      <a:pt x="39" y="6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42"/>
                      <a:pt x="56" y="29"/>
                      <a:pt x="72" y="29"/>
                    </a:cubicBezTo>
                    <a:cubicBezTo>
                      <a:pt x="78" y="29"/>
                      <a:pt x="84" y="30"/>
                      <a:pt x="88" y="34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103" y="17"/>
                      <a:pt x="119" y="8"/>
                      <a:pt x="136" y="8"/>
                    </a:cubicBezTo>
                    <a:cubicBezTo>
                      <a:pt x="163" y="8"/>
                      <a:pt x="185" y="30"/>
                      <a:pt x="185" y="57"/>
                    </a:cubicBezTo>
                    <a:cubicBezTo>
                      <a:pt x="185" y="59"/>
                      <a:pt x="185" y="62"/>
                      <a:pt x="184" y="65"/>
                    </a:cubicBezTo>
                    <a:cubicBezTo>
                      <a:pt x="184" y="67"/>
                      <a:pt x="184" y="67"/>
                      <a:pt x="184" y="67"/>
                    </a:cubicBezTo>
                    <a:cubicBezTo>
                      <a:pt x="186" y="69"/>
                      <a:pt x="186" y="69"/>
                      <a:pt x="186" y="69"/>
                    </a:cubicBezTo>
                    <a:cubicBezTo>
                      <a:pt x="195" y="75"/>
                      <a:pt x="200" y="85"/>
                      <a:pt x="200" y="96"/>
                    </a:cubicBezTo>
                    <a:cubicBezTo>
                      <a:pt x="200" y="115"/>
                      <a:pt x="184" y="130"/>
                      <a:pt x="166" y="130"/>
                    </a:cubicBezTo>
                    <a:close/>
                  </a:path>
                </a:pathLst>
              </a:custGeom>
              <a:solidFill>
                <a:srgbClr val="8F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0312" name="组合 3"/>
          <p:cNvGrpSpPr/>
          <p:nvPr/>
        </p:nvGrpSpPr>
        <p:grpSpPr>
          <a:xfrm>
            <a:off x="6443663" y="3216275"/>
            <a:ext cx="3097212" cy="1068388"/>
            <a:chOff x="0" y="0"/>
            <a:chExt cx="3097429" cy="1067946"/>
          </a:xfrm>
        </p:grpSpPr>
        <p:grpSp>
          <p:nvGrpSpPr>
            <p:cNvPr id="13638" name="组合 291"/>
            <p:cNvGrpSpPr/>
            <p:nvPr/>
          </p:nvGrpSpPr>
          <p:grpSpPr>
            <a:xfrm>
              <a:off x="402241" y="0"/>
              <a:ext cx="2695188" cy="1067946"/>
              <a:chOff x="0" y="0"/>
              <a:chExt cx="4756814" cy="1884848"/>
            </a:xfrm>
          </p:grpSpPr>
          <p:pic>
            <p:nvPicPr>
              <p:cNvPr id="13644" name="图片 29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3645" name="组合 293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13646" name="椭圆 294"/>
                <p:cNvSpPr/>
                <p:nvPr/>
              </p:nvSpPr>
              <p:spPr>
                <a:xfrm>
                  <a:off x="402474" y="624549"/>
                  <a:ext cx="868626" cy="8682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3647" name="椭圆 295"/>
                <p:cNvGrpSpPr/>
                <p:nvPr/>
              </p:nvGrpSpPr>
              <p:grpSpPr>
                <a:xfrm>
                  <a:off x="-120" y="111803"/>
                  <a:ext cx="1140534" cy="1129228"/>
                  <a:chOff x="0" y="0"/>
                  <a:chExt cx="646176" cy="640080"/>
                </a:xfrm>
              </p:grpSpPr>
              <p:pic>
                <p:nvPicPr>
                  <p:cNvPr id="13785" name="椭圆 295"/>
                  <p:cNvPicPr/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0" y="0"/>
                    <a:ext cx="646176" cy="640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86" name="Text Box 137"/>
                  <p:cNvSpPr txBox="1"/>
                  <p:nvPr/>
                </p:nvSpPr>
                <p:spPr>
                  <a:xfrm>
                    <a:off x="94244" y="93891"/>
                    <a:ext cx="454725" cy="454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48" name="椭圆 296"/>
                <p:cNvGrpSpPr/>
                <p:nvPr/>
              </p:nvGrpSpPr>
              <p:grpSpPr>
                <a:xfrm>
                  <a:off x="3023372" y="907640"/>
                  <a:ext cx="215195" cy="204337"/>
                  <a:chOff x="0" y="0"/>
                  <a:chExt cx="121920" cy="115824"/>
                </a:xfrm>
              </p:grpSpPr>
              <p:pic>
                <p:nvPicPr>
                  <p:cNvPr id="13783" name="椭圆 296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121920" cy="1158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84" name="Text Box 140"/>
                  <p:cNvSpPr txBox="1"/>
                  <p:nvPr/>
                </p:nvSpPr>
                <p:spPr>
                  <a:xfrm>
                    <a:off x="16526" y="15044"/>
                    <a:ext cx="85045" cy="850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49" name="椭圆 297"/>
                <p:cNvGrpSpPr/>
                <p:nvPr/>
              </p:nvGrpSpPr>
              <p:grpSpPr>
                <a:xfrm>
                  <a:off x="591667" y="-6498"/>
                  <a:ext cx="979138" cy="978664"/>
                  <a:chOff x="0" y="0"/>
                  <a:chExt cx="554736" cy="554736"/>
                </a:xfrm>
              </p:grpSpPr>
              <p:pic>
                <p:nvPicPr>
                  <p:cNvPr id="13781" name="椭圆 297"/>
                  <p:cNvPicPr/>
                  <p:nvPr/>
                </p:nvPicPr>
                <p:blipFill>
                  <a:blip r:embed="rId40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82" name="Text Box 143"/>
                  <p:cNvSpPr txBox="1"/>
                  <p:nvPr/>
                </p:nvSpPr>
                <p:spPr>
                  <a:xfrm rot="7365795">
                    <a:off x="85683" y="83783"/>
                    <a:ext cx="386311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50" name="椭圆 298"/>
                <p:cNvGrpSpPr/>
                <p:nvPr/>
              </p:nvGrpSpPr>
              <p:grpSpPr>
                <a:xfrm>
                  <a:off x="4034789" y="746321"/>
                  <a:ext cx="150637" cy="150564"/>
                  <a:chOff x="0" y="0"/>
                  <a:chExt cx="85344" cy="85344"/>
                </a:xfrm>
              </p:grpSpPr>
              <p:pic>
                <p:nvPicPr>
                  <p:cNvPr id="13779" name="椭圆 298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80" name="Text Box 146"/>
                  <p:cNvSpPr txBox="1"/>
                  <p:nvPr/>
                </p:nvSpPr>
                <p:spPr>
                  <a:xfrm>
                    <a:off x="11869" y="11363"/>
                    <a:ext cx="60329" cy="603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51" name="椭圆 299"/>
                <p:cNvGrpSpPr/>
                <p:nvPr/>
              </p:nvGrpSpPr>
              <p:grpSpPr>
                <a:xfrm>
                  <a:off x="3496801" y="778585"/>
                  <a:ext cx="225955" cy="225846"/>
                  <a:chOff x="0" y="0"/>
                  <a:chExt cx="128016" cy="128016"/>
                </a:xfrm>
              </p:grpSpPr>
              <p:pic>
                <p:nvPicPr>
                  <p:cNvPr id="13777" name="椭圆 299"/>
                  <p:cNvPicPr/>
                  <p:nvPr/>
                </p:nvPicPr>
                <p:blipFill>
                  <a:blip r:embed="rId41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78" name="Text Box 149"/>
                  <p:cNvSpPr txBox="1"/>
                  <p:nvPr/>
                </p:nvSpPr>
                <p:spPr>
                  <a:xfrm rot="-9908777">
                    <a:off x="20103" y="22782"/>
                    <a:ext cx="85045" cy="850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52" name="椭圆 300"/>
                <p:cNvGrpSpPr/>
                <p:nvPr/>
              </p:nvGrpSpPr>
              <p:grpSpPr>
                <a:xfrm>
                  <a:off x="2679060" y="950658"/>
                  <a:ext cx="161396" cy="161318"/>
                  <a:chOff x="0" y="0"/>
                  <a:chExt cx="91440" cy="91440"/>
                </a:xfrm>
              </p:grpSpPr>
              <p:pic>
                <p:nvPicPr>
                  <p:cNvPr id="13775" name="椭圆 300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76" name="Text Box 152"/>
                  <p:cNvSpPr txBox="1"/>
                  <p:nvPr/>
                </p:nvSpPr>
                <p:spPr>
                  <a:xfrm rot="-9908777">
                    <a:off x="16872" y="14886"/>
                    <a:ext cx="60329" cy="603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53" name="椭圆 301"/>
                <p:cNvGrpSpPr/>
                <p:nvPr/>
              </p:nvGrpSpPr>
              <p:grpSpPr>
                <a:xfrm>
                  <a:off x="3410723" y="929149"/>
                  <a:ext cx="376592" cy="365655"/>
                  <a:chOff x="0" y="0"/>
                  <a:chExt cx="213360" cy="207264"/>
                </a:xfrm>
              </p:grpSpPr>
              <p:pic>
                <p:nvPicPr>
                  <p:cNvPr id="13773" name="椭圆 301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74" name="Text Box 155"/>
                  <p:cNvSpPr txBox="1"/>
                  <p:nvPr/>
                </p:nvSpPr>
                <p:spPr>
                  <a:xfrm rot="7365795">
                    <a:off x="33915" y="30961"/>
                    <a:ext cx="144021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54" name="椭圆 302"/>
                <p:cNvGrpSpPr/>
                <p:nvPr/>
              </p:nvGrpSpPr>
              <p:grpSpPr>
                <a:xfrm>
                  <a:off x="2506904" y="746321"/>
                  <a:ext cx="548748" cy="537728"/>
                  <a:chOff x="0" y="0"/>
                  <a:chExt cx="310896" cy="304800"/>
                </a:xfrm>
              </p:grpSpPr>
              <p:pic>
                <p:nvPicPr>
                  <p:cNvPr id="13771" name="椭圆 302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72" name="Text Box 158"/>
                  <p:cNvSpPr txBox="1"/>
                  <p:nvPr/>
                </p:nvSpPr>
                <p:spPr>
                  <a:xfrm>
                    <a:off x="47329" y="44000"/>
                    <a:ext cx="217839" cy="217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55" name="椭圆 303"/>
                <p:cNvGrpSpPr/>
                <p:nvPr/>
              </p:nvGrpSpPr>
              <p:grpSpPr>
                <a:xfrm>
                  <a:off x="2388546" y="907640"/>
                  <a:ext cx="312033" cy="311882"/>
                  <a:chOff x="0" y="0"/>
                  <a:chExt cx="176784" cy="176784"/>
                </a:xfrm>
              </p:grpSpPr>
              <p:pic>
                <p:nvPicPr>
                  <p:cNvPr id="13769" name="椭圆 303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70" name="Text Box 161"/>
                  <p:cNvSpPr txBox="1"/>
                  <p:nvPr/>
                </p:nvSpPr>
                <p:spPr>
                  <a:xfrm rot="-977560">
                    <a:off x="25958" y="27941"/>
                    <a:ext cx="120249" cy="1203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3656" name="图片 304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13657" name="椭圆 305"/>
                <p:cNvGrpSpPr/>
                <p:nvPr/>
              </p:nvGrpSpPr>
              <p:grpSpPr>
                <a:xfrm>
                  <a:off x="408751" y="197839"/>
                  <a:ext cx="871540" cy="871119"/>
                  <a:chOff x="0" y="0"/>
                  <a:chExt cx="493776" cy="493776"/>
                </a:xfrm>
              </p:grpSpPr>
              <p:pic>
                <p:nvPicPr>
                  <p:cNvPr id="13767" name="椭圆 305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68" name="Text Box 165"/>
                  <p:cNvSpPr txBox="1"/>
                  <p:nvPr/>
                </p:nvSpPr>
                <p:spPr>
                  <a:xfrm>
                    <a:off x="72394" y="73247"/>
                    <a:ext cx="350716" cy="3508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58" name="椭圆 306"/>
                <p:cNvGrpSpPr/>
                <p:nvPr/>
              </p:nvGrpSpPr>
              <p:grpSpPr>
                <a:xfrm>
                  <a:off x="785342" y="423685"/>
                  <a:ext cx="656345" cy="656028"/>
                  <a:chOff x="0" y="0"/>
                  <a:chExt cx="371856" cy="371856"/>
                </a:xfrm>
              </p:grpSpPr>
              <p:pic>
                <p:nvPicPr>
                  <p:cNvPr id="13765" name="椭圆 306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66" name="Text Box 168"/>
                  <p:cNvSpPr txBox="1"/>
                  <p:nvPr/>
                </p:nvSpPr>
                <p:spPr>
                  <a:xfrm>
                    <a:off x="53078" y="54242"/>
                    <a:ext cx="262079" cy="2622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59" name="椭圆 307"/>
                <p:cNvGrpSpPr/>
                <p:nvPr/>
              </p:nvGrpSpPr>
              <p:grpSpPr>
                <a:xfrm>
                  <a:off x="1334090" y="982921"/>
                  <a:ext cx="376592" cy="376409"/>
                  <a:chOff x="0" y="0"/>
                  <a:chExt cx="213360" cy="213360"/>
                </a:xfrm>
              </p:grpSpPr>
              <p:pic>
                <p:nvPicPr>
                  <p:cNvPr id="13763" name="椭圆 307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64" name="Text Box 171"/>
                  <p:cNvSpPr txBox="1"/>
                  <p:nvPr/>
                </p:nvSpPr>
                <p:spPr>
                  <a:xfrm>
                    <a:off x="32282" y="31579"/>
                    <a:ext cx="149044" cy="1491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60" name="椭圆 308"/>
                <p:cNvGrpSpPr/>
                <p:nvPr/>
              </p:nvGrpSpPr>
              <p:grpSpPr>
                <a:xfrm>
                  <a:off x="516348" y="638776"/>
                  <a:ext cx="731664" cy="731310"/>
                  <a:chOff x="0" y="0"/>
                  <a:chExt cx="414528" cy="414528"/>
                </a:xfrm>
              </p:grpSpPr>
              <p:pic>
                <p:nvPicPr>
                  <p:cNvPr id="13761" name="椭圆 308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62" name="Text Box 174"/>
                  <p:cNvSpPr txBox="1"/>
                  <p:nvPr/>
                </p:nvSpPr>
                <p:spPr>
                  <a:xfrm>
                    <a:off x="62202" y="59569"/>
                    <a:ext cx="293500" cy="29364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61" name="椭圆 309"/>
                <p:cNvGrpSpPr/>
                <p:nvPr/>
              </p:nvGrpSpPr>
              <p:grpSpPr>
                <a:xfrm>
                  <a:off x="1517006" y="843112"/>
                  <a:ext cx="387351" cy="387164"/>
                  <a:chOff x="0" y="0"/>
                  <a:chExt cx="219456" cy="219456"/>
                </a:xfrm>
              </p:grpSpPr>
              <p:pic>
                <p:nvPicPr>
                  <p:cNvPr id="13759" name="椭圆 309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60" name="Text Box 177"/>
                  <p:cNvSpPr txBox="1"/>
                  <p:nvPr/>
                </p:nvSpPr>
                <p:spPr>
                  <a:xfrm rot="4687154">
                    <a:off x="35413" y="33802"/>
                    <a:ext cx="149116" cy="1490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62" name="椭圆 310"/>
                <p:cNvGrpSpPr/>
                <p:nvPr/>
              </p:nvGrpSpPr>
              <p:grpSpPr>
                <a:xfrm>
                  <a:off x="688505" y="498966"/>
                  <a:ext cx="968378" cy="967910"/>
                  <a:chOff x="0" y="0"/>
                  <a:chExt cx="548640" cy="548640"/>
                </a:xfrm>
              </p:grpSpPr>
              <p:pic>
                <p:nvPicPr>
                  <p:cNvPr id="13757" name="椭圆 310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548640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58" name="Text Box 180"/>
                  <p:cNvSpPr txBox="1"/>
                  <p:nvPr/>
                </p:nvSpPr>
                <p:spPr>
                  <a:xfrm rot="7365795">
                    <a:off x="81580" y="81953"/>
                    <a:ext cx="386311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63" name="椭圆 311"/>
                <p:cNvGrpSpPr/>
                <p:nvPr/>
              </p:nvGrpSpPr>
              <p:grpSpPr>
                <a:xfrm>
                  <a:off x="1161934" y="262366"/>
                  <a:ext cx="979138" cy="978664"/>
                  <a:chOff x="0" y="0"/>
                  <a:chExt cx="554736" cy="554736"/>
                </a:xfrm>
              </p:grpSpPr>
              <p:pic>
                <p:nvPicPr>
                  <p:cNvPr id="13755" name="椭圆 311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56" name="Text Box 183"/>
                  <p:cNvSpPr txBox="1"/>
                  <p:nvPr/>
                </p:nvSpPr>
                <p:spPr>
                  <a:xfrm rot="-8608185">
                    <a:off x="85500" y="82881"/>
                    <a:ext cx="386125" cy="3863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64" name="椭圆 312"/>
                <p:cNvGrpSpPr/>
                <p:nvPr/>
              </p:nvGrpSpPr>
              <p:grpSpPr>
                <a:xfrm>
                  <a:off x="1839799" y="800094"/>
                  <a:ext cx="365832" cy="365655"/>
                  <a:chOff x="0" y="0"/>
                  <a:chExt cx="207264" cy="207264"/>
                </a:xfrm>
              </p:grpSpPr>
              <p:pic>
                <p:nvPicPr>
                  <p:cNvPr id="13753" name="椭圆 312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54" name="Text Box 186"/>
                  <p:cNvSpPr txBox="1"/>
                  <p:nvPr/>
                </p:nvSpPr>
                <p:spPr>
                  <a:xfrm rot="7365795">
                    <a:off x="30304" y="32350"/>
                    <a:ext cx="144021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65" name="椭圆 313"/>
                <p:cNvGrpSpPr/>
                <p:nvPr/>
              </p:nvGrpSpPr>
              <p:grpSpPr>
                <a:xfrm>
                  <a:off x="1699922" y="778585"/>
                  <a:ext cx="473429" cy="473200"/>
                  <a:chOff x="0" y="0"/>
                  <a:chExt cx="268224" cy="268224"/>
                </a:xfrm>
              </p:grpSpPr>
              <p:pic>
                <p:nvPicPr>
                  <p:cNvPr id="13751" name="椭圆 313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268224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52" name="Text Box 189"/>
                  <p:cNvSpPr txBox="1"/>
                  <p:nvPr/>
                </p:nvSpPr>
                <p:spPr>
                  <a:xfrm rot="7365795">
                    <a:off x="41265" y="41310"/>
                    <a:ext cx="183375" cy="1832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66" name="椭圆 314"/>
                <p:cNvGrpSpPr/>
                <p:nvPr/>
              </p:nvGrpSpPr>
              <p:grpSpPr>
                <a:xfrm>
                  <a:off x="1248012" y="262366"/>
                  <a:ext cx="720904" cy="720555"/>
                  <a:chOff x="0" y="0"/>
                  <a:chExt cx="408432" cy="408432"/>
                </a:xfrm>
              </p:grpSpPr>
              <p:pic>
                <p:nvPicPr>
                  <p:cNvPr id="13749" name="椭圆 314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50" name="Text Box 192"/>
                  <p:cNvSpPr txBox="1"/>
                  <p:nvPr/>
                </p:nvSpPr>
                <p:spPr>
                  <a:xfrm rot="-5664714">
                    <a:off x="62182" y="63384"/>
                    <a:ext cx="283095" cy="2829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67" name="椭圆 315"/>
                <p:cNvGrpSpPr/>
                <p:nvPr/>
              </p:nvGrpSpPr>
              <p:grpSpPr>
                <a:xfrm>
                  <a:off x="1958156" y="520476"/>
                  <a:ext cx="537988" cy="537728"/>
                  <a:chOff x="0" y="0"/>
                  <a:chExt cx="304800" cy="304800"/>
                </a:xfrm>
              </p:grpSpPr>
              <p:pic>
                <p:nvPicPr>
                  <p:cNvPr id="13747" name="椭圆 315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48" name="Text Box 195"/>
                  <p:cNvSpPr txBox="1"/>
                  <p:nvPr/>
                </p:nvSpPr>
                <p:spPr>
                  <a:xfrm rot="-5664714">
                    <a:off x="47008" y="46731"/>
                    <a:ext cx="211550" cy="2114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68" name="椭圆 316"/>
                <p:cNvGrpSpPr/>
                <p:nvPr/>
              </p:nvGrpSpPr>
              <p:grpSpPr>
                <a:xfrm>
                  <a:off x="1108135" y="929149"/>
                  <a:ext cx="419631" cy="419428"/>
                  <a:chOff x="0" y="0"/>
                  <a:chExt cx="237744" cy="237744"/>
                </a:xfrm>
              </p:grpSpPr>
              <p:pic>
                <p:nvPicPr>
                  <p:cNvPr id="13745" name="椭圆 316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46" name="Text Box 198"/>
                  <p:cNvSpPr txBox="1"/>
                  <p:nvPr/>
                </p:nvSpPr>
                <p:spPr>
                  <a:xfrm rot="-328810">
                    <a:off x="39574" y="39558"/>
                    <a:ext cx="163874" cy="16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69" name="椭圆 317"/>
                <p:cNvGrpSpPr/>
                <p:nvPr/>
              </p:nvGrpSpPr>
              <p:grpSpPr>
                <a:xfrm>
                  <a:off x="1710682" y="703303"/>
                  <a:ext cx="602546" cy="602255"/>
                  <a:chOff x="0" y="0"/>
                  <a:chExt cx="341376" cy="341376"/>
                </a:xfrm>
              </p:grpSpPr>
              <p:pic>
                <p:nvPicPr>
                  <p:cNvPr id="13743" name="椭圆 317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44" name="Text Box 201"/>
                  <p:cNvSpPr txBox="1"/>
                  <p:nvPr/>
                </p:nvSpPr>
                <p:spPr>
                  <a:xfrm rot="-5664714">
                    <a:off x="51061" y="53021"/>
                    <a:ext cx="236911" cy="2367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70" name="椭圆 318"/>
                <p:cNvGrpSpPr/>
                <p:nvPr/>
              </p:nvGrpSpPr>
              <p:grpSpPr>
                <a:xfrm>
                  <a:off x="677745" y="531230"/>
                  <a:ext cx="1000658" cy="1010928"/>
                  <a:chOff x="0" y="0"/>
                  <a:chExt cx="566928" cy="573024"/>
                </a:xfrm>
              </p:grpSpPr>
              <p:pic>
                <p:nvPicPr>
                  <p:cNvPr id="13741" name="椭圆 318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566928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42" name="Text Box 204"/>
                  <p:cNvSpPr txBox="1"/>
                  <p:nvPr/>
                </p:nvSpPr>
                <p:spPr>
                  <a:xfrm rot="-8833976">
                    <a:off x="84221" y="87102"/>
                    <a:ext cx="398439" cy="398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3671" name="图片 319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3672" name="图片 320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447" name="椭圆 321"/>
                <p:cNvSpPr>
                  <a:spLocks noChangeArrowheads="1"/>
                </p:cNvSpPr>
                <p:nvPr/>
              </p:nvSpPr>
              <p:spPr bwMode="auto">
                <a:xfrm>
                  <a:off x="2333067" y="579739"/>
                  <a:ext cx="364263" cy="3612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48" name="椭圆 322"/>
                <p:cNvSpPr>
                  <a:spLocks noChangeArrowheads="1"/>
                </p:cNvSpPr>
                <p:nvPr/>
              </p:nvSpPr>
              <p:spPr bwMode="auto">
                <a:xfrm>
                  <a:off x="797560" y="915818"/>
                  <a:ext cx="361460" cy="3640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49" name="椭圆 323"/>
                <p:cNvSpPr>
                  <a:spLocks noChangeArrowheads="1"/>
                </p:cNvSpPr>
                <p:nvPr/>
              </p:nvSpPr>
              <p:spPr bwMode="auto">
                <a:xfrm>
                  <a:off x="536971" y="700166"/>
                  <a:ext cx="518375" cy="5181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50" name="椭圆 324"/>
                <p:cNvSpPr>
                  <a:spLocks noChangeArrowheads="1"/>
                </p:cNvSpPr>
                <p:nvPr/>
              </p:nvSpPr>
              <p:spPr bwMode="auto">
                <a:xfrm>
                  <a:off x="1245883" y="406097"/>
                  <a:ext cx="518373" cy="5181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685" name="椭圆 325"/>
                <p:cNvSpPr/>
                <p:nvPr/>
              </p:nvSpPr>
              <p:spPr>
                <a:xfrm>
                  <a:off x="1035731" y="985834"/>
                  <a:ext cx="361462" cy="36408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0452" name="椭圆 326"/>
                <p:cNvSpPr>
                  <a:spLocks noChangeArrowheads="1"/>
                </p:cNvSpPr>
                <p:nvPr/>
              </p:nvSpPr>
              <p:spPr bwMode="auto">
                <a:xfrm>
                  <a:off x="923650" y="632950"/>
                  <a:ext cx="619247" cy="6189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53" name="椭圆 327"/>
                <p:cNvSpPr>
                  <a:spLocks noChangeArrowheads="1"/>
                </p:cNvSpPr>
                <p:nvPr/>
              </p:nvSpPr>
              <p:spPr bwMode="auto">
                <a:xfrm>
                  <a:off x="430494" y="952226"/>
                  <a:ext cx="784566" cy="7869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3692" name="椭圆 328"/>
                <p:cNvGrpSpPr/>
                <p:nvPr/>
              </p:nvGrpSpPr>
              <p:grpSpPr>
                <a:xfrm>
                  <a:off x="85958" y="369912"/>
                  <a:ext cx="1280411" cy="1290546"/>
                  <a:chOff x="0" y="0"/>
                  <a:chExt cx="725424" cy="731520"/>
                </a:xfrm>
              </p:grpSpPr>
              <p:pic>
                <p:nvPicPr>
                  <p:cNvPr id="13739" name="椭圆 328"/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0" y="0"/>
                    <a:ext cx="725424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40" name="Text Box 216"/>
                  <p:cNvSpPr txBox="1"/>
                  <p:nvPr/>
                </p:nvSpPr>
                <p:spPr>
                  <a:xfrm rot="-4141609">
                    <a:off x="106634" y="109465"/>
                    <a:ext cx="510518" cy="5102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0457" name="椭圆 329"/>
                <p:cNvSpPr>
                  <a:spLocks noChangeArrowheads="1"/>
                </p:cNvSpPr>
                <p:nvPr/>
              </p:nvSpPr>
              <p:spPr bwMode="auto">
                <a:xfrm>
                  <a:off x="4524247" y="868206"/>
                  <a:ext cx="218558" cy="2156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696" name="椭圆 330"/>
                <p:cNvSpPr/>
                <p:nvPr/>
              </p:nvSpPr>
              <p:spPr>
                <a:xfrm rot="-7771559" flipV="1">
                  <a:off x="574920" y="581016"/>
                  <a:ext cx="509721" cy="50716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3697" name="椭圆 331"/>
                <p:cNvGrpSpPr/>
                <p:nvPr/>
              </p:nvGrpSpPr>
              <p:grpSpPr>
                <a:xfrm>
                  <a:off x="225835" y="875376"/>
                  <a:ext cx="667105" cy="677537"/>
                  <a:chOff x="0" y="0"/>
                  <a:chExt cx="377952" cy="384048"/>
                </a:xfrm>
              </p:grpSpPr>
              <p:pic>
                <p:nvPicPr>
                  <p:cNvPr id="13737" name="椭圆 331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38" name="Text Box 221"/>
                  <p:cNvSpPr txBox="1"/>
                  <p:nvPr/>
                </p:nvSpPr>
                <p:spPr>
                  <a:xfrm rot="3028441">
                    <a:off x="55982" y="58741"/>
                    <a:ext cx="266599" cy="2664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98" name="椭圆 332"/>
                <p:cNvGrpSpPr/>
                <p:nvPr/>
              </p:nvGrpSpPr>
              <p:grpSpPr>
                <a:xfrm>
                  <a:off x="580907" y="993676"/>
                  <a:ext cx="516468" cy="526973"/>
                  <a:chOff x="0" y="0"/>
                  <a:chExt cx="292608" cy="298704"/>
                </a:xfrm>
              </p:grpSpPr>
              <p:pic>
                <p:nvPicPr>
                  <p:cNvPr id="13735" name="椭圆 332"/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36" name="Text Box 224"/>
                  <p:cNvSpPr txBox="1"/>
                  <p:nvPr/>
                </p:nvSpPr>
                <p:spPr>
                  <a:xfrm rot="3028441">
                    <a:off x="43098" y="46066"/>
                    <a:ext cx="205620" cy="205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99" name="椭圆 333"/>
                <p:cNvGrpSpPr/>
                <p:nvPr/>
              </p:nvGrpSpPr>
              <p:grpSpPr>
                <a:xfrm>
                  <a:off x="903700" y="939903"/>
                  <a:ext cx="398111" cy="397918"/>
                  <a:chOff x="0" y="0"/>
                  <a:chExt cx="225552" cy="225552"/>
                </a:xfrm>
              </p:grpSpPr>
              <p:pic>
                <p:nvPicPr>
                  <p:cNvPr id="13733" name="椭圆 333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225552" cy="225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34" name="Text Box 227"/>
                  <p:cNvSpPr txBox="1"/>
                  <p:nvPr/>
                </p:nvSpPr>
                <p:spPr>
                  <a:xfrm rot="3028441">
                    <a:off x="35924" y="37844"/>
                    <a:ext cx="153654" cy="1535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700" name="椭圆 334"/>
                <p:cNvGrpSpPr/>
                <p:nvPr/>
              </p:nvGrpSpPr>
              <p:grpSpPr>
                <a:xfrm>
                  <a:off x="1398649" y="606512"/>
                  <a:ext cx="225955" cy="225846"/>
                  <a:chOff x="0" y="0"/>
                  <a:chExt cx="128016" cy="128016"/>
                </a:xfrm>
              </p:grpSpPr>
              <p:pic>
                <p:nvPicPr>
                  <p:cNvPr id="13731" name="椭圆 334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32" name="Text Box 230"/>
                  <p:cNvSpPr txBox="1"/>
                  <p:nvPr/>
                </p:nvSpPr>
                <p:spPr>
                  <a:xfrm rot="3028441">
                    <a:off x="22227" y="22156"/>
                    <a:ext cx="87382" cy="873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701" name="椭圆 335"/>
                <p:cNvGrpSpPr/>
                <p:nvPr/>
              </p:nvGrpSpPr>
              <p:grpSpPr>
                <a:xfrm>
                  <a:off x="656225" y="671039"/>
                  <a:ext cx="441150" cy="440937"/>
                  <a:chOff x="0" y="0"/>
                  <a:chExt cx="249936" cy="249936"/>
                </a:xfrm>
              </p:grpSpPr>
              <p:pic>
                <p:nvPicPr>
                  <p:cNvPr id="13729" name="椭圆 335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30" name="Text Box 233"/>
                  <p:cNvSpPr txBox="1"/>
                  <p:nvPr/>
                </p:nvSpPr>
                <p:spPr>
                  <a:xfrm rot="3028441">
                    <a:off x="39357" y="38072"/>
                    <a:ext cx="172075" cy="171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702" name="椭圆 336"/>
                <p:cNvGrpSpPr/>
                <p:nvPr/>
              </p:nvGrpSpPr>
              <p:grpSpPr>
                <a:xfrm>
                  <a:off x="1592324" y="746321"/>
                  <a:ext cx="225955" cy="225846"/>
                  <a:chOff x="0" y="0"/>
                  <a:chExt cx="128016" cy="128016"/>
                </a:xfrm>
              </p:grpSpPr>
              <p:pic>
                <p:nvPicPr>
                  <p:cNvPr id="13727" name="椭圆 336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28" name="Text Box 236"/>
                  <p:cNvSpPr txBox="1"/>
                  <p:nvPr/>
                </p:nvSpPr>
                <p:spPr>
                  <a:xfrm rot="-1658712">
                    <a:off x="19321" y="19949"/>
                    <a:ext cx="87339" cy="873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703" name="椭圆 337"/>
                <p:cNvGrpSpPr/>
                <p:nvPr/>
              </p:nvGrpSpPr>
              <p:grpSpPr>
                <a:xfrm>
                  <a:off x="882180" y="617267"/>
                  <a:ext cx="570267" cy="580746"/>
                  <a:chOff x="0" y="0"/>
                  <a:chExt cx="323088" cy="329184"/>
                </a:xfrm>
              </p:grpSpPr>
              <p:pic>
                <p:nvPicPr>
                  <p:cNvPr id="13725" name="椭圆 337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323088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26" name="Text Box 239"/>
                  <p:cNvSpPr txBox="1"/>
                  <p:nvPr/>
                </p:nvSpPr>
                <p:spPr>
                  <a:xfrm rot="-4337355">
                    <a:off x="47510" y="52034"/>
                    <a:ext cx="226379" cy="2262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704" name="椭圆 338"/>
                <p:cNvGrpSpPr/>
                <p:nvPr/>
              </p:nvGrpSpPr>
              <p:grpSpPr>
                <a:xfrm>
                  <a:off x="1387889" y="1058203"/>
                  <a:ext cx="419631" cy="419428"/>
                  <a:chOff x="0" y="0"/>
                  <a:chExt cx="237744" cy="237744"/>
                </a:xfrm>
              </p:grpSpPr>
              <p:pic>
                <p:nvPicPr>
                  <p:cNvPr id="13723" name="椭圆 338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24" name="Text Box 242"/>
                  <p:cNvSpPr txBox="1"/>
                  <p:nvPr/>
                </p:nvSpPr>
                <p:spPr>
                  <a:xfrm rot="8693154">
                    <a:off x="37267" y="36553"/>
                    <a:ext cx="165815" cy="1658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3705" name="图片 339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3706" name="图片 340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485" name="椭圆 34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458" y="690313"/>
                  <a:ext cx="212851" cy="2101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86" name="椭圆 34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99906" y="1415664"/>
                  <a:ext cx="305272" cy="30261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87" name="椭圆 34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427" y="1076781"/>
                  <a:ext cx="302472" cy="3054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716" name="椭圆 344"/>
                <p:cNvSpPr/>
                <p:nvPr/>
              </p:nvSpPr>
              <p:spPr>
                <a:xfrm rot="-7771559" flipV="1">
                  <a:off x="1103030" y="618894"/>
                  <a:ext cx="212851" cy="2129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0489" name="椭圆 34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4717" y="316364"/>
                  <a:ext cx="459309" cy="4595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3720" name="椭圆 346"/>
                <p:cNvGrpSpPr/>
                <p:nvPr/>
              </p:nvGrpSpPr>
              <p:grpSpPr>
                <a:xfrm>
                  <a:off x="1086616" y="455948"/>
                  <a:ext cx="753183" cy="752819"/>
                  <a:chOff x="0" y="0"/>
                  <a:chExt cx="426720" cy="426720"/>
                </a:xfrm>
              </p:grpSpPr>
              <p:pic>
                <p:nvPicPr>
                  <p:cNvPr id="13721" name="椭圆 346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22" name="Text Box 252"/>
                  <p:cNvSpPr txBox="1"/>
                  <p:nvPr/>
                </p:nvSpPr>
                <p:spPr>
                  <a:xfrm rot="7170049">
                    <a:off x="62418" y="64253"/>
                    <a:ext cx="299166" cy="299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13639" name="组合 231"/>
            <p:cNvGrpSpPr/>
            <p:nvPr/>
          </p:nvGrpSpPr>
          <p:grpSpPr>
            <a:xfrm>
              <a:off x="0" y="113088"/>
              <a:ext cx="882628" cy="882628"/>
              <a:chOff x="0" y="0"/>
              <a:chExt cx="1078690" cy="1078690"/>
            </a:xfrm>
          </p:grpSpPr>
          <p:grpSp>
            <p:nvGrpSpPr>
              <p:cNvPr id="13640" name="组合 224"/>
              <p:cNvGrpSpPr/>
              <p:nvPr/>
            </p:nvGrpSpPr>
            <p:grpSpPr>
              <a:xfrm>
                <a:off x="0" y="0"/>
                <a:ext cx="1078690" cy="1078690"/>
                <a:chOff x="0" y="0"/>
                <a:chExt cx="1078690" cy="1078690"/>
              </a:xfrm>
            </p:grpSpPr>
            <p:sp>
              <p:nvSpPr>
                <p:cNvPr id="13642" name="椭圆 225"/>
                <p:cNvSpPr/>
                <p:nvPr/>
              </p:nvSpPr>
              <p:spPr>
                <a:xfrm>
                  <a:off x="52387" y="51846"/>
                  <a:ext cx="974018" cy="973547"/>
                </a:xfrm>
                <a:prstGeom prst="ellipse">
                  <a:avLst/>
                </a:prstGeom>
                <a:solidFill>
                  <a:schemeClr val="bg1">
                    <a:alpha val="78822"/>
                  </a:schemeClr>
                </a:soli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sz="12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3643" name="椭圆 226"/>
                <p:cNvSpPr/>
                <p:nvPr/>
              </p:nvSpPr>
              <p:spPr>
                <a:xfrm>
                  <a:off x="0" y="-516"/>
                  <a:ext cx="1078793" cy="1078271"/>
                </a:xfrm>
                <a:prstGeom prst="ellipse">
                  <a:avLst/>
                </a:prstGeom>
                <a:noFill/>
                <a:ln w="28575" cap="flat" cmpd="sng">
                  <a:solidFill>
                    <a:schemeClr val="bg1">
                      <a:alpha val="52156"/>
                    </a:schemeClr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p>
                  <a:pPr algn="ctr" eaLnBrk="1" hangingPunct="1"/>
                  <a:endParaRPr lang="zh-CN" altLang="en-US" sz="12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3641" name="Freeform 120"/>
              <p:cNvSpPr>
                <a:spLocks noEditPoints="1"/>
              </p:cNvSpPr>
              <p:nvPr/>
            </p:nvSpPr>
            <p:spPr>
              <a:xfrm>
                <a:off x="280547" y="285329"/>
                <a:ext cx="517597" cy="508032"/>
              </a:xfrm>
              <a:custGeom>
                <a:avLst/>
                <a:gdLst>
                  <a:gd name="txL" fmla="*/ 0 w 206"/>
                  <a:gd name="txT" fmla="*/ 0 h 202"/>
                  <a:gd name="txR" fmla="*/ 206 w 206"/>
                  <a:gd name="txB" fmla="*/ 202 h 202"/>
                </a:gdLst>
                <a:ahLst/>
                <a:cxnLst>
                  <a:cxn ang="0">
                    <a:pos x="290407086" y="404818544"/>
                  </a:cxn>
                  <a:cxn ang="0">
                    <a:pos x="656571757" y="411143792"/>
                  </a:cxn>
                  <a:cxn ang="0">
                    <a:pos x="340913059" y="423794288"/>
                  </a:cxn>
                  <a:cxn ang="0">
                    <a:pos x="523994099" y="619876975"/>
                  </a:cxn>
                  <a:cxn ang="0">
                    <a:pos x="763895369" y="714755852"/>
                  </a:cxn>
                  <a:cxn ang="0">
                    <a:pos x="915413052" y="562949743"/>
                  </a:cxn>
                  <a:cxn ang="0">
                    <a:pos x="940664742" y="392168048"/>
                  </a:cxn>
                  <a:cxn ang="0">
                    <a:pos x="770209548" y="253009998"/>
                  </a:cxn>
                  <a:cxn ang="0">
                    <a:pos x="719703654" y="63252500"/>
                  </a:cxn>
                  <a:cxn ang="0">
                    <a:pos x="435610668" y="107529255"/>
                  </a:cxn>
                  <a:cxn ang="0">
                    <a:pos x="220961167" y="75902996"/>
                  </a:cxn>
                  <a:cxn ang="0">
                    <a:pos x="113637673" y="215058510"/>
                  </a:cxn>
                  <a:cxn ang="0">
                    <a:pos x="107323494" y="436444783"/>
                  </a:cxn>
                  <a:cxn ang="0">
                    <a:pos x="6314181" y="607226479"/>
                  </a:cxn>
                  <a:cxn ang="0">
                    <a:pos x="239901192" y="771683084"/>
                  </a:cxn>
                  <a:cxn ang="0">
                    <a:pos x="340913059" y="948790028"/>
                  </a:cxn>
                  <a:cxn ang="0">
                    <a:pos x="542934123" y="923489036"/>
                  </a:cxn>
                  <a:cxn ang="0">
                    <a:pos x="732329499" y="885537548"/>
                  </a:cxn>
                  <a:cxn ang="0">
                    <a:pos x="530308278" y="796984076"/>
                  </a:cxn>
                  <a:cxn ang="0">
                    <a:pos x="258841216" y="860236556"/>
                  </a:cxn>
                  <a:cxn ang="0">
                    <a:pos x="195709476" y="645177967"/>
                  </a:cxn>
                  <a:cxn ang="0">
                    <a:pos x="157829388" y="531323503"/>
                  </a:cxn>
                  <a:cxn ang="0">
                    <a:pos x="94697649" y="265660494"/>
                  </a:cxn>
                  <a:cxn ang="0">
                    <a:pos x="309347110" y="202408014"/>
                  </a:cxn>
                  <a:cxn ang="0">
                    <a:pos x="422984823" y="164456487"/>
                  </a:cxn>
                  <a:cxn ang="0">
                    <a:pos x="694451963" y="107529255"/>
                  </a:cxn>
                  <a:cxn ang="0">
                    <a:pos x="751269524" y="316262478"/>
                  </a:cxn>
                  <a:cxn ang="0">
                    <a:pos x="795461239" y="430119536"/>
                  </a:cxn>
                  <a:cxn ang="0">
                    <a:pos x="852281312" y="702105356"/>
                  </a:cxn>
                  <a:cxn ang="0">
                    <a:pos x="643945912" y="759032588"/>
                  </a:cxn>
                  <a:cxn ang="0">
                    <a:pos x="1003796482" y="1106923743"/>
                  </a:cxn>
                  <a:cxn ang="0">
                    <a:pos x="1016424840" y="1056321759"/>
                  </a:cxn>
                  <a:cxn ang="0">
                    <a:pos x="1079556580" y="974093535"/>
                  </a:cxn>
                  <a:cxn ang="0">
                    <a:pos x="1218445905" y="885537548"/>
                  </a:cxn>
                  <a:cxn ang="0">
                    <a:pos x="1212134238" y="771683084"/>
                  </a:cxn>
                  <a:cxn ang="0">
                    <a:pos x="1047990710" y="752707340"/>
                  </a:cxn>
                  <a:cxn ang="0">
                    <a:pos x="915413052" y="708430604"/>
                  </a:cxn>
                  <a:cxn ang="0">
                    <a:pos x="845967133" y="771683084"/>
                  </a:cxn>
                  <a:cxn ang="0">
                    <a:pos x="757583703" y="879212300"/>
                  </a:cxn>
                  <a:cxn ang="0">
                    <a:pos x="719703654" y="961443039"/>
                  </a:cxn>
                  <a:cxn ang="0">
                    <a:pos x="801775418" y="1081622751"/>
                  </a:cxn>
                  <a:cxn ang="0">
                    <a:pos x="801775418" y="1195477214"/>
                  </a:cxn>
                  <a:cxn ang="0">
                    <a:pos x="965918946" y="1208127710"/>
                  </a:cxn>
                  <a:cxn ang="0">
                    <a:pos x="1098496604" y="1258729694"/>
                  </a:cxn>
                  <a:cxn ang="0">
                    <a:pos x="1167940010" y="1195477214"/>
                  </a:cxn>
                  <a:cxn ang="0">
                    <a:pos x="1224760084" y="1062647007"/>
                  </a:cxn>
                  <a:cxn ang="0">
                    <a:pos x="1300517669" y="980418783"/>
                  </a:cxn>
                  <a:cxn ang="0">
                    <a:pos x="1167940010" y="1062647007"/>
                  </a:cxn>
                  <a:cxn ang="0">
                    <a:pos x="1136374140" y="1106923743"/>
                  </a:cxn>
                  <a:cxn ang="0">
                    <a:pos x="1054302376" y="1220778206"/>
                  </a:cxn>
                  <a:cxn ang="0">
                    <a:pos x="934353076" y="1144875231"/>
                  </a:cxn>
                  <a:cxn ang="0">
                    <a:pos x="883847182" y="1113248991"/>
                  </a:cxn>
                  <a:cxn ang="0">
                    <a:pos x="763895369" y="1031020767"/>
                  </a:cxn>
                  <a:cxn ang="0">
                    <a:pos x="845967133" y="904513292"/>
                  </a:cxn>
                  <a:cxn ang="0">
                    <a:pos x="877533003" y="860236556"/>
                  </a:cxn>
                  <a:cxn ang="0">
                    <a:pos x="959604767" y="740056844"/>
                  </a:cxn>
                  <a:cxn ang="0">
                    <a:pos x="1085868246" y="822285068"/>
                  </a:cxn>
                  <a:cxn ang="0">
                    <a:pos x="1130062474" y="853911308"/>
                  </a:cxn>
                  <a:cxn ang="0">
                    <a:pos x="1243700108" y="929814284"/>
                  </a:cxn>
                </a:cxnLst>
                <a:rect l="txL" t="txT" r="txR" b="txB"/>
                <a:pathLst>
                  <a:path w="206" h="202">
                    <a:moveTo>
                      <a:pt x="104" y="65"/>
                    </a:moveTo>
                    <a:cubicBezTo>
                      <a:pt x="99" y="53"/>
                      <a:pt x="88" y="45"/>
                      <a:pt x="75" y="45"/>
                    </a:cubicBezTo>
                    <a:cubicBezTo>
                      <a:pt x="71" y="45"/>
                      <a:pt x="67" y="46"/>
                      <a:pt x="63" y="47"/>
                    </a:cubicBezTo>
                    <a:cubicBezTo>
                      <a:pt x="56" y="50"/>
                      <a:pt x="50" y="56"/>
                      <a:pt x="46" y="64"/>
                    </a:cubicBezTo>
                    <a:cubicBezTo>
                      <a:pt x="43" y="72"/>
                      <a:pt x="43" y="80"/>
                      <a:pt x="46" y="88"/>
                    </a:cubicBezTo>
                    <a:cubicBezTo>
                      <a:pt x="51" y="100"/>
                      <a:pt x="62" y="107"/>
                      <a:pt x="75" y="107"/>
                    </a:cubicBezTo>
                    <a:cubicBezTo>
                      <a:pt x="79" y="107"/>
                      <a:pt x="83" y="106"/>
                      <a:pt x="86" y="105"/>
                    </a:cubicBezTo>
                    <a:cubicBezTo>
                      <a:pt x="102" y="99"/>
                      <a:pt x="110" y="81"/>
                      <a:pt x="104" y="65"/>
                    </a:cubicBezTo>
                    <a:close/>
                    <a:moveTo>
                      <a:pt x="83" y="98"/>
                    </a:moveTo>
                    <a:cubicBezTo>
                      <a:pt x="81" y="99"/>
                      <a:pt x="78" y="99"/>
                      <a:pt x="75" y="99"/>
                    </a:cubicBezTo>
                    <a:cubicBezTo>
                      <a:pt x="65" y="99"/>
                      <a:pt x="57" y="93"/>
                      <a:pt x="54" y="85"/>
                    </a:cubicBezTo>
                    <a:cubicBezTo>
                      <a:pt x="51" y="79"/>
                      <a:pt x="51" y="73"/>
                      <a:pt x="54" y="67"/>
                    </a:cubicBezTo>
                    <a:cubicBezTo>
                      <a:pt x="56" y="61"/>
                      <a:pt x="61" y="57"/>
                      <a:pt x="66" y="55"/>
                    </a:cubicBezTo>
                    <a:cubicBezTo>
                      <a:pt x="69" y="54"/>
                      <a:pt x="72" y="53"/>
                      <a:pt x="75" y="53"/>
                    </a:cubicBezTo>
                    <a:cubicBezTo>
                      <a:pt x="84" y="53"/>
                      <a:pt x="93" y="59"/>
                      <a:pt x="96" y="68"/>
                    </a:cubicBezTo>
                    <a:cubicBezTo>
                      <a:pt x="101" y="79"/>
                      <a:pt x="95" y="93"/>
                      <a:pt x="83" y="98"/>
                    </a:cubicBezTo>
                    <a:close/>
                    <a:moveTo>
                      <a:pt x="116" y="140"/>
                    </a:moveTo>
                    <a:cubicBezTo>
                      <a:pt x="117" y="138"/>
                      <a:pt x="117" y="136"/>
                      <a:pt x="116" y="135"/>
                    </a:cubicBezTo>
                    <a:cubicBezTo>
                      <a:pt x="111" y="123"/>
                      <a:pt x="111" y="123"/>
                      <a:pt x="111" y="123"/>
                    </a:cubicBezTo>
                    <a:cubicBezTo>
                      <a:pt x="115" y="120"/>
                      <a:pt x="118" y="117"/>
                      <a:pt x="121" y="113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36" y="120"/>
                      <a:pt x="140" y="118"/>
                      <a:pt x="141" y="115"/>
                    </a:cubicBezTo>
                    <a:cubicBezTo>
                      <a:pt x="149" y="98"/>
                      <a:pt x="149" y="98"/>
                      <a:pt x="149" y="98"/>
                    </a:cubicBezTo>
                    <a:cubicBezTo>
                      <a:pt x="150" y="95"/>
                      <a:pt x="149" y="90"/>
                      <a:pt x="145" y="89"/>
                    </a:cubicBezTo>
                    <a:cubicBezTo>
                      <a:pt x="134" y="84"/>
                      <a:pt x="134" y="84"/>
                      <a:pt x="134" y="84"/>
                    </a:cubicBezTo>
                    <a:cubicBezTo>
                      <a:pt x="135" y="79"/>
                      <a:pt x="135" y="75"/>
                      <a:pt x="134" y="70"/>
                    </a:cubicBezTo>
                    <a:cubicBezTo>
                      <a:pt x="145" y="65"/>
                      <a:pt x="145" y="65"/>
                      <a:pt x="145" y="65"/>
                    </a:cubicBezTo>
                    <a:cubicBezTo>
                      <a:pt x="147" y="65"/>
                      <a:pt x="148" y="63"/>
                      <a:pt x="149" y="62"/>
                    </a:cubicBezTo>
                    <a:cubicBezTo>
                      <a:pt x="150" y="60"/>
                      <a:pt x="150" y="58"/>
                      <a:pt x="149" y="56"/>
                    </a:cubicBezTo>
                    <a:cubicBezTo>
                      <a:pt x="142" y="40"/>
                      <a:pt x="142" y="40"/>
                      <a:pt x="142" y="40"/>
                    </a:cubicBezTo>
                    <a:cubicBezTo>
                      <a:pt x="141" y="36"/>
                      <a:pt x="137" y="34"/>
                      <a:pt x="134" y="36"/>
                    </a:cubicBezTo>
                    <a:cubicBezTo>
                      <a:pt x="122" y="40"/>
                      <a:pt x="122" y="40"/>
                      <a:pt x="122" y="40"/>
                    </a:cubicBezTo>
                    <a:cubicBezTo>
                      <a:pt x="120" y="36"/>
                      <a:pt x="116" y="33"/>
                      <a:pt x="113" y="30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7"/>
                      <a:pt x="118" y="15"/>
                      <a:pt x="118" y="14"/>
                    </a:cubicBezTo>
                    <a:cubicBezTo>
                      <a:pt x="117" y="12"/>
                      <a:pt x="116" y="11"/>
                      <a:pt x="114" y="10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94" y="1"/>
                      <a:pt x="90" y="3"/>
                      <a:pt x="88" y="6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79" y="17"/>
                      <a:pt x="74" y="17"/>
                      <a:pt x="69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3" y="2"/>
                      <a:pt x="59" y="0"/>
                      <a:pt x="56" y="2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7" y="9"/>
                      <a:pt x="36" y="10"/>
                      <a:pt x="35" y="12"/>
                    </a:cubicBezTo>
                    <a:cubicBezTo>
                      <a:pt x="34" y="14"/>
                      <a:pt x="34" y="16"/>
                      <a:pt x="35" y="17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6" y="32"/>
                      <a:pt x="32" y="35"/>
                      <a:pt x="29" y="39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4" y="33"/>
                      <a:pt x="10" y="34"/>
                      <a:pt x="8" y="38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8"/>
                      <a:pt x="1" y="62"/>
                      <a:pt x="5" y="63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6" y="73"/>
                      <a:pt x="16" y="78"/>
                      <a:pt x="17" y="82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3" y="88"/>
                      <a:pt x="1" y="89"/>
                      <a:pt x="1" y="91"/>
                    </a:cubicBezTo>
                    <a:cubicBezTo>
                      <a:pt x="0" y="92"/>
                      <a:pt x="0" y="94"/>
                      <a:pt x="1" y="96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9" y="116"/>
                      <a:pt x="13" y="118"/>
                      <a:pt x="16" y="117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31" y="116"/>
                      <a:pt x="35" y="119"/>
                      <a:pt x="38" y="122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6"/>
                      <a:pt x="33" y="137"/>
                      <a:pt x="33" y="139"/>
                    </a:cubicBezTo>
                    <a:cubicBezTo>
                      <a:pt x="34" y="141"/>
                      <a:pt x="35" y="142"/>
                      <a:pt x="37" y="143"/>
                    </a:cubicBezTo>
                    <a:cubicBezTo>
                      <a:pt x="54" y="150"/>
                      <a:pt x="54" y="150"/>
                      <a:pt x="54" y="150"/>
                    </a:cubicBezTo>
                    <a:cubicBezTo>
                      <a:pt x="57" y="152"/>
                      <a:pt x="61" y="150"/>
                      <a:pt x="63" y="146"/>
                    </a:cubicBezTo>
                    <a:cubicBezTo>
                      <a:pt x="68" y="135"/>
                      <a:pt x="68" y="135"/>
                      <a:pt x="68" y="135"/>
                    </a:cubicBezTo>
                    <a:cubicBezTo>
                      <a:pt x="72" y="135"/>
                      <a:pt x="77" y="135"/>
                      <a:pt x="82" y="135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87" y="149"/>
                      <a:pt x="90" y="151"/>
                      <a:pt x="93" y="151"/>
                    </a:cubicBezTo>
                    <a:cubicBezTo>
                      <a:pt x="94" y="151"/>
                      <a:pt x="94" y="151"/>
                      <a:pt x="95" y="150"/>
                    </a:cubicBezTo>
                    <a:cubicBezTo>
                      <a:pt x="112" y="144"/>
                      <a:pt x="112" y="144"/>
                      <a:pt x="112" y="144"/>
                    </a:cubicBezTo>
                    <a:cubicBezTo>
                      <a:pt x="114" y="143"/>
                      <a:pt x="115" y="142"/>
                      <a:pt x="116" y="140"/>
                    </a:cubicBezTo>
                    <a:close/>
                    <a:moveTo>
                      <a:pt x="108" y="137"/>
                    </a:moveTo>
                    <a:cubicBezTo>
                      <a:pt x="93" y="142"/>
                      <a:pt x="93" y="142"/>
                      <a:pt x="93" y="142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78" y="127"/>
                      <a:pt x="72" y="127"/>
                      <a:pt x="66" y="126"/>
                    </a:cubicBezTo>
                    <a:cubicBezTo>
                      <a:pt x="63" y="126"/>
                      <a:pt x="63" y="126"/>
                      <a:pt x="63" y="126"/>
                    </a:cubicBezTo>
                    <a:cubicBezTo>
                      <a:pt x="56" y="142"/>
                      <a:pt x="56" y="142"/>
                      <a:pt x="56" y="142"/>
                    </a:cubicBezTo>
                    <a:cubicBezTo>
                      <a:pt x="41" y="136"/>
                      <a:pt x="41" y="136"/>
                      <a:pt x="41" y="136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46" y="118"/>
                      <a:pt x="46" y="118"/>
                      <a:pt x="46" y="118"/>
                    </a:cubicBezTo>
                    <a:cubicBezTo>
                      <a:pt x="41" y="114"/>
                      <a:pt x="37" y="110"/>
                      <a:pt x="33" y="105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14" y="109"/>
                      <a:pt x="14" y="109"/>
                      <a:pt x="14" y="109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4" y="78"/>
                      <a:pt x="24" y="73"/>
                      <a:pt x="25" y="67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7" y="41"/>
                      <a:pt x="42" y="37"/>
                      <a:pt x="47" y="34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73" y="25"/>
                      <a:pt x="79" y="25"/>
                      <a:pt x="85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110" y="17"/>
                      <a:pt x="110" y="17"/>
                      <a:pt x="110" y="17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10" y="38"/>
                      <a:pt x="114" y="42"/>
                      <a:pt x="118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35" y="43"/>
                      <a:pt x="135" y="43"/>
                      <a:pt x="135" y="43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25" y="65"/>
                      <a:pt x="125" y="65"/>
                      <a:pt x="125" y="65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27" y="74"/>
                      <a:pt x="127" y="80"/>
                      <a:pt x="126" y="86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35" y="111"/>
                      <a:pt x="135" y="111"/>
                      <a:pt x="135" y="111"/>
                    </a:cubicBezTo>
                    <a:cubicBezTo>
                      <a:pt x="119" y="104"/>
                      <a:pt x="119" y="104"/>
                      <a:pt x="119" y="104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3" y="111"/>
                      <a:pt x="109" y="115"/>
                      <a:pt x="104" y="118"/>
                    </a:cubicBezTo>
                    <a:cubicBezTo>
                      <a:pt x="102" y="120"/>
                      <a:pt x="102" y="120"/>
                      <a:pt x="102" y="120"/>
                    </a:cubicBezTo>
                    <a:lnTo>
                      <a:pt x="108" y="137"/>
                    </a:lnTo>
                    <a:close/>
                    <a:moveTo>
                      <a:pt x="157" y="136"/>
                    </a:moveTo>
                    <a:cubicBezTo>
                      <a:pt x="146" y="137"/>
                      <a:pt x="138" y="147"/>
                      <a:pt x="140" y="158"/>
                    </a:cubicBezTo>
                    <a:cubicBezTo>
                      <a:pt x="141" y="168"/>
                      <a:pt x="149" y="175"/>
                      <a:pt x="159" y="175"/>
                    </a:cubicBezTo>
                    <a:cubicBezTo>
                      <a:pt x="160" y="175"/>
                      <a:pt x="161" y="175"/>
                      <a:pt x="162" y="175"/>
                    </a:cubicBezTo>
                    <a:cubicBezTo>
                      <a:pt x="173" y="174"/>
                      <a:pt x="180" y="164"/>
                      <a:pt x="179" y="153"/>
                    </a:cubicBezTo>
                    <a:cubicBezTo>
                      <a:pt x="178" y="142"/>
                      <a:pt x="168" y="134"/>
                      <a:pt x="157" y="136"/>
                    </a:cubicBezTo>
                    <a:close/>
                    <a:moveTo>
                      <a:pt x="161" y="167"/>
                    </a:moveTo>
                    <a:cubicBezTo>
                      <a:pt x="154" y="168"/>
                      <a:pt x="148" y="163"/>
                      <a:pt x="147" y="157"/>
                    </a:cubicBezTo>
                    <a:cubicBezTo>
                      <a:pt x="147" y="150"/>
                      <a:pt x="151" y="144"/>
                      <a:pt x="158" y="144"/>
                    </a:cubicBezTo>
                    <a:cubicBezTo>
                      <a:pt x="158" y="143"/>
                      <a:pt x="159" y="143"/>
                      <a:pt x="159" y="143"/>
                    </a:cubicBezTo>
                    <a:cubicBezTo>
                      <a:pt x="165" y="143"/>
                      <a:pt x="170" y="148"/>
                      <a:pt x="171" y="154"/>
                    </a:cubicBezTo>
                    <a:cubicBezTo>
                      <a:pt x="172" y="160"/>
                      <a:pt x="167" y="166"/>
                      <a:pt x="161" y="167"/>
                    </a:cubicBezTo>
                    <a:close/>
                    <a:moveTo>
                      <a:pt x="205" y="144"/>
                    </a:moveTo>
                    <a:cubicBezTo>
                      <a:pt x="204" y="141"/>
                      <a:pt x="202" y="139"/>
                      <a:pt x="199" y="139"/>
                    </a:cubicBezTo>
                    <a:cubicBezTo>
                      <a:pt x="193" y="140"/>
                      <a:pt x="193" y="140"/>
                      <a:pt x="193" y="140"/>
                    </a:cubicBezTo>
                    <a:cubicBezTo>
                      <a:pt x="192" y="138"/>
                      <a:pt x="191" y="136"/>
                      <a:pt x="190" y="135"/>
                    </a:cubicBezTo>
                    <a:cubicBezTo>
                      <a:pt x="193" y="130"/>
                      <a:pt x="193" y="130"/>
                      <a:pt x="193" y="130"/>
                    </a:cubicBezTo>
                    <a:cubicBezTo>
                      <a:pt x="194" y="129"/>
                      <a:pt x="195" y="127"/>
                      <a:pt x="194" y="126"/>
                    </a:cubicBezTo>
                    <a:cubicBezTo>
                      <a:pt x="194" y="124"/>
                      <a:pt x="193" y="123"/>
                      <a:pt x="192" y="122"/>
                    </a:cubicBezTo>
                    <a:cubicBezTo>
                      <a:pt x="184" y="115"/>
                      <a:pt x="184" y="115"/>
                      <a:pt x="184" y="115"/>
                    </a:cubicBezTo>
                    <a:cubicBezTo>
                      <a:pt x="181" y="114"/>
                      <a:pt x="178" y="114"/>
                      <a:pt x="176" y="116"/>
                    </a:cubicBezTo>
                    <a:cubicBezTo>
                      <a:pt x="172" y="121"/>
                      <a:pt x="172" y="121"/>
                      <a:pt x="172" y="121"/>
                    </a:cubicBezTo>
                    <a:cubicBezTo>
                      <a:pt x="170" y="120"/>
                      <a:pt x="168" y="120"/>
                      <a:pt x="166" y="119"/>
                    </a:cubicBezTo>
                    <a:cubicBezTo>
                      <a:pt x="165" y="113"/>
                      <a:pt x="165" y="113"/>
                      <a:pt x="165" y="113"/>
                    </a:cubicBezTo>
                    <a:cubicBezTo>
                      <a:pt x="165" y="111"/>
                      <a:pt x="163" y="108"/>
                      <a:pt x="160" y="108"/>
                    </a:cubicBezTo>
                    <a:cubicBezTo>
                      <a:pt x="148" y="110"/>
                      <a:pt x="148" y="110"/>
                      <a:pt x="148" y="110"/>
                    </a:cubicBezTo>
                    <a:cubicBezTo>
                      <a:pt x="147" y="110"/>
                      <a:pt x="146" y="111"/>
                      <a:pt x="145" y="112"/>
                    </a:cubicBezTo>
                    <a:cubicBezTo>
                      <a:pt x="144" y="113"/>
                      <a:pt x="143" y="115"/>
                      <a:pt x="143" y="116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2" y="123"/>
                      <a:pt x="140" y="124"/>
                      <a:pt x="139" y="125"/>
                    </a:cubicBezTo>
                    <a:cubicBezTo>
                      <a:pt x="134" y="122"/>
                      <a:pt x="134" y="122"/>
                      <a:pt x="134" y="122"/>
                    </a:cubicBezTo>
                    <a:cubicBezTo>
                      <a:pt x="131" y="120"/>
                      <a:pt x="128" y="120"/>
                      <a:pt x="126" y="123"/>
                    </a:cubicBezTo>
                    <a:cubicBezTo>
                      <a:pt x="119" y="131"/>
                      <a:pt x="119" y="131"/>
                      <a:pt x="119" y="131"/>
                    </a:cubicBezTo>
                    <a:cubicBezTo>
                      <a:pt x="118" y="132"/>
                      <a:pt x="118" y="134"/>
                      <a:pt x="118" y="135"/>
                    </a:cubicBezTo>
                    <a:cubicBezTo>
                      <a:pt x="118" y="137"/>
                      <a:pt x="119" y="138"/>
                      <a:pt x="120" y="139"/>
                    </a:cubicBezTo>
                    <a:cubicBezTo>
                      <a:pt x="125" y="143"/>
                      <a:pt x="125" y="143"/>
                      <a:pt x="125" y="143"/>
                    </a:cubicBezTo>
                    <a:cubicBezTo>
                      <a:pt x="125" y="145"/>
                      <a:pt x="124" y="147"/>
                      <a:pt x="124" y="149"/>
                    </a:cubicBezTo>
                    <a:cubicBezTo>
                      <a:pt x="117" y="149"/>
                      <a:pt x="117" y="149"/>
                      <a:pt x="117" y="149"/>
                    </a:cubicBezTo>
                    <a:cubicBezTo>
                      <a:pt x="116" y="150"/>
                      <a:pt x="115" y="150"/>
                      <a:pt x="114" y="152"/>
                    </a:cubicBezTo>
                    <a:cubicBezTo>
                      <a:pt x="113" y="153"/>
                      <a:pt x="112" y="154"/>
                      <a:pt x="112" y="15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9"/>
                      <a:pt x="117" y="171"/>
                      <a:pt x="119" y="171"/>
                    </a:cubicBezTo>
                    <a:cubicBezTo>
                      <a:pt x="127" y="171"/>
                      <a:pt x="127" y="171"/>
                      <a:pt x="127" y="171"/>
                    </a:cubicBezTo>
                    <a:cubicBezTo>
                      <a:pt x="127" y="172"/>
                      <a:pt x="128" y="174"/>
                      <a:pt x="130" y="176"/>
                    </a:cubicBezTo>
                    <a:cubicBezTo>
                      <a:pt x="126" y="181"/>
                      <a:pt x="126" y="181"/>
                      <a:pt x="126" y="181"/>
                    </a:cubicBezTo>
                    <a:cubicBezTo>
                      <a:pt x="125" y="182"/>
                      <a:pt x="124" y="184"/>
                      <a:pt x="125" y="185"/>
                    </a:cubicBezTo>
                    <a:cubicBezTo>
                      <a:pt x="125" y="187"/>
                      <a:pt x="126" y="188"/>
                      <a:pt x="127" y="189"/>
                    </a:cubicBezTo>
                    <a:cubicBezTo>
                      <a:pt x="135" y="195"/>
                      <a:pt x="135" y="195"/>
                      <a:pt x="135" y="195"/>
                    </a:cubicBezTo>
                    <a:cubicBezTo>
                      <a:pt x="138" y="197"/>
                      <a:pt x="141" y="197"/>
                      <a:pt x="143" y="194"/>
                    </a:cubicBezTo>
                    <a:cubicBezTo>
                      <a:pt x="147" y="189"/>
                      <a:pt x="147" y="189"/>
                      <a:pt x="147" y="189"/>
                    </a:cubicBezTo>
                    <a:cubicBezTo>
                      <a:pt x="149" y="190"/>
                      <a:pt x="151" y="191"/>
                      <a:pt x="153" y="191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4" y="200"/>
                      <a:pt x="156" y="202"/>
                      <a:pt x="159" y="202"/>
                    </a:cubicBezTo>
                    <a:cubicBezTo>
                      <a:pt x="171" y="201"/>
                      <a:pt x="171" y="201"/>
                      <a:pt x="171" y="201"/>
                    </a:cubicBezTo>
                    <a:cubicBezTo>
                      <a:pt x="172" y="201"/>
                      <a:pt x="174" y="200"/>
                      <a:pt x="174" y="199"/>
                    </a:cubicBezTo>
                    <a:cubicBezTo>
                      <a:pt x="175" y="197"/>
                      <a:pt x="176" y="196"/>
                      <a:pt x="176" y="194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7" y="187"/>
                      <a:pt x="178" y="186"/>
                      <a:pt x="180" y="185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7" y="191"/>
                      <a:pt x="191" y="190"/>
                      <a:pt x="193" y="188"/>
                    </a:cubicBezTo>
                    <a:cubicBezTo>
                      <a:pt x="199" y="180"/>
                      <a:pt x="199" y="180"/>
                      <a:pt x="199" y="180"/>
                    </a:cubicBezTo>
                    <a:cubicBezTo>
                      <a:pt x="201" y="177"/>
                      <a:pt x="201" y="173"/>
                      <a:pt x="198" y="172"/>
                    </a:cubicBezTo>
                    <a:cubicBezTo>
                      <a:pt x="194" y="168"/>
                      <a:pt x="194" y="168"/>
                      <a:pt x="194" y="168"/>
                    </a:cubicBezTo>
                    <a:cubicBezTo>
                      <a:pt x="194" y="166"/>
                      <a:pt x="195" y="164"/>
                      <a:pt x="195" y="162"/>
                    </a:cubicBezTo>
                    <a:cubicBezTo>
                      <a:pt x="201" y="161"/>
                      <a:pt x="201" y="161"/>
                      <a:pt x="201" y="161"/>
                    </a:cubicBezTo>
                    <a:cubicBezTo>
                      <a:pt x="203" y="161"/>
                      <a:pt x="204" y="160"/>
                      <a:pt x="205" y="159"/>
                    </a:cubicBezTo>
                    <a:cubicBezTo>
                      <a:pt x="206" y="158"/>
                      <a:pt x="206" y="156"/>
                      <a:pt x="206" y="155"/>
                    </a:cubicBezTo>
                    <a:lnTo>
                      <a:pt x="205" y="144"/>
                    </a:lnTo>
                    <a:close/>
                    <a:moveTo>
                      <a:pt x="188" y="155"/>
                    </a:moveTo>
                    <a:cubicBezTo>
                      <a:pt x="188" y="158"/>
                      <a:pt x="188" y="158"/>
                      <a:pt x="188" y="158"/>
                    </a:cubicBezTo>
                    <a:cubicBezTo>
                      <a:pt x="188" y="161"/>
                      <a:pt x="187" y="164"/>
                      <a:pt x="185" y="168"/>
                    </a:cubicBezTo>
                    <a:cubicBezTo>
                      <a:pt x="184" y="170"/>
                      <a:pt x="184" y="170"/>
                      <a:pt x="184" y="170"/>
                    </a:cubicBezTo>
                    <a:cubicBezTo>
                      <a:pt x="192" y="176"/>
                      <a:pt x="192" y="176"/>
                      <a:pt x="192" y="176"/>
                    </a:cubicBezTo>
                    <a:cubicBezTo>
                      <a:pt x="188" y="181"/>
                      <a:pt x="188" y="181"/>
                      <a:pt x="188" y="181"/>
                    </a:cubicBezTo>
                    <a:cubicBezTo>
                      <a:pt x="180" y="175"/>
                      <a:pt x="180" y="175"/>
                      <a:pt x="180" y="175"/>
                    </a:cubicBezTo>
                    <a:cubicBezTo>
                      <a:pt x="177" y="177"/>
                      <a:pt x="177" y="177"/>
                      <a:pt x="177" y="177"/>
                    </a:cubicBezTo>
                    <a:cubicBezTo>
                      <a:pt x="175" y="179"/>
                      <a:pt x="172" y="181"/>
                      <a:pt x="169" y="182"/>
                    </a:cubicBezTo>
                    <a:cubicBezTo>
                      <a:pt x="166" y="183"/>
                      <a:pt x="166" y="183"/>
                      <a:pt x="166" y="183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0" y="184"/>
                      <a:pt x="160" y="184"/>
                      <a:pt x="160" y="184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3"/>
                      <a:pt x="150" y="182"/>
                      <a:pt x="148" y="181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38" y="188"/>
                      <a:pt x="138" y="188"/>
                      <a:pt x="138" y="188"/>
                    </a:cubicBezTo>
                    <a:cubicBezTo>
                      <a:pt x="133" y="184"/>
                      <a:pt x="133" y="184"/>
                      <a:pt x="133" y="184"/>
                    </a:cubicBezTo>
                    <a:cubicBezTo>
                      <a:pt x="140" y="176"/>
                      <a:pt x="140" y="176"/>
                      <a:pt x="140" y="176"/>
                    </a:cubicBezTo>
                    <a:cubicBezTo>
                      <a:pt x="138" y="173"/>
                      <a:pt x="138" y="173"/>
                      <a:pt x="138" y="173"/>
                    </a:cubicBezTo>
                    <a:cubicBezTo>
                      <a:pt x="136" y="171"/>
                      <a:pt x="134" y="168"/>
                      <a:pt x="133" y="165"/>
                    </a:cubicBezTo>
                    <a:cubicBezTo>
                      <a:pt x="132" y="162"/>
                      <a:pt x="132" y="162"/>
                      <a:pt x="132" y="162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57"/>
                      <a:pt x="121" y="157"/>
                      <a:pt x="121" y="157"/>
                    </a:cubicBezTo>
                    <a:cubicBezTo>
                      <a:pt x="131" y="156"/>
                      <a:pt x="131" y="156"/>
                      <a:pt x="131" y="156"/>
                    </a:cubicBezTo>
                    <a:cubicBezTo>
                      <a:pt x="131" y="153"/>
                      <a:pt x="131" y="153"/>
                      <a:pt x="131" y="153"/>
                    </a:cubicBezTo>
                    <a:cubicBezTo>
                      <a:pt x="132" y="149"/>
                      <a:pt x="132" y="146"/>
                      <a:pt x="134" y="143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31" y="129"/>
                      <a:pt x="131" y="129"/>
                      <a:pt x="131" y="129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4" y="131"/>
                      <a:pt x="147" y="130"/>
                      <a:pt x="150" y="129"/>
                    </a:cubicBez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52" y="117"/>
                      <a:pt x="152" y="117"/>
                      <a:pt x="152" y="117"/>
                    </a:cubicBezTo>
                    <a:cubicBezTo>
                      <a:pt x="158" y="117"/>
                      <a:pt x="158" y="117"/>
                      <a:pt x="158" y="117"/>
                    </a:cubicBezTo>
                    <a:cubicBezTo>
                      <a:pt x="159" y="127"/>
                      <a:pt x="159" y="127"/>
                      <a:pt x="159" y="127"/>
                    </a:cubicBezTo>
                    <a:cubicBezTo>
                      <a:pt x="162" y="127"/>
                      <a:pt x="162" y="127"/>
                      <a:pt x="162" y="127"/>
                    </a:cubicBezTo>
                    <a:cubicBezTo>
                      <a:pt x="165" y="127"/>
                      <a:pt x="169" y="128"/>
                      <a:pt x="172" y="130"/>
                    </a:cubicBezTo>
                    <a:cubicBezTo>
                      <a:pt x="175" y="131"/>
                      <a:pt x="175" y="131"/>
                      <a:pt x="175" y="131"/>
                    </a:cubicBezTo>
                    <a:cubicBezTo>
                      <a:pt x="181" y="123"/>
                      <a:pt x="181" y="123"/>
                      <a:pt x="181" y="123"/>
                    </a:cubicBezTo>
                    <a:cubicBezTo>
                      <a:pt x="185" y="127"/>
                      <a:pt x="185" y="127"/>
                      <a:pt x="185" y="127"/>
                    </a:cubicBezTo>
                    <a:cubicBezTo>
                      <a:pt x="179" y="135"/>
                      <a:pt x="179" y="135"/>
                      <a:pt x="179" y="135"/>
                    </a:cubicBezTo>
                    <a:cubicBezTo>
                      <a:pt x="181" y="137"/>
                      <a:pt x="181" y="137"/>
                      <a:pt x="181" y="137"/>
                    </a:cubicBezTo>
                    <a:cubicBezTo>
                      <a:pt x="184" y="140"/>
                      <a:pt x="185" y="143"/>
                      <a:pt x="186" y="146"/>
                    </a:cubicBezTo>
                    <a:cubicBezTo>
                      <a:pt x="187" y="149"/>
                      <a:pt x="187" y="149"/>
                      <a:pt x="187" y="149"/>
                    </a:cubicBezTo>
                    <a:cubicBezTo>
                      <a:pt x="197" y="147"/>
                      <a:pt x="197" y="147"/>
                      <a:pt x="197" y="147"/>
                    </a:cubicBezTo>
                    <a:cubicBezTo>
                      <a:pt x="198" y="153"/>
                      <a:pt x="198" y="153"/>
                      <a:pt x="198" y="153"/>
                    </a:cubicBezTo>
                    <a:lnTo>
                      <a:pt x="188" y="155"/>
                    </a:lnTo>
                    <a:close/>
                  </a:path>
                </a:pathLst>
              </a:custGeom>
              <a:solidFill>
                <a:srgbClr val="8F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0360" name="组合 2"/>
          <p:cNvGrpSpPr/>
          <p:nvPr/>
        </p:nvGrpSpPr>
        <p:grpSpPr>
          <a:xfrm>
            <a:off x="6443663" y="1749425"/>
            <a:ext cx="3097212" cy="1066800"/>
            <a:chOff x="0" y="0"/>
            <a:chExt cx="3097429" cy="1067946"/>
          </a:xfrm>
        </p:grpSpPr>
        <p:grpSp>
          <p:nvGrpSpPr>
            <p:cNvPr id="13489" name="组合 235"/>
            <p:cNvGrpSpPr/>
            <p:nvPr/>
          </p:nvGrpSpPr>
          <p:grpSpPr>
            <a:xfrm>
              <a:off x="402241" y="0"/>
              <a:ext cx="2695188" cy="1067946"/>
              <a:chOff x="0" y="0"/>
              <a:chExt cx="4756814" cy="1884848"/>
            </a:xfrm>
          </p:grpSpPr>
          <p:pic>
            <p:nvPicPr>
              <p:cNvPr id="13495" name="图片 23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3496" name="组合 237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13497" name="椭圆 238"/>
                <p:cNvSpPr/>
                <p:nvPr/>
              </p:nvSpPr>
              <p:spPr>
                <a:xfrm>
                  <a:off x="402474" y="622673"/>
                  <a:ext cx="868626" cy="86949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3498" name="椭圆 239"/>
                <p:cNvGrpSpPr/>
                <p:nvPr/>
              </p:nvGrpSpPr>
              <p:grpSpPr>
                <a:xfrm>
                  <a:off x="-120" y="107930"/>
                  <a:ext cx="1140534" cy="1141679"/>
                  <a:chOff x="0" y="0"/>
                  <a:chExt cx="646176" cy="646176"/>
                </a:xfrm>
              </p:grpSpPr>
              <p:pic>
                <p:nvPicPr>
                  <p:cNvPr id="13636" name="椭圆 239"/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37" name="Text Box 265"/>
                  <p:cNvSpPr txBox="1"/>
                  <p:nvPr/>
                </p:nvSpPr>
                <p:spPr>
                  <a:xfrm>
                    <a:off x="94244" y="95944"/>
                    <a:ext cx="454725" cy="4542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499" name="椭圆 240"/>
                <p:cNvGrpSpPr/>
                <p:nvPr/>
              </p:nvGrpSpPr>
              <p:grpSpPr>
                <a:xfrm>
                  <a:off x="3023372" y="904951"/>
                  <a:ext cx="215195" cy="215411"/>
                  <a:chOff x="0" y="0"/>
                  <a:chExt cx="121920" cy="121920"/>
                </a:xfrm>
              </p:grpSpPr>
              <p:pic>
                <p:nvPicPr>
                  <p:cNvPr id="13634" name="椭圆 240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35" name="Text Box 268"/>
                  <p:cNvSpPr txBox="1"/>
                  <p:nvPr/>
                </p:nvSpPr>
                <p:spPr>
                  <a:xfrm>
                    <a:off x="16526" y="16543"/>
                    <a:ext cx="85045" cy="849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00" name="椭圆 241"/>
                <p:cNvGrpSpPr/>
                <p:nvPr/>
              </p:nvGrpSpPr>
              <p:grpSpPr>
                <a:xfrm>
                  <a:off x="591667" y="-10546"/>
                  <a:ext cx="979138" cy="980121"/>
                  <a:chOff x="0" y="0"/>
                  <a:chExt cx="554736" cy="554736"/>
                </a:xfrm>
              </p:grpSpPr>
              <p:pic>
                <p:nvPicPr>
                  <p:cNvPr id="13632" name="椭圆 241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33" name="Text Box 271"/>
                  <p:cNvSpPr txBox="1"/>
                  <p:nvPr/>
                </p:nvSpPr>
                <p:spPr>
                  <a:xfrm rot="7365795">
                    <a:off x="85970" y="85663"/>
                    <a:ext cx="385737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01" name="椭圆 242"/>
                <p:cNvGrpSpPr/>
                <p:nvPr/>
              </p:nvGrpSpPr>
              <p:grpSpPr>
                <a:xfrm>
                  <a:off x="4034789" y="743393"/>
                  <a:ext cx="150637" cy="150788"/>
                  <a:chOff x="0" y="0"/>
                  <a:chExt cx="85344" cy="85344"/>
                </a:xfrm>
              </p:grpSpPr>
              <p:pic>
                <p:nvPicPr>
                  <p:cNvPr id="13630" name="椭圆 242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31" name="Text Box 274"/>
                  <p:cNvSpPr txBox="1"/>
                  <p:nvPr/>
                </p:nvSpPr>
                <p:spPr>
                  <a:xfrm>
                    <a:off x="11869" y="13003"/>
                    <a:ext cx="60329" cy="602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02" name="椭圆 243"/>
                <p:cNvGrpSpPr/>
                <p:nvPr/>
              </p:nvGrpSpPr>
              <p:grpSpPr>
                <a:xfrm>
                  <a:off x="3496801" y="786475"/>
                  <a:ext cx="225955" cy="215411"/>
                  <a:chOff x="0" y="0"/>
                  <a:chExt cx="128016" cy="121920"/>
                </a:xfrm>
              </p:grpSpPr>
              <p:pic>
                <p:nvPicPr>
                  <p:cNvPr id="13628" name="椭圆 243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128016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29" name="Text Box 277"/>
                  <p:cNvSpPr txBox="1"/>
                  <p:nvPr/>
                </p:nvSpPr>
                <p:spPr>
                  <a:xfrm rot="-9908777">
                    <a:off x="20103" y="18282"/>
                    <a:ext cx="85045" cy="849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03" name="椭圆 244"/>
                <p:cNvGrpSpPr/>
                <p:nvPr/>
              </p:nvGrpSpPr>
              <p:grpSpPr>
                <a:xfrm>
                  <a:off x="2679060" y="948034"/>
                  <a:ext cx="161396" cy="161558"/>
                  <a:chOff x="0" y="0"/>
                  <a:chExt cx="91440" cy="91440"/>
                </a:xfrm>
              </p:grpSpPr>
              <p:pic>
                <p:nvPicPr>
                  <p:cNvPr id="13626" name="椭圆 244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27" name="Text Box 280"/>
                  <p:cNvSpPr txBox="1"/>
                  <p:nvPr/>
                </p:nvSpPr>
                <p:spPr>
                  <a:xfrm rot="-9908777">
                    <a:off x="16872" y="16349"/>
                    <a:ext cx="60329" cy="602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04" name="椭圆 245"/>
                <p:cNvGrpSpPr/>
                <p:nvPr/>
              </p:nvGrpSpPr>
              <p:grpSpPr>
                <a:xfrm>
                  <a:off x="3410723" y="926492"/>
                  <a:ext cx="376592" cy="366199"/>
                  <a:chOff x="0" y="0"/>
                  <a:chExt cx="213360" cy="207264"/>
                </a:xfrm>
              </p:grpSpPr>
              <p:pic>
                <p:nvPicPr>
                  <p:cNvPr id="13624" name="椭圆 245"/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25" name="Text Box 283"/>
                  <p:cNvSpPr txBox="1"/>
                  <p:nvPr/>
                </p:nvSpPr>
                <p:spPr>
                  <a:xfrm rot="7365795">
                    <a:off x="34022" y="32314"/>
                    <a:ext cx="143808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05" name="椭圆 246"/>
                <p:cNvGrpSpPr/>
                <p:nvPr/>
              </p:nvGrpSpPr>
              <p:grpSpPr>
                <a:xfrm>
                  <a:off x="2506904" y="743393"/>
                  <a:ext cx="548748" cy="549298"/>
                  <a:chOff x="0" y="0"/>
                  <a:chExt cx="310896" cy="310896"/>
                </a:xfrm>
              </p:grpSpPr>
              <p:pic>
                <p:nvPicPr>
                  <p:cNvPr id="13622" name="椭圆 246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23" name="Text Box 286"/>
                  <p:cNvSpPr txBox="1"/>
                  <p:nvPr/>
                </p:nvSpPr>
                <p:spPr>
                  <a:xfrm>
                    <a:off x="47329" y="45592"/>
                    <a:ext cx="217839" cy="2176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06" name="椭圆 247"/>
                <p:cNvGrpSpPr/>
                <p:nvPr/>
              </p:nvGrpSpPr>
              <p:grpSpPr>
                <a:xfrm>
                  <a:off x="2388546" y="904951"/>
                  <a:ext cx="312033" cy="312346"/>
                  <a:chOff x="0" y="0"/>
                  <a:chExt cx="176784" cy="176784"/>
                </a:xfrm>
              </p:grpSpPr>
              <p:pic>
                <p:nvPicPr>
                  <p:cNvPr id="13620" name="椭圆 247"/>
                  <p:cNvPicPr/>
                  <p:nvPr/>
                </p:nvPicPr>
                <p:blipFill>
                  <a:blip r:embed="rId72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21" name="Text Box 289"/>
                  <p:cNvSpPr txBox="1"/>
                  <p:nvPr/>
                </p:nvSpPr>
                <p:spPr>
                  <a:xfrm rot="-977560">
                    <a:off x="25958" y="29421"/>
                    <a:ext cx="120249" cy="12012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3507" name="图片 248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13508" name="椭圆 249"/>
                <p:cNvGrpSpPr/>
                <p:nvPr/>
              </p:nvGrpSpPr>
              <p:grpSpPr>
                <a:xfrm>
                  <a:off x="408751" y="194094"/>
                  <a:ext cx="871540" cy="883186"/>
                  <a:chOff x="0" y="0"/>
                  <a:chExt cx="493776" cy="499872"/>
                </a:xfrm>
              </p:grpSpPr>
              <p:pic>
                <p:nvPicPr>
                  <p:cNvPr id="13618" name="椭圆 249"/>
                  <p:cNvPicPr/>
                  <p:nvPr/>
                </p:nvPicPr>
                <p:blipFill>
                  <a:blip r:embed="rId73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19" name="Text Box 293"/>
                  <p:cNvSpPr txBox="1"/>
                  <p:nvPr/>
                </p:nvSpPr>
                <p:spPr>
                  <a:xfrm>
                    <a:off x="72394" y="75258"/>
                    <a:ext cx="350716" cy="35036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09" name="椭圆 250"/>
                <p:cNvGrpSpPr/>
                <p:nvPr/>
              </p:nvGrpSpPr>
              <p:grpSpPr>
                <a:xfrm>
                  <a:off x="785342" y="420276"/>
                  <a:ext cx="656345" cy="657004"/>
                  <a:chOff x="0" y="0"/>
                  <a:chExt cx="371856" cy="371856"/>
                </a:xfrm>
              </p:grpSpPr>
              <p:pic>
                <p:nvPicPr>
                  <p:cNvPr id="13616" name="椭圆 250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17" name="Text Box 296"/>
                  <p:cNvSpPr txBox="1"/>
                  <p:nvPr/>
                </p:nvSpPr>
                <p:spPr>
                  <a:xfrm>
                    <a:off x="53078" y="56090"/>
                    <a:ext cx="262079" cy="2618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10" name="椭圆 251"/>
                <p:cNvGrpSpPr/>
                <p:nvPr/>
              </p:nvGrpSpPr>
              <p:grpSpPr>
                <a:xfrm>
                  <a:off x="1334090" y="980345"/>
                  <a:ext cx="376592" cy="376970"/>
                  <a:chOff x="0" y="0"/>
                  <a:chExt cx="213360" cy="213360"/>
                </a:xfrm>
              </p:grpSpPr>
              <p:pic>
                <p:nvPicPr>
                  <p:cNvPr id="13614" name="椭圆 251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15" name="Text Box 299"/>
                  <p:cNvSpPr txBox="1"/>
                  <p:nvPr/>
                </p:nvSpPr>
                <p:spPr>
                  <a:xfrm>
                    <a:off x="32282" y="32990"/>
                    <a:ext cx="149044" cy="1488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11" name="椭圆 252"/>
                <p:cNvGrpSpPr/>
                <p:nvPr/>
              </p:nvGrpSpPr>
              <p:grpSpPr>
                <a:xfrm>
                  <a:off x="516348" y="635687"/>
                  <a:ext cx="731664" cy="732398"/>
                  <a:chOff x="0" y="0"/>
                  <a:chExt cx="414528" cy="414528"/>
                </a:xfrm>
              </p:grpSpPr>
              <p:pic>
                <p:nvPicPr>
                  <p:cNvPr id="13612" name="椭圆 252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13" name="Text Box 302"/>
                  <p:cNvSpPr txBox="1"/>
                  <p:nvPr/>
                </p:nvSpPr>
                <p:spPr>
                  <a:xfrm>
                    <a:off x="62202" y="61229"/>
                    <a:ext cx="293500" cy="2932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12" name="椭圆 253"/>
                <p:cNvGrpSpPr/>
                <p:nvPr/>
              </p:nvGrpSpPr>
              <p:grpSpPr>
                <a:xfrm>
                  <a:off x="1517006" y="840328"/>
                  <a:ext cx="387351" cy="387740"/>
                  <a:chOff x="0" y="0"/>
                  <a:chExt cx="219456" cy="219456"/>
                </a:xfrm>
              </p:grpSpPr>
              <p:pic>
                <p:nvPicPr>
                  <p:cNvPr id="13610" name="椭圆 253"/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11" name="Text Box 305"/>
                  <p:cNvSpPr txBox="1"/>
                  <p:nvPr/>
                </p:nvSpPr>
                <p:spPr>
                  <a:xfrm rot="4687154">
                    <a:off x="35523" y="35217"/>
                    <a:ext cx="148894" cy="1490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13" name="椭圆 254"/>
                <p:cNvGrpSpPr/>
                <p:nvPr/>
              </p:nvGrpSpPr>
              <p:grpSpPr>
                <a:xfrm>
                  <a:off x="688505" y="495670"/>
                  <a:ext cx="968378" cy="980121"/>
                  <a:chOff x="0" y="0"/>
                  <a:chExt cx="548640" cy="554736"/>
                </a:xfrm>
              </p:grpSpPr>
              <p:pic>
                <p:nvPicPr>
                  <p:cNvPr id="13608" name="椭圆 254"/>
                  <p:cNvPicPr/>
                  <p:nvPr/>
                </p:nvPicPr>
                <p:blipFill>
                  <a:blip r:embed="rId75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09" name="Text Box 308"/>
                  <p:cNvSpPr txBox="1"/>
                  <p:nvPr/>
                </p:nvSpPr>
                <p:spPr>
                  <a:xfrm rot="7365795">
                    <a:off x="81867" y="83410"/>
                    <a:ext cx="385737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14" name="椭圆 255"/>
                <p:cNvGrpSpPr/>
                <p:nvPr/>
              </p:nvGrpSpPr>
              <p:grpSpPr>
                <a:xfrm>
                  <a:off x="1161934" y="258718"/>
                  <a:ext cx="979138" cy="980121"/>
                  <a:chOff x="0" y="0"/>
                  <a:chExt cx="554736" cy="554736"/>
                </a:xfrm>
              </p:grpSpPr>
              <p:pic>
                <p:nvPicPr>
                  <p:cNvPr id="13606" name="椭圆 255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07" name="Text Box 311"/>
                  <p:cNvSpPr txBox="1"/>
                  <p:nvPr/>
                </p:nvSpPr>
                <p:spPr>
                  <a:xfrm rot="-8608185">
                    <a:off x="85500" y="84823"/>
                    <a:ext cx="386125" cy="3857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15" name="椭圆 256"/>
                <p:cNvGrpSpPr/>
                <p:nvPr/>
              </p:nvGrpSpPr>
              <p:grpSpPr>
                <a:xfrm>
                  <a:off x="1839799" y="797246"/>
                  <a:ext cx="365832" cy="376970"/>
                  <a:chOff x="0" y="0"/>
                  <a:chExt cx="207264" cy="213360"/>
                </a:xfrm>
              </p:grpSpPr>
              <p:pic>
                <p:nvPicPr>
                  <p:cNvPr id="13604" name="椭圆 256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05" name="Text Box 314"/>
                  <p:cNvSpPr txBox="1"/>
                  <p:nvPr/>
                </p:nvSpPr>
                <p:spPr>
                  <a:xfrm rot="7365795">
                    <a:off x="30412" y="33809"/>
                    <a:ext cx="143808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16" name="椭圆 257"/>
                <p:cNvGrpSpPr/>
                <p:nvPr/>
              </p:nvGrpSpPr>
              <p:grpSpPr>
                <a:xfrm>
                  <a:off x="1699922" y="775705"/>
                  <a:ext cx="473429" cy="473905"/>
                  <a:chOff x="0" y="0"/>
                  <a:chExt cx="268224" cy="268224"/>
                </a:xfrm>
              </p:grpSpPr>
              <p:pic>
                <p:nvPicPr>
                  <p:cNvPr id="13602" name="椭圆 257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268224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03" name="Text Box 317"/>
                  <p:cNvSpPr txBox="1"/>
                  <p:nvPr/>
                </p:nvSpPr>
                <p:spPr>
                  <a:xfrm rot="7365795">
                    <a:off x="41403" y="42744"/>
                    <a:ext cx="183102" cy="1832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17" name="椭圆 258"/>
                <p:cNvGrpSpPr/>
                <p:nvPr/>
              </p:nvGrpSpPr>
              <p:grpSpPr>
                <a:xfrm>
                  <a:off x="1248012" y="269488"/>
                  <a:ext cx="720904" cy="710857"/>
                  <a:chOff x="0" y="0"/>
                  <a:chExt cx="408432" cy="402336"/>
                </a:xfrm>
              </p:grpSpPr>
              <p:pic>
                <p:nvPicPr>
                  <p:cNvPr id="13600" name="椭圆 258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408432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01" name="Text Box 320"/>
                  <p:cNvSpPr txBox="1"/>
                  <p:nvPr/>
                </p:nvSpPr>
                <p:spPr>
                  <a:xfrm rot="-5664714">
                    <a:off x="62391" y="59049"/>
                    <a:ext cx="282674" cy="2829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18" name="椭圆 259"/>
                <p:cNvGrpSpPr/>
                <p:nvPr/>
              </p:nvGrpSpPr>
              <p:grpSpPr>
                <a:xfrm>
                  <a:off x="1958156" y="517211"/>
                  <a:ext cx="537988" cy="538528"/>
                  <a:chOff x="0" y="0"/>
                  <a:chExt cx="304800" cy="304800"/>
                </a:xfrm>
              </p:grpSpPr>
              <p:pic>
                <p:nvPicPr>
                  <p:cNvPr id="13598" name="椭圆 259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99" name="Text Box 323"/>
                  <p:cNvSpPr txBox="1"/>
                  <p:nvPr/>
                </p:nvSpPr>
                <p:spPr>
                  <a:xfrm rot="-5664714">
                    <a:off x="47166" y="48352"/>
                    <a:ext cx="211236" cy="2114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19" name="椭圆 260"/>
                <p:cNvGrpSpPr/>
                <p:nvPr/>
              </p:nvGrpSpPr>
              <p:grpSpPr>
                <a:xfrm>
                  <a:off x="1108135" y="937263"/>
                  <a:ext cx="419631" cy="420052"/>
                  <a:chOff x="0" y="0"/>
                  <a:chExt cx="237744" cy="237744"/>
                </a:xfrm>
              </p:grpSpPr>
              <p:pic>
                <p:nvPicPr>
                  <p:cNvPr id="13596" name="椭圆 260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97" name="Text Box 326"/>
                  <p:cNvSpPr txBox="1"/>
                  <p:nvPr/>
                </p:nvSpPr>
                <p:spPr>
                  <a:xfrm rot="-328810">
                    <a:off x="39574" y="34906"/>
                    <a:ext cx="163874" cy="1637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20" name="椭圆 261"/>
                <p:cNvGrpSpPr/>
                <p:nvPr/>
              </p:nvGrpSpPr>
              <p:grpSpPr>
                <a:xfrm>
                  <a:off x="1710682" y="700311"/>
                  <a:ext cx="602546" cy="603151"/>
                  <a:chOff x="0" y="0"/>
                  <a:chExt cx="341376" cy="341376"/>
                </a:xfrm>
              </p:grpSpPr>
              <p:pic>
                <p:nvPicPr>
                  <p:cNvPr id="13594" name="椭圆 261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95" name="Text Box 329"/>
                  <p:cNvSpPr txBox="1"/>
                  <p:nvPr/>
                </p:nvSpPr>
                <p:spPr>
                  <a:xfrm rot="-5664714">
                    <a:off x="51236" y="54460"/>
                    <a:ext cx="236560" cy="2367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21" name="椭圆 262"/>
                <p:cNvGrpSpPr/>
                <p:nvPr/>
              </p:nvGrpSpPr>
              <p:grpSpPr>
                <a:xfrm>
                  <a:off x="677745" y="538752"/>
                  <a:ext cx="1000658" cy="1001662"/>
                  <a:chOff x="0" y="0"/>
                  <a:chExt cx="566928" cy="566928"/>
                </a:xfrm>
              </p:grpSpPr>
              <p:pic>
                <p:nvPicPr>
                  <p:cNvPr id="13592" name="椭圆 262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566928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93" name="Text Box 332"/>
                  <p:cNvSpPr txBox="1"/>
                  <p:nvPr/>
                </p:nvSpPr>
                <p:spPr>
                  <a:xfrm rot="-8833976">
                    <a:off x="84221" y="82716"/>
                    <a:ext cx="398439" cy="39803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3522" name="图片 263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3523" name="图片 264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575" name="椭圆 265"/>
                <p:cNvSpPr>
                  <a:spLocks noChangeArrowheads="1"/>
                </p:cNvSpPr>
                <p:nvPr/>
              </p:nvSpPr>
              <p:spPr bwMode="auto">
                <a:xfrm>
                  <a:off x="2333067" y="577796"/>
                  <a:ext cx="364263" cy="3646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76" name="椭圆 266"/>
                <p:cNvSpPr>
                  <a:spLocks noChangeArrowheads="1"/>
                </p:cNvSpPr>
                <p:nvPr/>
              </p:nvSpPr>
              <p:spPr bwMode="auto">
                <a:xfrm>
                  <a:off x="797560" y="917181"/>
                  <a:ext cx="361460" cy="3618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77" name="椭圆 267"/>
                <p:cNvSpPr>
                  <a:spLocks noChangeArrowheads="1"/>
                </p:cNvSpPr>
                <p:nvPr/>
              </p:nvSpPr>
              <p:spPr bwMode="auto">
                <a:xfrm>
                  <a:off x="536971" y="701208"/>
                  <a:ext cx="518375" cy="5188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78" name="椭圆 268"/>
                <p:cNvSpPr>
                  <a:spLocks noChangeArrowheads="1"/>
                </p:cNvSpPr>
                <p:nvPr/>
              </p:nvSpPr>
              <p:spPr bwMode="auto">
                <a:xfrm>
                  <a:off x="1245883" y="403896"/>
                  <a:ext cx="518373" cy="5188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536" name="椭圆 269"/>
                <p:cNvSpPr/>
                <p:nvPr/>
              </p:nvSpPr>
              <p:spPr>
                <a:xfrm>
                  <a:off x="1035731" y="987301"/>
                  <a:ext cx="361462" cy="361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0580" name="椭圆 270"/>
                <p:cNvSpPr>
                  <a:spLocks noChangeArrowheads="1"/>
                </p:cNvSpPr>
                <p:nvPr/>
              </p:nvSpPr>
              <p:spPr bwMode="auto">
                <a:xfrm>
                  <a:off x="923650" y="631088"/>
                  <a:ext cx="619247" cy="61986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81" name="椭圆 271"/>
                <p:cNvSpPr>
                  <a:spLocks noChangeArrowheads="1"/>
                </p:cNvSpPr>
                <p:nvPr/>
              </p:nvSpPr>
              <p:spPr bwMode="auto">
                <a:xfrm>
                  <a:off x="430494" y="953643"/>
                  <a:ext cx="784566" cy="7853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3543" name="椭圆 272"/>
                <p:cNvGrpSpPr/>
                <p:nvPr/>
              </p:nvGrpSpPr>
              <p:grpSpPr>
                <a:xfrm>
                  <a:off x="85958" y="366423"/>
                  <a:ext cx="1280411" cy="1292467"/>
                  <a:chOff x="0" y="0"/>
                  <a:chExt cx="725424" cy="731520"/>
                </a:xfrm>
              </p:grpSpPr>
              <p:pic>
                <p:nvPicPr>
                  <p:cNvPr id="13590" name="椭圆 272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725424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91" name="Text Box 344"/>
                  <p:cNvSpPr txBox="1"/>
                  <p:nvPr/>
                </p:nvSpPr>
                <p:spPr>
                  <a:xfrm rot="-4141609">
                    <a:off x="107014" y="110897"/>
                    <a:ext cx="509759" cy="5102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0585" name="椭圆 273"/>
                <p:cNvSpPr>
                  <a:spLocks noChangeArrowheads="1"/>
                </p:cNvSpPr>
                <p:nvPr/>
              </p:nvSpPr>
              <p:spPr bwMode="auto">
                <a:xfrm>
                  <a:off x="4524247" y="866694"/>
                  <a:ext cx="218558" cy="21877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547" name="椭圆 274"/>
                <p:cNvSpPr/>
                <p:nvPr/>
              </p:nvSpPr>
              <p:spPr>
                <a:xfrm rot="-7771559" flipV="1">
                  <a:off x="575943" y="580855"/>
                  <a:ext cx="507674" cy="50716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3548" name="椭圆 275"/>
                <p:cNvGrpSpPr/>
                <p:nvPr/>
              </p:nvGrpSpPr>
              <p:grpSpPr>
                <a:xfrm>
                  <a:off x="225835" y="872640"/>
                  <a:ext cx="667105" cy="678545"/>
                  <a:chOff x="0" y="0"/>
                  <a:chExt cx="377952" cy="384048"/>
                </a:xfrm>
              </p:grpSpPr>
              <p:pic>
                <p:nvPicPr>
                  <p:cNvPr id="13588" name="椭圆 275"/>
                  <p:cNvPicPr/>
                  <p:nvPr/>
                </p:nvPicPr>
                <p:blipFill>
                  <a:blip r:embed="rId85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89" name="Text Box 349"/>
                  <p:cNvSpPr txBox="1"/>
                  <p:nvPr/>
                </p:nvSpPr>
                <p:spPr>
                  <a:xfrm rot="3028441">
                    <a:off x="56181" y="60006"/>
                    <a:ext cx="266202" cy="2664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49" name="椭圆 276"/>
                <p:cNvGrpSpPr/>
                <p:nvPr/>
              </p:nvGrpSpPr>
              <p:grpSpPr>
                <a:xfrm>
                  <a:off x="580907" y="991116"/>
                  <a:ext cx="516468" cy="527757"/>
                  <a:chOff x="0" y="0"/>
                  <a:chExt cx="292608" cy="298704"/>
                </a:xfrm>
              </p:grpSpPr>
              <p:pic>
                <p:nvPicPr>
                  <p:cNvPr id="13586" name="椭圆 276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87" name="Text Box 352"/>
                  <p:cNvSpPr txBox="1"/>
                  <p:nvPr/>
                </p:nvSpPr>
                <p:spPr>
                  <a:xfrm rot="3028441">
                    <a:off x="43251" y="47294"/>
                    <a:ext cx="205314" cy="205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50" name="椭圆 277"/>
                <p:cNvGrpSpPr/>
                <p:nvPr/>
              </p:nvGrpSpPr>
              <p:grpSpPr>
                <a:xfrm>
                  <a:off x="903700" y="948034"/>
                  <a:ext cx="398111" cy="387740"/>
                  <a:chOff x="0" y="0"/>
                  <a:chExt cx="225552" cy="219456"/>
                </a:xfrm>
              </p:grpSpPr>
              <p:pic>
                <p:nvPicPr>
                  <p:cNvPr id="13584" name="椭圆 277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225552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85" name="Text Box 355"/>
                  <p:cNvSpPr txBox="1"/>
                  <p:nvPr/>
                </p:nvSpPr>
                <p:spPr>
                  <a:xfrm rot="3028441">
                    <a:off x="36040" y="33072"/>
                    <a:ext cx="153425" cy="1535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51" name="椭圆 278"/>
                <p:cNvGrpSpPr/>
                <p:nvPr/>
              </p:nvGrpSpPr>
              <p:grpSpPr>
                <a:xfrm>
                  <a:off x="1398649" y="603376"/>
                  <a:ext cx="225955" cy="236952"/>
                  <a:chOff x="0" y="0"/>
                  <a:chExt cx="128016" cy="134112"/>
                </a:xfrm>
              </p:grpSpPr>
              <p:pic>
                <p:nvPicPr>
                  <p:cNvPr id="13582" name="椭圆 278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128016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83" name="Text Box 358"/>
                  <p:cNvSpPr txBox="1"/>
                  <p:nvPr/>
                </p:nvSpPr>
                <p:spPr>
                  <a:xfrm rot="3028441">
                    <a:off x="22291" y="23833"/>
                    <a:ext cx="87252" cy="873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52" name="椭圆 279"/>
                <p:cNvGrpSpPr/>
                <p:nvPr/>
              </p:nvGrpSpPr>
              <p:grpSpPr>
                <a:xfrm>
                  <a:off x="656225" y="667999"/>
                  <a:ext cx="441150" cy="441593"/>
                  <a:chOff x="0" y="0"/>
                  <a:chExt cx="249936" cy="249936"/>
                </a:xfrm>
              </p:grpSpPr>
              <p:pic>
                <p:nvPicPr>
                  <p:cNvPr id="13580" name="椭圆 279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81" name="Text Box 361"/>
                  <p:cNvSpPr txBox="1"/>
                  <p:nvPr/>
                </p:nvSpPr>
                <p:spPr>
                  <a:xfrm rot="3028441">
                    <a:off x="39486" y="39610"/>
                    <a:ext cx="171820" cy="171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53" name="椭圆 280"/>
                <p:cNvGrpSpPr/>
                <p:nvPr/>
              </p:nvGrpSpPr>
              <p:grpSpPr>
                <a:xfrm>
                  <a:off x="1592324" y="743393"/>
                  <a:ext cx="225955" cy="226182"/>
                  <a:chOff x="0" y="0"/>
                  <a:chExt cx="128016" cy="128016"/>
                </a:xfrm>
              </p:grpSpPr>
              <p:pic>
                <p:nvPicPr>
                  <p:cNvPr id="13578" name="椭圆 280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79" name="Text Box 364"/>
                  <p:cNvSpPr txBox="1"/>
                  <p:nvPr/>
                </p:nvSpPr>
                <p:spPr>
                  <a:xfrm rot="-1658712">
                    <a:off x="19321" y="21576"/>
                    <a:ext cx="87339" cy="872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54" name="椭圆 281"/>
                <p:cNvGrpSpPr/>
                <p:nvPr/>
              </p:nvGrpSpPr>
              <p:grpSpPr>
                <a:xfrm>
                  <a:off x="882180" y="624917"/>
                  <a:ext cx="570267" cy="570840"/>
                  <a:chOff x="0" y="0"/>
                  <a:chExt cx="323088" cy="323088"/>
                </a:xfrm>
              </p:grpSpPr>
              <p:pic>
                <p:nvPicPr>
                  <p:cNvPr id="13576" name="椭圆 281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323088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77" name="Text Box 367"/>
                  <p:cNvSpPr txBox="1"/>
                  <p:nvPr/>
                </p:nvSpPr>
                <p:spPr>
                  <a:xfrm rot="-4337355">
                    <a:off x="47677" y="47459"/>
                    <a:ext cx="226043" cy="2262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555" name="椭圆 282"/>
                <p:cNvGrpSpPr/>
                <p:nvPr/>
              </p:nvGrpSpPr>
              <p:grpSpPr>
                <a:xfrm>
                  <a:off x="1387889" y="1055739"/>
                  <a:ext cx="419631" cy="430822"/>
                  <a:chOff x="0" y="0"/>
                  <a:chExt cx="237744" cy="243840"/>
                </a:xfrm>
              </p:grpSpPr>
              <p:pic>
                <p:nvPicPr>
                  <p:cNvPr id="13574" name="椭圆 282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237744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75" name="Text Box 370"/>
                  <p:cNvSpPr txBox="1"/>
                  <p:nvPr/>
                </p:nvSpPr>
                <p:spPr>
                  <a:xfrm rot="8693154">
                    <a:off x="37267" y="37894"/>
                    <a:ext cx="165815" cy="1656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3556" name="图片 283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3557" name="图片 284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613" name="椭圆 28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299" y="688692"/>
                  <a:ext cx="213167" cy="2101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14" name="椭圆 286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99679" y="1415191"/>
                  <a:ext cx="305728" cy="30261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15" name="椭圆 28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202" y="1075805"/>
                  <a:ext cx="302922" cy="3054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567" name="椭圆 288"/>
                <p:cNvSpPr/>
                <p:nvPr/>
              </p:nvSpPr>
              <p:spPr>
                <a:xfrm rot="-7771559" flipV="1">
                  <a:off x="1102871" y="617168"/>
                  <a:ext cx="213167" cy="2129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0617" name="椭圆 28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4375" y="317177"/>
                  <a:ext cx="459993" cy="4595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3571" name="椭圆 290"/>
                <p:cNvGrpSpPr/>
                <p:nvPr/>
              </p:nvGrpSpPr>
              <p:grpSpPr>
                <a:xfrm>
                  <a:off x="1086616" y="452588"/>
                  <a:ext cx="753183" cy="753939"/>
                  <a:chOff x="0" y="0"/>
                  <a:chExt cx="426720" cy="426720"/>
                </a:xfrm>
              </p:grpSpPr>
              <p:pic>
                <p:nvPicPr>
                  <p:cNvPr id="13572" name="椭圆 290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573" name="Text Box 380"/>
                  <p:cNvSpPr txBox="1"/>
                  <p:nvPr/>
                </p:nvSpPr>
                <p:spPr>
                  <a:xfrm rot="7170049">
                    <a:off x="62641" y="65837"/>
                    <a:ext cx="298721" cy="299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13490" name="组合 230"/>
            <p:cNvGrpSpPr/>
            <p:nvPr/>
          </p:nvGrpSpPr>
          <p:grpSpPr>
            <a:xfrm>
              <a:off x="0" y="135492"/>
              <a:ext cx="882628" cy="882628"/>
              <a:chOff x="0" y="0"/>
              <a:chExt cx="1078690" cy="1078690"/>
            </a:xfrm>
          </p:grpSpPr>
          <p:grpSp>
            <p:nvGrpSpPr>
              <p:cNvPr id="13491" name="组合 223"/>
              <p:cNvGrpSpPr/>
              <p:nvPr/>
            </p:nvGrpSpPr>
            <p:grpSpPr>
              <a:xfrm>
                <a:off x="0" y="0"/>
                <a:ext cx="1078690" cy="1078690"/>
                <a:chOff x="0" y="0"/>
                <a:chExt cx="1078690" cy="1078690"/>
              </a:xfrm>
            </p:grpSpPr>
            <p:sp>
              <p:nvSpPr>
                <p:cNvPr id="13493" name="椭圆 221"/>
                <p:cNvSpPr/>
                <p:nvPr/>
              </p:nvSpPr>
              <p:spPr>
                <a:xfrm>
                  <a:off x="52387" y="51939"/>
                  <a:ext cx="974018" cy="974996"/>
                </a:xfrm>
                <a:prstGeom prst="ellipse">
                  <a:avLst/>
                </a:prstGeom>
                <a:solidFill>
                  <a:schemeClr val="bg1">
                    <a:alpha val="78822"/>
                  </a:schemeClr>
                </a:soli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sz="12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3494" name="椭圆 222"/>
                <p:cNvSpPr/>
                <p:nvPr/>
              </p:nvSpPr>
              <p:spPr>
                <a:xfrm>
                  <a:off x="0" y="-500"/>
                  <a:ext cx="1078793" cy="1079876"/>
                </a:xfrm>
                <a:prstGeom prst="ellipse">
                  <a:avLst/>
                </a:prstGeom>
                <a:noFill/>
                <a:ln w="28575" cap="flat" cmpd="sng">
                  <a:solidFill>
                    <a:schemeClr val="bg1">
                      <a:alpha val="52156"/>
                    </a:schemeClr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p>
                  <a:pPr algn="ctr" eaLnBrk="1" hangingPunct="1"/>
                  <a:endParaRPr lang="zh-CN" altLang="en-US" sz="1200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3492" name="Freeform 50"/>
              <p:cNvSpPr>
                <a:spLocks noEditPoints="1"/>
              </p:cNvSpPr>
              <p:nvPr/>
            </p:nvSpPr>
            <p:spPr>
              <a:xfrm>
                <a:off x="289049" y="329437"/>
                <a:ext cx="500592" cy="419817"/>
              </a:xfrm>
              <a:custGeom>
                <a:avLst/>
                <a:gdLst>
                  <a:gd name="txL" fmla="*/ 0 w 471"/>
                  <a:gd name="txT" fmla="*/ 0 h 395"/>
                  <a:gd name="txR" fmla="*/ 471 w 471"/>
                  <a:gd name="txB" fmla="*/ 395 h 395"/>
                </a:gdLst>
                <a:ahLst/>
                <a:cxnLst>
                  <a:cxn ang="0">
                    <a:pos x="0" y="446193194"/>
                  </a:cxn>
                  <a:cxn ang="0">
                    <a:pos x="101664822" y="446193194"/>
                  </a:cxn>
                  <a:cxn ang="0">
                    <a:pos x="101664822" y="264327396"/>
                  </a:cxn>
                  <a:cxn ang="0">
                    <a:pos x="0" y="264327396"/>
                  </a:cxn>
                  <a:cxn ang="0">
                    <a:pos x="0" y="446193194"/>
                  </a:cxn>
                  <a:cxn ang="0">
                    <a:pos x="21462752" y="285789139"/>
                  </a:cxn>
                  <a:cxn ang="0">
                    <a:pos x="80202078" y="285789139"/>
                  </a:cxn>
                  <a:cxn ang="0">
                    <a:pos x="80202078" y="424730455"/>
                  </a:cxn>
                  <a:cxn ang="0">
                    <a:pos x="21462752" y="424730455"/>
                  </a:cxn>
                  <a:cxn ang="0">
                    <a:pos x="21462752" y="285789139"/>
                  </a:cxn>
                  <a:cxn ang="0">
                    <a:pos x="144589279" y="446193194"/>
                  </a:cxn>
                  <a:cxn ang="0">
                    <a:pos x="246254068" y="446193194"/>
                  </a:cxn>
                  <a:cxn ang="0">
                    <a:pos x="246254068" y="98275443"/>
                  </a:cxn>
                  <a:cxn ang="0">
                    <a:pos x="144589279" y="98275443"/>
                  </a:cxn>
                  <a:cxn ang="0">
                    <a:pos x="144589279" y="446193194"/>
                  </a:cxn>
                  <a:cxn ang="0">
                    <a:pos x="166052023" y="119738182"/>
                  </a:cxn>
                  <a:cxn ang="0">
                    <a:pos x="224791324" y="119738182"/>
                  </a:cxn>
                  <a:cxn ang="0">
                    <a:pos x="224791324" y="424730455"/>
                  </a:cxn>
                  <a:cxn ang="0">
                    <a:pos x="166052023" y="424730455"/>
                  </a:cxn>
                  <a:cxn ang="0">
                    <a:pos x="166052023" y="119738182"/>
                  </a:cxn>
                  <a:cxn ang="0">
                    <a:pos x="432637985" y="176217932"/>
                  </a:cxn>
                  <a:cxn ang="0">
                    <a:pos x="432637985" y="446193194"/>
                  </a:cxn>
                  <a:cxn ang="0">
                    <a:pos x="532043202" y="446193194"/>
                  </a:cxn>
                  <a:cxn ang="0">
                    <a:pos x="532043202" y="176217932"/>
                  </a:cxn>
                  <a:cxn ang="0">
                    <a:pos x="432637985" y="176217932"/>
                  </a:cxn>
                  <a:cxn ang="0">
                    <a:pos x="510580458" y="424730455"/>
                  </a:cxn>
                  <a:cxn ang="0">
                    <a:pos x="454100729" y="424730455"/>
                  </a:cxn>
                  <a:cxn ang="0">
                    <a:pos x="454100729" y="197680671"/>
                  </a:cxn>
                  <a:cxn ang="0">
                    <a:pos x="510580458" y="197680671"/>
                  </a:cxn>
                  <a:cxn ang="0">
                    <a:pos x="510580458" y="424730455"/>
                  </a:cxn>
                  <a:cxn ang="0">
                    <a:pos x="289178558" y="446193194"/>
                  </a:cxn>
                  <a:cxn ang="0">
                    <a:pos x="390842284" y="446193194"/>
                  </a:cxn>
                  <a:cxn ang="0">
                    <a:pos x="390842284" y="0"/>
                  </a:cxn>
                  <a:cxn ang="0">
                    <a:pos x="289178558" y="0"/>
                  </a:cxn>
                  <a:cxn ang="0">
                    <a:pos x="289178558" y="446193194"/>
                  </a:cxn>
                  <a:cxn ang="0">
                    <a:pos x="310641302" y="21462747"/>
                  </a:cxn>
                  <a:cxn ang="0">
                    <a:pos x="369380603" y="21462747"/>
                  </a:cxn>
                  <a:cxn ang="0">
                    <a:pos x="369380603" y="424730455"/>
                  </a:cxn>
                  <a:cxn ang="0">
                    <a:pos x="310641302" y="424730455"/>
                  </a:cxn>
                  <a:cxn ang="0">
                    <a:pos x="310641302" y="21462747"/>
                  </a:cxn>
                </a:cxnLst>
                <a:rect l="txL" t="txT" r="txR" b="txB"/>
                <a:pathLst>
                  <a:path w="471" h="395">
                    <a:moveTo>
                      <a:pt x="0" y="395"/>
                    </a:moveTo>
                    <a:lnTo>
                      <a:pt x="90" y="395"/>
                    </a:lnTo>
                    <a:lnTo>
                      <a:pt x="90" y="234"/>
                    </a:lnTo>
                    <a:lnTo>
                      <a:pt x="0" y="234"/>
                    </a:lnTo>
                    <a:lnTo>
                      <a:pt x="0" y="395"/>
                    </a:lnTo>
                    <a:close/>
                    <a:moveTo>
                      <a:pt x="19" y="253"/>
                    </a:moveTo>
                    <a:lnTo>
                      <a:pt x="71" y="253"/>
                    </a:lnTo>
                    <a:lnTo>
                      <a:pt x="71" y="376"/>
                    </a:lnTo>
                    <a:lnTo>
                      <a:pt x="19" y="376"/>
                    </a:lnTo>
                    <a:lnTo>
                      <a:pt x="19" y="253"/>
                    </a:lnTo>
                    <a:close/>
                    <a:moveTo>
                      <a:pt x="128" y="395"/>
                    </a:moveTo>
                    <a:lnTo>
                      <a:pt x="218" y="395"/>
                    </a:lnTo>
                    <a:lnTo>
                      <a:pt x="218" y="87"/>
                    </a:lnTo>
                    <a:lnTo>
                      <a:pt x="128" y="87"/>
                    </a:lnTo>
                    <a:lnTo>
                      <a:pt x="128" y="395"/>
                    </a:lnTo>
                    <a:close/>
                    <a:moveTo>
                      <a:pt x="147" y="106"/>
                    </a:moveTo>
                    <a:lnTo>
                      <a:pt x="199" y="106"/>
                    </a:lnTo>
                    <a:lnTo>
                      <a:pt x="199" y="376"/>
                    </a:lnTo>
                    <a:lnTo>
                      <a:pt x="147" y="376"/>
                    </a:lnTo>
                    <a:lnTo>
                      <a:pt x="147" y="106"/>
                    </a:lnTo>
                    <a:close/>
                    <a:moveTo>
                      <a:pt x="383" y="156"/>
                    </a:moveTo>
                    <a:lnTo>
                      <a:pt x="383" y="395"/>
                    </a:lnTo>
                    <a:lnTo>
                      <a:pt x="471" y="395"/>
                    </a:lnTo>
                    <a:lnTo>
                      <a:pt x="471" y="156"/>
                    </a:lnTo>
                    <a:lnTo>
                      <a:pt x="383" y="156"/>
                    </a:lnTo>
                    <a:close/>
                    <a:moveTo>
                      <a:pt x="452" y="376"/>
                    </a:moveTo>
                    <a:lnTo>
                      <a:pt x="402" y="376"/>
                    </a:lnTo>
                    <a:lnTo>
                      <a:pt x="402" y="175"/>
                    </a:lnTo>
                    <a:lnTo>
                      <a:pt x="452" y="175"/>
                    </a:lnTo>
                    <a:lnTo>
                      <a:pt x="452" y="376"/>
                    </a:lnTo>
                    <a:close/>
                    <a:moveTo>
                      <a:pt x="256" y="395"/>
                    </a:moveTo>
                    <a:lnTo>
                      <a:pt x="346" y="395"/>
                    </a:lnTo>
                    <a:lnTo>
                      <a:pt x="346" y="0"/>
                    </a:lnTo>
                    <a:lnTo>
                      <a:pt x="256" y="0"/>
                    </a:lnTo>
                    <a:lnTo>
                      <a:pt x="256" y="395"/>
                    </a:lnTo>
                    <a:close/>
                    <a:moveTo>
                      <a:pt x="275" y="19"/>
                    </a:moveTo>
                    <a:lnTo>
                      <a:pt x="327" y="19"/>
                    </a:lnTo>
                    <a:lnTo>
                      <a:pt x="327" y="376"/>
                    </a:lnTo>
                    <a:lnTo>
                      <a:pt x="275" y="376"/>
                    </a:lnTo>
                    <a:lnTo>
                      <a:pt x="275" y="19"/>
                    </a:lnTo>
                    <a:close/>
                  </a:path>
                </a:pathLst>
              </a:custGeom>
              <a:solidFill>
                <a:srgbClr val="8F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8234" name="组合 195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13476" name="组合 197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13480" name="任意多边形 199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13487" name="任意多边形 199"/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88" name="Text Box 390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481" name="任意多边形 200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13485" name="任意多边形 200"/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86" name="Text Box 393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482" name="任意多边形 201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13483" name="任意多边形 201"/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84" name="Text Box 396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3477" name="任意多边形 198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13478" name="任意多边形 198"/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479" name="Text Box 399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8242" name="组合 203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13333" name="图片 204"/>
            <p:cNvPicPr>
              <a:picLocks noChangeAspect="1"/>
            </p:cNvPicPr>
            <p:nvPr/>
          </p:nvPicPr>
          <p:blipFill>
            <a:blip r:embed="rId98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34" name="组合 205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13335" name="椭圆 206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3336" name="椭圆 208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13474" name="椭圆 208"/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75" name="Text Box 406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37" name="椭圆 209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13472" name="椭圆 209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73" name="Text Box 409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38" name="椭圆 210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13470" name="椭圆 210"/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71" name="Text Box 412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39" name="椭圆 211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13468" name="椭圆 211"/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69" name="Text Box 415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40" name="椭圆 215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13466" name="椭圆 215"/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67" name="Text Box 418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41" name="椭圆 216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13464" name="椭圆 216"/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65" name="Text Box 421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42" name="椭圆 217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13462" name="椭圆 217"/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63" name="Text Box 424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43" name="椭圆 233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13460" name="椭圆 233"/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61" name="Text Box 427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44" name="椭圆 234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13458" name="椭圆 234"/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59" name="Text Box 430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3345" name="图片 403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3346" name="椭圆 405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13456" name="椭圆 405"/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57" name="Text Box 434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47" name="椭圆 406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13454" name="椭圆 406"/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55" name="Text Box 437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48" name="椭圆 407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13452" name="椭圆 407"/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53" name="Text Box 440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49" name="椭圆 408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13450" name="椭圆 408"/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51" name="Text Box 443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50" name="椭圆 409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13448" name="椭圆 409"/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49" name="Text Box 446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51" name="椭圆 410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13446" name="椭圆 410"/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47" name="Text Box 449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52" name="椭圆 411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13444" name="椭圆 411"/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45" name="Text Box 452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53" name="椭圆 412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13442" name="椭圆 412"/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43" name="Text Box 455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54" name="椭圆 413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13440" name="椭圆 413"/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41" name="Text Box 458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55" name="椭圆 414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13438" name="椭圆 414"/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39" name="Text Box 461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56" name="椭圆 415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13436" name="椭圆 415"/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37" name="Text Box 464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57" name="椭圆 416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13434" name="椭圆 416"/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35" name="Text Box 467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58" name="椭圆 417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13432" name="椭圆 417"/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33" name="Text Box 470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59" name="椭圆 418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13430" name="椭圆 418"/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31" name="Text Box 473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3360" name="图片 419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61" name="图片 420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716" name="椭圆 421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17" name="椭圆 422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18" name="椭圆 423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19" name="椭圆 424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74" name="椭圆 425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721" name="椭圆 426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22" name="椭圆 427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3381" name="椭圆 428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13428" name="椭圆 428"/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29" name="Text Box 485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0726" name="椭圆 429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85" name="椭圆 430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3386" name="椭圆 431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13426" name="椭圆 431"/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27" name="Text Box 490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87" name="椭圆 432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13424" name="椭圆 432"/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25" name="Text Box 493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88" name="椭圆 433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13422" name="椭圆 433"/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23" name="Text Box 496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89" name="椭圆 434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13420" name="椭圆 434"/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21" name="Text Box 499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90" name="椭圆 435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13418" name="椭圆 435"/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19" name="Text Box 502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91" name="椭圆 436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13416" name="椭圆 436"/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17" name="Text Box 505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92" name="椭圆 437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13414" name="椭圆 437"/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15" name="Text Box 508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393" name="椭圆 438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13412" name="椭圆 438"/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13" name="Text Box 511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3394" name="图片 439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95" name="图片 440"/>
              <p:cNvPicPr>
                <a:picLocks noChangeAspect="1"/>
              </p:cNvPicPr>
              <p:nvPr/>
            </p:nvPicPr>
            <p:blipFill>
              <a:blip r:embed="rId130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754" name="椭圆 441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55" name="椭圆 442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56" name="椭圆 443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405" name="椭圆 444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758" name="椭圆 445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3409" name="椭圆 446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13410" name="椭圆 446"/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411" name="Text Box 521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10461" name="组合 192"/>
          <p:cNvGrpSpPr/>
          <p:nvPr/>
        </p:nvGrpSpPr>
        <p:grpSpPr>
          <a:xfrm>
            <a:off x="534988" y="1893888"/>
            <a:ext cx="5472112" cy="3494087"/>
            <a:chOff x="0" y="0"/>
            <a:chExt cx="5472097" cy="3493254"/>
          </a:xfrm>
        </p:grpSpPr>
        <p:sp>
          <p:nvSpPr>
            <p:cNvPr id="13331" name="矩形 1"/>
            <p:cNvSpPr/>
            <p:nvPr/>
          </p:nvSpPr>
          <p:spPr>
            <a:xfrm>
              <a:off x="0" y="0"/>
              <a:ext cx="5472097" cy="3493254"/>
            </a:xfrm>
            <a:prstGeom prst="rect">
              <a:avLst/>
            </a:prstGeom>
            <a:noFill/>
            <a:ln w="38100" cap="flat" cmpd="sng">
              <a:solidFill>
                <a:schemeClr val="bg1">
                  <a:alpha val="58823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3332" name="图片 191"/>
            <p:cNvPicPr>
              <a:picLocks noChangeAspect="1"/>
            </p:cNvPicPr>
            <p:nvPr/>
          </p:nvPicPr>
          <p:blipFill>
            <a:blip r:embed="rId132"/>
            <a:srcRect b="5746"/>
            <a:stretch>
              <a:fillRect/>
            </a:stretch>
          </p:blipFill>
          <p:spPr>
            <a:xfrm>
              <a:off x="74291" y="73286"/>
              <a:ext cx="5323515" cy="334668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765" name="矩形 193"/>
          <p:cNvSpPr/>
          <p:nvPr/>
        </p:nvSpPr>
        <p:spPr>
          <a:xfrm>
            <a:off x="504825" y="5499100"/>
            <a:ext cx="57864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1400" dirty="0">
                <a:solidFill>
                  <a:srgbClr val="885454"/>
                </a:solidFill>
                <a:latin typeface="微软雅黑 Light" pitchFamily="2" charset="-122"/>
                <a:ea typeface="微软雅黑 Light" pitchFamily="2" charset="-122"/>
              </a:rPr>
              <a:t>企业年会，是企业在公历年末通常举办的一场活动，在年会中一般会进行一年的工作回顾，总结提高并为下年的工作提前奠定基调。</a:t>
            </a:r>
            <a:endParaRPr lang="zh-CN" altLang="zh-CN" sz="1400" dirty="0">
              <a:solidFill>
                <a:srgbClr val="885454"/>
              </a:solidFill>
              <a:latin typeface="微软雅黑 Light" pitchFamily="2" charset="-122"/>
              <a:ea typeface="微软雅黑 Light" pitchFamily="2" charset="-122"/>
            </a:endParaRPr>
          </a:p>
        </p:txBody>
      </p:sp>
      <p:grpSp>
        <p:nvGrpSpPr>
          <p:cNvPr id="10462" name="组合 5"/>
          <p:cNvGrpSpPr/>
          <p:nvPr/>
        </p:nvGrpSpPr>
        <p:grpSpPr>
          <a:xfrm>
            <a:off x="7527925" y="1766888"/>
            <a:ext cx="4137025" cy="1116012"/>
            <a:chOff x="0" y="0"/>
            <a:chExt cx="4135860" cy="1115450"/>
          </a:xfrm>
        </p:grpSpPr>
        <p:sp>
          <p:nvSpPr>
            <p:cNvPr id="13329" name="矩形 196"/>
            <p:cNvSpPr/>
            <p:nvPr/>
          </p:nvSpPr>
          <p:spPr>
            <a:xfrm>
              <a:off x="0" y="376786"/>
              <a:ext cx="413586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3330" name="文本框 218"/>
            <p:cNvSpPr txBox="1"/>
            <p:nvPr/>
          </p:nvSpPr>
          <p:spPr>
            <a:xfrm>
              <a:off x="0" y="0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0463" name="组合 6"/>
          <p:cNvGrpSpPr/>
          <p:nvPr/>
        </p:nvGrpSpPr>
        <p:grpSpPr>
          <a:xfrm>
            <a:off x="7527925" y="3168650"/>
            <a:ext cx="4137025" cy="1103313"/>
            <a:chOff x="0" y="0"/>
            <a:chExt cx="4135860" cy="1104087"/>
          </a:xfrm>
        </p:grpSpPr>
        <p:sp>
          <p:nvSpPr>
            <p:cNvPr id="13327" name="矩形 202"/>
            <p:cNvSpPr/>
            <p:nvPr/>
          </p:nvSpPr>
          <p:spPr>
            <a:xfrm>
              <a:off x="0" y="365423"/>
              <a:ext cx="413586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3328" name="文本框 219"/>
            <p:cNvSpPr txBox="1"/>
            <p:nvPr/>
          </p:nvSpPr>
          <p:spPr>
            <a:xfrm>
              <a:off x="0" y="0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8256" name="组合 7"/>
          <p:cNvGrpSpPr/>
          <p:nvPr/>
        </p:nvGrpSpPr>
        <p:grpSpPr>
          <a:xfrm>
            <a:off x="7527925" y="4568825"/>
            <a:ext cx="4137025" cy="1092200"/>
            <a:chOff x="0" y="0"/>
            <a:chExt cx="4135860" cy="1092724"/>
          </a:xfrm>
        </p:grpSpPr>
        <p:sp>
          <p:nvSpPr>
            <p:cNvPr id="13325" name="矩形 207"/>
            <p:cNvSpPr/>
            <p:nvPr/>
          </p:nvSpPr>
          <p:spPr>
            <a:xfrm>
              <a:off x="0" y="354060"/>
              <a:ext cx="413586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3326" name="文本框 220"/>
            <p:cNvSpPr txBox="1"/>
            <p:nvPr/>
          </p:nvSpPr>
          <p:spPr>
            <a:xfrm>
              <a:off x="0" y="0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sp>
        <p:nvSpPr>
          <p:cNvPr id="10775" name="文本框 404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65" grpId="0"/>
      <p:bldP spid="107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62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1574" name="组合 163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1578" name="任意多边形 165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1585" name="任意多边形 165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86" name="Text Box 6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79" name="任意多边形 166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1583" name="任意多边形 166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84" name="Text Box 9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80" name="任意多边形 167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1581" name="任意多边形 167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82" name="Text Box 12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575" name="任意多边形 164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1576" name="任意多边形 16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77" name="Text Box 15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8" name="组合 168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1431" name="图片 16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432" name="组合 170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1433" name="椭圆 171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434" name="椭圆 172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1572" name="椭圆 172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73" name="Text Box 22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5" name="椭圆 173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1570" name="椭圆 173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71" name="Text Box 25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6" name="椭圆 174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1568" name="椭圆 174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69" name="Text Box 28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7" name="椭圆 175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1566" name="椭圆 175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67" name="Text Box 31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8" name="椭圆 176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1564" name="椭圆 176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65" name="Text Box 34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9" name="椭圆 177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1562" name="椭圆 177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63" name="Text Box 37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0" name="椭圆 178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1560" name="椭圆 178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61" name="Text Box 40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1" name="椭圆 179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1558" name="椭圆 179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9" name="Text Box 43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2" name="椭圆 180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1556" name="椭圆 180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7" name="Text Box 46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443" name="图片 181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444" name="椭圆 182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1554" name="椭圆 182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5" name="Text Box 50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5" name="椭圆 183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1552" name="椭圆 183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3" name="Text Box 53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6" name="椭圆 184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1550" name="椭圆 184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1" name="Text Box 56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7" name="椭圆 185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1548" name="椭圆 185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9" name="Text Box 59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8" name="椭圆 186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1546" name="椭圆 186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7" name="Text Box 62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9" name="椭圆 187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1544" name="椭圆 187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5" name="Text Box 65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50" name="椭圆 188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1542" name="椭圆 188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3" name="Text Box 68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51" name="椭圆 189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1540" name="椭圆 189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1" name="Text Box 71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52" name="椭圆 190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1538" name="椭圆 190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" name="Text Box 74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53" name="椭圆 191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1536" name="椭圆 191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7" name="Text Box 77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54" name="椭圆 192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1534" name="椭圆 192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5" name="Text Box 80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55" name="椭圆 193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1532" name="椭圆 193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3" name="Text Box 83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56" name="椭圆 194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1530" name="椭圆 194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1" name="Text Box 86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57" name="椭圆 195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1528" name="椭圆 195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29" name="Text Box 89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458" name="图片 196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59" name="图片 197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356" name="椭圆 198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57" name="椭圆 199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58" name="椭圆 200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59" name="椭圆 201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2" name="椭圆 202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361" name="椭圆 203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62" name="椭圆 204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479" name="椭圆 205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1526" name="椭圆 205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27" name="Text Box 101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1366" name="椭圆 206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3" name="椭圆 207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484" name="椭圆 208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1524" name="椭圆 208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25" name="Text Box 106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85" name="椭圆 209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1522" name="椭圆 209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23" name="Text Box 109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86" name="椭圆 210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1520" name="椭圆 210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21" name="Text Box 112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87" name="椭圆 211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1518" name="椭圆 211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19" name="Text Box 115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88" name="椭圆 212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1516" name="椭圆 212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17" name="Text Box 118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89" name="椭圆 213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1514" name="椭圆 213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15" name="Text Box 121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90" name="椭圆 214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1512" name="椭圆 214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13" name="Text Box 124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91" name="椭圆 215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1510" name="椭圆 215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11" name="Text Box 127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492" name="图片 216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93" name="图片 217"/>
              <p:cNvPicPr>
                <a:picLocks noChangeAspect="1"/>
              </p:cNvPicPr>
              <p:nvPr/>
            </p:nvPicPr>
            <p:blipFill>
              <a:blip r:embed="rId39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394" name="椭圆 218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95" name="椭圆 219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96" name="椭圆 220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03" name="椭圆 221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398" name="椭圆 222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507" name="椭圆 223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1508" name="椭圆 223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09" name="Text Box 137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11402" name="矩形 67"/>
          <p:cNvSpPr/>
          <p:nvPr/>
        </p:nvSpPr>
        <p:spPr>
          <a:xfrm>
            <a:off x="879475" y="5308600"/>
            <a:ext cx="57864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1400" dirty="0">
                <a:solidFill>
                  <a:srgbClr val="885454"/>
                </a:solidFill>
                <a:latin typeface="微软雅黑 Light" pitchFamily="2" charset="-122"/>
                <a:ea typeface="微软雅黑 Light" pitchFamily="2" charset="-122"/>
              </a:rPr>
              <a:t>企业年会，是企业在公历年末通常举办的一场活动，在年会中一般会进行一年的工作回顾，总结提高并为下年的工作提前奠定基调。</a:t>
            </a:r>
            <a:endParaRPr lang="zh-CN" altLang="zh-CN" sz="1400" dirty="0">
              <a:solidFill>
                <a:srgbClr val="885454"/>
              </a:solidFill>
              <a:latin typeface="微软雅黑 Light" pitchFamily="2" charset="-122"/>
              <a:ea typeface="微软雅黑 Light" pitchFamily="2" charset="-122"/>
            </a:endParaRPr>
          </a:p>
        </p:txBody>
      </p:sp>
      <p:grpSp>
        <p:nvGrpSpPr>
          <p:cNvPr id="9636" name="组合 1"/>
          <p:cNvGrpSpPr/>
          <p:nvPr/>
        </p:nvGrpSpPr>
        <p:grpSpPr>
          <a:xfrm>
            <a:off x="-1376362" y="1341438"/>
            <a:ext cx="10577512" cy="4200525"/>
            <a:chOff x="0" y="0"/>
            <a:chExt cx="10576760" cy="4200392"/>
          </a:xfrm>
        </p:grpSpPr>
        <p:graphicFrame>
          <p:nvGraphicFramePr>
            <p:cNvPr id="1026" name="图表 66"/>
            <p:cNvGraphicFramePr/>
            <p:nvPr/>
          </p:nvGraphicFramePr>
          <p:xfrm>
            <a:off x="1966381" y="-50800"/>
            <a:ext cx="6255936" cy="40086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41" imgW="6266815" imgH="4017010" progId="Excel.Chart.8">
                    <p:embed/>
                  </p:oleObj>
                </mc:Choice>
                <mc:Fallback>
                  <p:oleObj name="" r:id="rId41" imgW="6266815" imgH="4017010" progId="Excel.Chart.8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2"/>
                        <a:stretch>
                          <a:fillRect/>
                        </a:stretch>
                      </p:blipFill>
                      <p:spPr>
                        <a:xfrm>
                          <a:off x="1966381" y="-50800"/>
                          <a:ext cx="6255936" cy="40086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428" name="组合 70"/>
            <p:cNvGrpSpPr>
              <a:grpSpLocks noChangeAspect="1"/>
            </p:cNvGrpSpPr>
            <p:nvPr/>
          </p:nvGrpSpPr>
          <p:grpSpPr>
            <a:xfrm>
              <a:off x="0" y="2487337"/>
              <a:ext cx="10576760" cy="1713055"/>
              <a:chOff x="0" y="0"/>
              <a:chExt cx="10576760" cy="1713055"/>
            </a:xfrm>
          </p:grpSpPr>
          <p:pic>
            <p:nvPicPr>
              <p:cNvPr id="1429" name="图片 68"/>
              <p:cNvPicPr>
                <a:picLocks noChangeAspect="1"/>
              </p:cNvPicPr>
              <p:nvPr/>
            </p:nvPicPr>
            <p:blipFill>
              <a:blip r:embed="rId43"/>
              <a:srcRect r="55144"/>
              <a:stretch>
                <a:fillRect/>
              </a:stretch>
            </p:blipFill>
            <p:spPr>
              <a:xfrm rot="5400000">
                <a:off x="4783555" y="-4783555"/>
                <a:ext cx="1009650" cy="10576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0" name="图片 69"/>
              <p:cNvPicPr>
                <a:picLocks noChangeAspect="1"/>
              </p:cNvPicPr>
              <p:nvPr/>
            </p:nvPicPr>
            <p:blipFill>
              <a:blip r:embed="rId44"/>
              <a:srcRect l="19458" r="53586"/>
              <a:stretch>
                <a:fillRect/>
              </a:stretch>
            </p:blipFill>
            <p:spPr>
              <a:xfrm rot="-5400000">
                <a:off x="4879134" y="-2887830"/>
                <a:ext cx="818492" cy="838327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9638" name="组合 2"/>
          <p:cNvGrpSpPr/>
          <p:nvPr/>
        </p:nvGrpSpPr>
        <p:grpSpPr>
          <a:xfrm>
            <a:off x="6959600" y="1425575"/>
            <a:ext cx="4705350" cy="1457325"/>
            <a:chOff x="0" y="0"/>
            <a:chExt cx="4705036" cy="1456826"/>
          </a:xfrm>
        </p:grpSpPr>
        <p:grpSp>
          <p:nvGrpSpPr>
            <p:cNvPr id="1282" name="组合 77"/>
            <p:cNvGrpSpPr/>
            <p:nvPr/>
          </p:nvGrpSpPr>
          <p:grpSpPr>
            <a:xfrm>
              <a:off x="0" y="0"/>
              <a:ext cx="2695188" cy="1067946"/>
              <a:chOff x="0" y="0"/>
              <a:chExt cx="4756814" cy="1884848"/>
            </a:xfrm>
          </p:grpSpPr>
          <p:pic>
            <p:nvPicPr>
              <p:cNvPr id="1285" name="图片 78"/>
              <p:cNvPicPr>
                <a:picLocks noChangeAspect="1"/>
              </p:cNvPicPr>
              <p:nvPr/>
            </p:nvPicPr>
            <p:blipFill>
              <a:blip r:embed="rId45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286" name="组合 79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1287" name="椭圆 80"/>
                <p:cNvSpPr/>
                <p:nvPr/>
              </p:nvSpPr>
              <p:spPr>
                <a:xfrm>
                  <a:off x="403436" y="624594"/>
                  <a:ext cx="868507" cy="8682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288" name="椭圆 81"/>
                <p:cNvGrpSpPr/>
                <p:nvPr/>
              </p:nvGrpSpPr>
              <p:grpSpPr>
                <a:xfrm>
                  <a:off x="3586" y="109122"/>
                  <a:ext cx="1129620" cy="1140064"/>
                  <a:chOff x="0" y="0"/>
                  <a:chExt cx="640080" cy="646176"/>
                </a:xfrm>
              </p:grpSpPr>
              <p:pic>
                <p:nvPicPr>
                  <p:cNvPr id="1426" name="椭圆 81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640080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27" name="Text Box 151"/>
                  <p:cNvSpPr txBox="1"/>
                  <p:nvPr/>
                </p:nvSpPr>
                <p:spPr>
                  <a:xfrm>
                    <a:off x="92157" y="95404"/>
                    <a:ext cx="454787" cy="454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89" name="椭圆 82"/>
                <p:cNvGrpSpPr/>
                <p:nvPr/>
              </p:nvGrpSpPr>
              <p:grpSpPr>
                <a:xfrm>
                  <a:off x="3026664" y="905015"/>
                  <a:ext cx="204407" cy="215106"/>
                  <a:chOff x="0" y="0"/>
                  <a:chExt cx="115824" cy="121920"/>
                </a:xfrm>
              </p:grpSpPr>
              <p:pic>
                <p:nvPicPr>
                  <p:cNvPr id="1424" name="椭圆 82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115824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25" name="Text Box 154"/>
                  <p:cNvSpPr txBox="1"/>
                  <p:nvPr/>
                </p:nvSpPr>
                <p:spPr>
                  <a:xfrm>
                    <a:off x="14663" y="16530"/>
                    <a:ext cx="85056" cy="850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90" name="椭圆 83"/>
                <p:cNvGrpSpPr/>
                <p:nvPr/>
              </p:nvGrpSpPr>
              <p:grpSpPr>
                <a:xfrm>
                  <a:off x="595292" y="-9187"/>
                  <a:ext cx="979004" cy="978734"/>
                  <a:chOff x="0" y="0"/>
                  <a:chExt cx="554736" cy="554736"/>
                </a:xfrm>
              </p:grpSpPr>
              <p:pic>
                <p:nvPicPr>
                  <p:cNvPr id="1422" name="椭圆 83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23" name="Text Box 157"/>
                  <p:cNvSpPr txBox="1"/>
                  <p:nvPr/>
                </p:nvSpPr>
                <p:spPr>
                  <a:xfrm rot="7365795">
                    <a:off x="83679" y="85261"/>
                    <a:ext cx="386284" cy="3861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91" name="椭圆 84"/>
                <p:cNvGrpSpPr/>
                <p:nvPr/>
              </p:nvGrpSpPr>
              <p:grpSpPr>
                <a:xfrm>
                  <a:off x="4037943" y="743685"/>
                  <a:ext cx="150616" cy="150574"/>
                  <a:chOff x="0" y="0"/>
                  <a:chExt cx="85344" cy="85344"/>
                </a:xfrm>
              </p:grpSpPr>
              <p:pic>
                <p:nvPicPr>
                  <p:cNvPr id="1420" name="椭圆 84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21" name="Text Box 160"/>
                  <p:cNvSpPr txBox="1"/>
                  <p:nvPr/>
                </p:nvSpPr>
                <p:spPr>
                  <a:xfrm>
                    <a:off x="10083" y="12856"/>
                    <a:ext cx="60339" cy="603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92" name="椭圆 85"/>
                <p:cNvGrpSpPr/>
                <p:nvPr/>
              </p:nvGrpSpPr>
              <p:grpSpPr>
                <a:xfrm>
                  <a:off x="3500029" y="786707"/>
                  <a:ext cx="215166" cy="215106"/>
                  <a:chOff x="0" y="0"/>
                  <a:chExt cx="121920" cy="121920"/>
                </a:xfrm>
              </p:grpSpPr>
              <p:pic>
                <p:nvPicPr>
                  <p:cNvPr id="1418" name="椭圆 85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19" name="Text Box 163"/>
                  <p:cNvSpPr txBox="1"/>
                  <p:nvPr/>
                </p:nvSpPr>
                <p:spPr>
                  <a:xfrm rot="-9908777">
                    <a:off x="18277" y="18177"/>
                    <a:ext cx="85056" cy="850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93" name="椭圆 86"/>
                <p:cNvGrpSpPr/>
                <p:nvPr/>
              </p:nvGrpSpPr>
              <p:grpSpPr>
                <a:xfrm>
                  <a:off x="2682399" y="948036"/>
                  <a:ext cx="161374" cy="161330"/>
                  <a:chOff x="0" y="0"/>
                  <a:chExt cx="91440" cy="91440"/>
                </a:xfrm>
              </p:grpSpPr>
              <p:pic>
                <p:nvPicPr>
                  <p:cNvPr id="1416" name="椭圆 86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17" name="Text Box 166"/>
                  <p:cNvSpPr txBox="1"/>
                  <p:nvPr/>
                </p:nvSpPr>
                <p:spPr>
                  <a:xfrm rot="-9908777">
                    <a:off x="14982" y="16370"/>
                    <a:ext cx="60339" cy="603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94" name="椭圆 87"/>
                <p:cNvGrpSpPr/>
                <p:nvPr/>
              </p:nvGrpSpPr>
              <p:grpSpPr>
                <a:xfrm>
                  <a:off x="3413963" y="926526"/>
                  <a:ext cx="365782" cy="365681"/>
                  <a:chOff x="0" y="0"/>
                  <a:chExt cx="207264" cy="207264"/>
                </a:xfrm>
              </p:grpSpPr>
              <p:pic>
                <p:nvPicPr>
                  <p:cNvPr id="1414" name="椭圆 87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15" name="Text Box 169"/>
                  <p:cNvSpPr txBox="1"/>
                  <p:nvPr/>
                </p:nvSpPr>
                <p:spPr>
                  <a:xfrm rot="7365795">
                    <a:off x="32100" y="32433"/>
                    <a:ext cx="144010" cy="1439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95" name="椭圆 88"/>
                <p:cNvGrpSpPr/>
                <p:nvPr/>
              </p:nvGrpSpPr>
              <p:grpSpPr>
                <a:xfrm>
                  <a:off x="2510267" y="743685"/>
                  <a:ext cx="548673" cy="548521"/>
                  <a:chOff x="0" y="0"/>
                  <a:chExt cx="310896" cy="310896"/>
                </a:xfrm>
              </p:grpSpPr>
              <p:pic>
                <p:nvPicPr>
                  <p:cNvPr id="1412" name="椭圆 88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13" name="Text Box 172"/>
                  <p:cNvSpPr txBox="1"/>
                  <p:nvPr/>
                </p:nvSpPr>
                <p:spPr>
                  <a:xfrm>
                    <a:off x="45429" y="45491"/>
                    <a:ext cx="217869" cy="217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96" name="椭圆 89"/>
                <p:cNvGrpSpPr/>
                <p:nvPr/>
              </p:nvGrpSpPr>
              <p:grpSpPr>
                <a:xfrm>
                  <a:off x="2381167" y="905015"/>
                  <a:ext cx="311990" cy="311904"/>
                  <a:chOff x="0" y="0"/>
                  <a:chExt cx="176784" cy="176784"/>
                </a:xfrm>
              </p:grpSpPr>
              <p:pic>
                <p:nvPicPr>
                  <p:cNvPr id="1410" name="椭圆 89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11" name="Text Box 175"/>
                  <p:cNvSpPr txBox="1"/>
                  <p:nvPr/>
                </p:nvSpPr>
                <p:spPr>
                  <a:xfrm rot="-977560">
                    <a:off x="30143" y="29427"/>
                    <a:ext cx="120265" cy="12029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297" name="图片 90"/>
                <p:cNvPicPr>
                  <a:picLocks noChangeAspect="1"/>
                </p:cNvPicPr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1298" name="椭圆 91"/>
                <p:cNvGrpSpPr/>
                <p:nvPr/>
              </p:nvGrpSpPr>
              <p:grpSpPr>
                <a:xfrm>
                  <a:off x="412401" y="195164"/>
                  <a:ext cx="871421" cy="881936"/>
                  <a:chOff x="0" y="0"/>
                  <a:chExt cx="493776" cy="499872"/>
                </a:xfrm>
              </p:grpSpPr>
              <p:pic>
                <p:nvPicPr>
                  <p:cNvPr id="1408" name="椭圆 91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09" name="Text Box 179"/>
                  <p:cNvSpPr txBox="1"/>
                  <p:nvPr/>
                </p:nvSpPr>
                <p:spPr>
                  <a:xfrm>
                    <a:off x="70336" y="74757"/>
                    <a:ext cx="350764" cy="3508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99" name="椭圆 92"/>
                <p:cNvGrpSpPr/>
                <p:nvPr/>
              </p:nvGrpSpPr>
              <p:grpSpPr>
                <a:xfrm>
                  <a:off x="778183" y="421026"/>
                  <a:ext cx="656255" cy="656074"/>
                  <a:chOff x="0" y="0"/>
                  <a:chExt cx="371856" cy="371856"/>
                </a:xfrm>
              </p:grpSpPr>
              <p:pic>
                <p:nvPicPr>
                  <p:cNvPr id="1406" name="椭圆 92"/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07" name="Text Box 182"/>
                  <p:cNvSpPr txBox="1"/>
                  <p:nvPr/>
                </p:nvSpPr>
                <p:spPr>
                  <a:xfrm>
                    <a:off x="57141" y="55745"/>
                    <a:ext cx="262116" cy="2621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00" name="椭圆 93"/>
                <p:cNvGrpSpPr/>
                <p:nvPr/>
              </p:nvGrpSpPr>
              <p:grpSpPr>
                <a:xfrm>
                  <a:off x="1337613" y="980302"/>
                  <a:ext cx="365782" cy="376436"/>
                  <a:chOff x="0" y="0"/>
                  <a:chExt cx="207264" cy="213360"/>
                </a:xfrm>
              </p:grpSpPr>
              <p:pic>
                <p:nvPicPr>
                  <p:cNvPr id="1404" name="椭圆 93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05" name="Text Box 185"/>
                  <p:cNvSpPr txBox="1"/>
                  <p:nvPr/>
                </p:nvSpPr>
                <p:spPr>
                  <a:xfrm>
                    <a:off x="30289" y="33062"/>
                    <a:ext cx="149064" cy="149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01" name="椭圆 94"/>
                <p:cNvGrpSpPr/>
                <p:nvPr/>
              </p:nvGrpSpPr>
              <p:grpSpPr>
                <a:xfrm>
                  <a:off x="519984" y="636132"/>
                  <a:ext cx="731563" cy="731362"/>
                  <a:chOff x="0" y="0"/>
                  <a:chExt cx="414528" cy="414528"/>
                </a:xfrm>
              </p:grpSpPr>
              <p:pic>
                <p:nvPicPr>
                  <p:cNvPr id="1402" name="椭圆 94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03" name="Text Box 188"/>
                  <p:cNvSpPr txBox="1"/>
                  <p:nvPr/>
                </p:nvSpPr>
                <p:spPr>
                  <a:xfrm>
                    <a:off x="60150" y="61063"/>
                    <a:ext cx="293541" cy="2936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02" name="椭圆 95"/>
                <p:cNvGrpSpPr/>
                <p:nvPr/>
              </p:nvGrpSpPr>
              <p:grpSpPr>
                <a:xfrm>
                  <a:off x="1520504" y="840483"/>
                  <a:ext cx="387298" cy="387191"/>
                  <a:chOff x="0" y="0"/>
                  <a:chExt cx="219456" cy="219456"/>
                </a:xfrm>
              </p:grpSpPr>
              <p:pic>
                <p:nvPicPr>
                  <p:cNvPr id="1400" name="椭圆 95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01" name="Text Box 191"/>
                  <p:cNvSpPr txBox="1"/>
                  <p:nvPr/>
                </p:nvSpPr>
                <p:spPr>
                  <a:xfrm rot="4687154">
                    <a:off x="33450" y="35272"/>
                    <a:ext cx="149105" cy="1490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03" name="椭圆 96"/>
                <p:cNvGrpSpPr/>
                <p:nvPr/>
              </p:nvGrpSpPr>
              <p:grpSpPr>
                <a:xfrm>
                  <a:off x="681358" y="496313"/>
                  <a:ext cx="979004" cy="978734"/>
                  <a:chOff x="0" y="0"/>
                  <a:chExt cx="554736" cy="554736"/>
                </a:xfrm>
              </p:grpSpPr>
              <p:pic>
                <p:nvPicPr>
                  <p:cNvPr id="1398" name="椭圆 96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9" name="Text Box 194"/>
                  <p:cNvSpPr txBox="1"/>
                  <p:nvPr/>
                </p:nvSpPr>
                <p:spPr>
                  <a:xfrm rot="7365795">
                    <a:off x="85679" y="83411"/>
                    <a:ext cx="386284" cy="3861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04" name="椭圆 97"/>
                <p:cNvGrpSpPr/>
                <p:nvPr/>
              </p:nvGrpSpPr>
              <p:grpSpPr>
                <a:xfrm>
                  <a:off x="1165481" y="259696"/>
                  <a:ext cx="979004" cy="978734"/>
                  <a:chOff x="0" y="0"/>
                  <a:chExt cx="554736" cy="554736"/>
                </a:xfrm>
              </p:grpSpPr>
              <p:pic>
                <p:nvPicPr>
                  <p:cNvPr id="1396" name="椭圆 97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7" name="Text Box 197"/>
                  <p:cNvSpPr txBox="1"/>
                  <p:nvPr/>
                </p:nvSpPr>
                <p:spPr>
                  <a:xfrm rot="-8608185">
                    <a:off x="83502" y="84388"/>
                    <a:ext cx="386177" cy="386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05" name="椭圆 98"/>
                <p:cNvGrpSpPr/>
                <p:nvPr/>
              </p:nvGrpSpPr>
              <p:grpSpPr>
                <a:xfrm>
                  <a:off x="1832495" y="797462"/>
                  <a:ext cx="376540" cy="376436"/>
                  <a:chOff x="0" y="0"/>
                  <a:chExt cx="213360" cy="213360"/>
                </a:xfrm>
              </p:grpSpPr>
              <p:pic>
                <p:nvPicPr>
                  <p:cNvPr id="1394" name="椭圆 98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5" name="Text Box 200"/>
                  <p:cNvSpPr txBox="1"/>
                  <p:nvPr/>
                </p:nvSpPr>
                <p:spPr>
                  <a:xfrm rot="7365795">
                    <a:off x="34463" y="33827"/>
                    <a:ext cx="144010" cy="1439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06" name="椭圆 99"/>
                <p:cNvGrpSpPr/>
                <p:nvPr/>
              </p:nvGrpSpPr>
              <p:grpSpPr>
                <a:xfrm>
                  <a:off x="1703395" y="775951"/>
                  <a:ext cx="462606" cy="473234"/>
                  <a:chOff x="0" y="0"/>
                  <a:chExt cx="262128" cy="268224"/>
                </a:xfrm>
              </p:grpSpPr>
              <p:pic>
                <p:nvPicPr>
                  <p:cNvPr id="1392" name="椭圆 99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3" name="Text Box 203"/>
                  <p:cNvSpPr txBox="1"/>
                  <p:nvPr/>
                </p:nvSpPr>
                <p:spPr>
                  <a:xfrm rot="7365795">
                    <a:off x="39322" y="42781"/>
                    <a:ext cx="183361" cy="1833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07" name="椭圆 100"/>
                <p:cNvGrpSpPr/>
                <p:nvPr/>
              </p:nvGrpSpPr>
              <p:grpSpPr>
                <a:xfrm>
                  <a:off x="1251547" y="270451"/>
                  <a:ext cx="710047" cy="709851"/>
                  <a:chOff x="0" y="0"/>
                  <a:chExt cx="402336" cy="402336"/>
                </a:xfrm>
              </p:grpSpPr>
              <p:pic>
                <p:nvPicPr>
                  <p:cNvPr id="1390" name="椭圆 100"/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91" name="Text Box 206"/>
                  <p:cNvSpPr txBox="1"/>
                  <p:nvPr/>
                </p:nvSpPr>
                <p:spPr>
                  <a:xfrm rot="-5664714">
                    <a:off x="60218" y="58769"/>
                    <a:ext cx="283074" cy="2829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08" name="椭圆 101"/>
                <p:cNvGrpSpPr/>
                <p:nvPr/>
              </p:nvGrpSpPr>
              <p:grpSpPr>
                <a:xfrm>
                  <a:off x="1961594" y="517824"/>
                  <a:ext cx="537914" cy="537766"/>
                  <a:chOff x="0" y="0"/>
                  <a:chExt cx="304800" cy="304800"/>
                </a:xfrm>
              </p:grpSpPr>
              <p:pic>
                <p:nvPicPr>
                  <p:cNvPr id="1388" name="椭圆 101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9" name="Text Box 209"/>
                  <p:cNvSpPr txBox="1"/>
                  <p:nvPr/>
                </p:nvSpPr>
                <p:spPr>
                  <a:xfrm rot="-5664714">
                    <a:off x="45090" y="48207"/>
                    <a:ext cx="211535" cy="2114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09" name="椭圆 102"/>
                <p:cNvGrpSpPr/>
                <p:nvPr/>
              </p:nvGrpSpPr>
              <p:grpSpPr>
                <a:xfrm>
                  <a:off x="1111689" y="937281"/>
                  <a:ext cx="419573" cy="419457"/>
                  <a:chOff x="0" y="0"/>
                  <a:chExt cx="237744" cy="237744"/>
                </a:xfrm>
              </p:grpSpPr>
              <p:pic>
                <p:nvPicPr>
                  <p:cNvPr id="1386" name="椭圆 102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7" name="Text Box 212"/>
                  <p:cNvSpPr txBox="1"/>
                  <p:nvPr/>
                </p:nvSpPr>
                <p:spPr>
                  <a:xfrm rot="-328810">
                    <a:off x="37566" y="34945"/>
                    <a:ext cx="163896" cy="1639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10" name="椭圆 103"/>
                <p:cNvGrpSpPr/>
                <p:nvPr/>
              </p:nvGrpSpPr>
              <p:grpSpPr>
                <a:xfrm>
                  <a:off x="1714153" y="700664"/>
                  <a:ext cx="591706" cy="602298"/>
                  <a:chOff x="0" y="0"/>
                  <a:chExt cx="335280" cy="341376"/>
                </a:xfrm>
              </p:grpSpPr>
              <p:pic>
                <p:nvPicPr>
                  <p:cNvPr id="1384" name="椭圆 103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335280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5" name="Text Box 215"/>
                  <p:cNvSpPr txBox="1"/>
                  <p:nvPr/>
                </p:nvSpPr>
                <p:spPr>
                  <a:xfrm rot="-5664714">
                    <a:off x="49124" y="54488"/>
                    <a:ext cx="236894" cy="23682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11" name="椭圆 104"/>
                <p:cNvGrpSpPr/>
                <p:nvPr/>
              </p:nvGrpSpPr>
              <p:grpSpPr>
                <a:xfrm>
                  <a:off x="670600" y="528579"/>
                  <a:ext cx="1011279" cy="1011000"/>
                  <a:chOff x="0" y="0"/>
                  <a:chExt cx="573024" cy="573024"/>
                </a:xfrm>
              </p:grpSpPr>
              <p:pic>
                <p:nvPicPr>
                  <p:cNvPr id="1382" name="椭圆 104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573024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3" name="Text Box 218"/>
                  <p:cNvSpPr txBox="1"/>
                  <p:nvPr/>
                </p:nvSpPr>
                <p:spPr>
                  <a:xfrm rot="-8833976">
                    <a:off x="88282" y="88598"/>
                    <a:ext cx="398492" cy="3986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312" name="图片 105"/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313" name="图片 106"/>
                <p:cNvPicPr>
                  <a:picLocks noChangeAspect="1"/>
                </p:cNvPicPr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485" name="椭圆 107"/>
                <p:cNvSpPr>
                  <a:spLocks noChangeArrowheads="1"/>
                </p:cNvSpPr>
                <p:nvPr/>
              </p:nvSpPr>
              <p:spPr bwMode="auto">
                <a:xfrm>
                  <a:off x="2333764" y="579780"/>
                  <a:ext cx="364213" cy="361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86" name="椭圆 108"/>
                <p:cNvSpPr>
                  <a:spLocks noChangeArrowheads="1"/>
                </p:cNvSpPr>
                <p:nvPr/>
              </p:nvSpPr>
              <p:spPr bwMode="auto">
                <a:xfrm>
                  <a:off x="798467" y="915883"/>
                  <a:ext cx="361410" cy="3641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87" name="椭圆 109"/>
                <p:cNvSpPr>
                  <a:spLocks noChangeArrowheads="1"/>
                </p:cNvSpPr>
                <p:nvPr/>
              </p:nvSpPr>
              <p:spPr bwMode="auto">
                <a:xfrm>
                  <a:off x="537914" y="700216"/>
                  <a:ext cx="518304" cy="51816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88" name="椭圆 110"/>
                <p:cNvSpPr>
                  <a:spLocks noChangeArrowheads="1"/>
                </p:cNvSpPr>
                <p:nvPr/>
              </p:nvSpPr>
              <p:spPr bwMode="auto">
                <a:xfrm>
                  <a:off x="1246729" y="406126"/>
                  <a:ext cx="518302" cy="51815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26" name="椭圆 111"/>
                <p:cNvSpPr/>
                <p:nvPr/>
              </p:nvSpPr>
              <p:spPr>
                <a:xfrm>
                  <a:off x="1036606" y="985904"/>
                  <a:ext cx="361412" cy="36411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490" name="椭圆 112"/>
                <p:cNvSpPr>
                  <a:spLocks noChangeArrowheads="1"/>
                </p:cNvSpPr>
                <p:nvPr/>
              </p:nvSpPr>
              <p:spPr bwMode="auto">
                <a:xfrm>
                  <a:off x="924540" y="632995"/>
                  <a:ext cx="619163" cy="6189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91" name="椭圆 113"/>
                <p:cNvSpPr>
                  <a:spLocks noChangeArrowheads="1"/>
                </p:cNvSpPr>
                <p:nvPr/>
              </p:nvSpPr>
              <p:spPr bwMode="auto">
                <a:xfrm>
                  <a:off x="431452" y="952294"/>
                  <a:ext cx="784458" cy="7870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333" name="椭圆 114"/>
                <p:cNvGrpSpPr/>
                <p:nvPr/>
              </p:nvGrpSpPr>
              <p:grpSpPr>
                <a:xfrm>
                  <a:off x="78894" y="367249"/>
                  <a:ext cx="1290994" cy="1290638"/>
                  <a:chOff x="0" y="0"/>
                  <a:chExt cx="731520" cy="731520"/>
                </a:xfrm>
              </p:grpSpPr>
              <p:pic>
                <p:nvPicPr>
                  <p:cNvPr id="1380" name="椭圆 114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731520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81" name="Text Box 230"/>
                  <p:cNvSpPr txBox="1"/>
                  <p:nvPr/>
                </p:nvSpPr>
                <p:spPr>
                  <a:xfrm rot="-4141609">
                    <a:off x="110704" y="110912"/>
                    <a:ext cx="510483" cy="5103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1495" name="椭圆 115"/>
                <p:cNvSpPr>
                  <a:spLocks noChangeArrowheads="1"/>
                </p:cNvSpPr>
                <p:nvPr/>
              </p:nvSpPr>
              <p:spPr bwMode="auto">
                <a:xfrm>
                  <a:off x="4524644" y="868268"/>
                  <a:ext cx="218528" cy="21566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37" name="椭圆 116"/>
                <p:cNvSpPr/>
                <p:nvPr/>
              </p:nvSpPr>
              <p:spPr>
                <a:xfrm rot="-7771559" flipV="1">
                  <a:off x="575805" y="581110"/>
                  <a:ext cx="509757" cy="50709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338" name="椭圆 117"/>
                <p:cNvGrpSpPr/>
                <p:nvPr/>
              </p:nvGrpSpPr>
              <p:grpSpPr>
                <a:xfrm>
                  <a:off x="218752" y="872749"/>
                  <a:ext cx="677772" cy="677585"/>
                  <a:chOff x="0" y="0"/>
                  <a:chExt cx="384048" cy="384048"/>
                </a:xfrm>
              </p:grpSpPr>
              <p:pic>
                <p:nvPicPr>
                  <p:cNvPr id="1378" name="椭圆 117"/>
                  <p:cNvPicPr/>
                  <p:nvPr/>
                </p:nvPicPr>
                <p:blipFill>
                  <a:blip r:embed="rId72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9" name="Text Box 235"/>
                  <p:cNvSpPr txBox="1"/>
                  <p:nvPr/>
                </p:nvSpPr>
                <p:spPr>
                  <a:xfrm rot="3028441">
                    <a:off x="60032" y="60199"/>
                    <a:ext cx="266580" cy="2665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39" name="椭圆 118"/>
                <p:cNvGrpSpPr/>
                <p:nvPr/>
              </p:nvGrpSpPr>
              <p:grpSpPr>
                <a:xfrm>
                  <a:off x="573775" y="991058"/>
                  <a:ext cx="527156" cy="527011"/>
                  <a:chOff x="0" y="0"/>
                  <a:chExt cx="298704" cy="298704"/>
                </a:xfrm>
              </p:grpSpPr>
              <p:pic>
                <p:nvPicPr>
                  <p:cNvPr id="1376" name="椭圆 118"/>
                  <p:cNvPicPr/>
                  <p:nvPr/>
                </p:nvPicPr>
                <p:blipFill>
                  <a:blip r:embed="rId73"/>
                  <a:stretch>
                    <a:fillRect/>
                  </a:stretch>
                </p:blipFill>
                <p:spPr>
                  <a:xfrm>
                    <a:off x="0" y="0"/>
                    <a:ext cx="298704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7" name="Text Box 238"/>
                  <p:cNvSpPr txBox="1"/>
                  <p:nvPr/>
                </p:nvSpPr>
                <p:spPr>
                  <a:xfrm rot="3028441">
                    <a:off x="47167" y="47526"/>
                    <a:ext cx="205606" cy="2055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40" name="椭圆 119"/>
                <p:cNvGrpSpPr/>
                <p:nvPr/>
              </p:nvGrpSpPr>
              <p:grpSpPr>
                <a:xfrm>
                  <a:off x="907282" y="948036"/>
                  <a:ext cx="387298" cy="387191"/>
                  <a:chOff x="0" y="0"/>
                  <a:chExt cx="219456" cy="219456"/>
                </a:xfrm>
              </p:grpSpPr>
              <p:pic>
                <p:nvPicPr>
                  <p:cNvPr id="1374" name="椭圆 119"/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5" name="Text Box 241"/>
                  <p:cNvSpPr txBox="1"/>
                  <p:nvPr/>
                </p:nvSpPr>
                <p:spPr>
                  <a:xfrm rot="3028441">
                    <a:off x="33918" y="33217"/>
                    <a:ext cx="153642" cy="153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41" name="椭圆 120"/>
                <p:cNvGrpSpPr/>
                <p:nvPr/>
              </p:nvGrpSpPr>
              <p:grpSpPr>
                <a:xfrm>
                  <a:off x="1402163" y="603866"/>
                  <a:ext cx="225924" cy="236617"/>
                  <a:chOff x="0" y="0"/>
                  <a:chExt cx="128016" cy="134112"/>
                </a:xfrm>
              </p:grpSpPr>
              <p:pic>
                <p:nvPicPr>
                  <p:cNvPr id="1372" name="椭圆 120"/>
                  <p:cNvPicPr/>
                  <p:nvPr/>
                </p:nvPicPr>
                <p:blipFill>
                  <a:blip r:embed="rId75"/>
                  <a:stretch>
                    <a:fillRect/>
                  </a:stretch>
                </p:blipFill>
                <p:spPr>
                  <a:xfrm>
                    <a:off x="0" y="0"/>
                    <a:ext cx="128016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3" name="Text Box 244"/>
                  <p:cNvSpPr txBox="1"/>
                  <p:nvPr/>
                </p:nvSpPr>
                <p:spPr>
                  <a:xfrm rot="3028441">
                    <a:off x="20247" y="23643"/>
                    <a:ext cx="87377" cy="87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42" name="椭圆 121"/>
                <p:cNvGrpSpPr/>
                <p:nvPr/>
              </p:nvGrpSpPr>
              <p:grpSpPr>
                <a:xfrm>
                  <a:off x="659842" y="668398"/>
                  <a:ext cx="441090" cy="440968"/>
                  <a:chOff x="0" y="0"/>
                  <a:chExt cx="249936" cy="249936"/>
                </a:xfrm>
              </p:grpSpPr>
              <p:pic>
                <p:nvPicPr>
                  <p:cNvPr id="1370" name="椭圆 121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71" name="Text Box 247"/>
                  <p:cNvSpPr txBox="1"/>
                  <p:nvPr/>
                </p:nvSpPr>
                <p:spPr>
                  <a:xfrm rot="3028441">
                    <a:off x="37330" y="39549"/>
                    <a:ext cx="172064" cy="1720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43" name="椭圆 122"/>
                <p:cNvGrpSpPr/>
                <p:nvPr/>
              </p:nvGrpSpPr>
              <p:grpSpPr>
                <a:xfrm>
                  <a:off x="1585054" y="743685"/>
                  <a:ext cx="236682" cy="225862"/>
                  <a:chOff x="0" y="0"/>
                  <a:chExt cx="134112" cy="128016"/>
                </a:xfrm>
              </p:grpSpPr>
              <p:pic>
                <p:nvPicPr>
                  <p:cNvPr id="1368" name="椭圆 122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9" name="Text Box 250"/>
                  <p:cNvSpPr txBox="1"/>
                  <p:nvPr/>
                </p:nvSpPr>
                <p:spPr>
                  <a:xfrm rot="-1658712">
                    <a:off x="23442" y="21442"/>
                    <a:ext cx="87352" cy="87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44" name="椭圆 123"/>
                <p:cNvGrpSpPr/>
                <p:nvPr/>
              </p:nvGrpSpPr>
              <p:grpSpPr>
                <a:xfrm>
                  <a:off x="875007" y="625377"/>
                  <a:ext cx="580947" cy="570032"/>
                  <a:chOff x="0" y="0"/>
                  <a:chExt cx="329184" cy="323088"/>
                </a:xfrm>
              </p:grpSpPr>
              <p:pic>
                <p:nvPicPr>
                  <p:cNvPr id="1366" name="椭圆 123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329184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7" name="Text Box 253"/>
                  <p:cNvSpPr txBox="1"/>
                  <p:nvPr/>
                </p:nvSpPr>
                <p:spPr>
                  <a:xfrm rot="-4337355">
                    <a:off x="51604" y="47412"/>
                    <a:ext cx="226364" cy="22630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45" name="椭圆 124"/>
                <p:cNvGrpSpPr/>
                <p:nvPr/>
              </p:nvGrpSpPr>
              <p:grpSpPr>
                <a:xfrm>
                  <a:off x="1391405" y="1055590"/>
                  <a:ext cx="419573" cy="430213"/>
                  <a:chOff x="0" y="0"/>
                  <a:chExt cx="237744" cy="243840"/>
                </a:xfrm>
              </p:grpSpPr>
              <p:pic>
                <p:nvPicPr>
                  <p:cNvPr id="1364" name="椭圆 124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237744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5" name="Text Box 256"/>
                  <p:cNvSpPr txBox="1"/>
                  <p:nvPr/>
                </p:nvSpPr>
                <p:spPr>
                  <a:xfrm rot="8693154">
                    <a:off x="35280" y="38031"/>
                    <a:ext cx="165837" cy="1658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346" name="图片 125"/>
                <p:cNvPicPr>
                  <a:picLocks noChangeAspect="1"/>
                </p:cNvPicPr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347" name="图片 126"/>
                <p:cNvPicPr>
                  <a:picLocks noChangeAspect="1"/>
                </p:cNvPicPr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523" name="椭圆 12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4335" y="690384"/>
                  <a:ext cx="212866" cy="2101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24" name="椭圆 12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0767" y="1415795"/>
                  <a:ext cx="305293" cy="30257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25" name="椭圆 12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6228" y="1076889"/>
                  <a:ext cx="302493" cy="3053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57" name="椭圆 130"/>
                <p:cNvSpPr/>
                <p:nvPr/>
              </p:nvSpPr>
              <p:spPr>
                <a:xfrm rot="-7771559" flipV="1">
                  <a:off x="1103874" y="618962"/>
                  <a:ext cx="212866" cy="2129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527" name="椭圆 13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606" y="316435"/>
                  <a:ext cx="459342" cy="45946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361" name="椭圆 132"/>
                <p:cNvGrpSpPr/>
                <p:nvPr/>
              </p:nvGrpSpPr>
              <p:grpSpPr>
                <a:xfrm>
                  <a:off x="1079415" y="453292"/>
                  <a:ext cx="763838" cy="763628"/>
                  <a:chOff x="0" y="0"/>
                  <a:chExt cx="432816" cy="432816"/>
                </a:xfrm>
              </p:grpSpPr>
              <p:pic>
                <p:nvPicPr>
                  <p:cNvPr id="1362" name="椭圆 132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363" name="Text Box 266"/>
                  <p:cNvSpPr txBox="1"/>
                  <p:nvPr/>
                </p:nvSpPr>
                <p:spPr>
                  <a:xfrm rot="7170049">
                    <a:off x="66538" y="65723"/>
                    <a:ext cx="299144" cy="2990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sp>
          <p:nvSpPr>
            <p:cNvPr id="1283" name="矩形 71"/>
            <p:cNvSpPr/>
            <p:nvPr/>
          </p:nvSpPr>
          <p:spPr>
            <a:xfrm>
              <a:off x="569176" y="718162"/>
              <a:ext cx="413586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  <a:endParaRPr lang="zh-CN" altLang="zh-CN" sz="14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284" name="文本框 74"/>
            <p:cNvSpPr txBox="1"/>
            <p:nvPr/>
          </p:nvSpPr>
          <p:spPr>
            <a:xfrm>
              <a:off x="569176" y="341376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9678" name="组合 4"/>
          <p:cNvGrpSpPr/>
          <p:nvPr/>
        </p:nvGrpSpPr>
        <p:grpSpPr>
          <a:xfrm>
            <a:off x="7207250" y="4338638"/>
            <a:ext cx="4457700" cy="1322387"/>
            <a:chOff x="0" y="0"/>
            <a:chExt cx="4456533" cy="1322193"/>
          </a:xfrm>
        </p:grpSpPr>
        <p:grpSp>
          <p:nvGrpSpPr>
            <p:cNvPr id="1156" name="组合 424"/>
            <p:cNvGrpSpPr/>
            <p:nvPr/>
          </p:nvGrpSpPr>
          <p:grpSpPr>
            <a:xfrm>
              <a:off x="0" y="0"/>
              <a:ext cx="2096015" cy="844193"/>
              <a:chOff x="0" y="0"/>
              <a:chExt cx="3080015" cy="1240510"/>
            </a:xfrm>
          </p:grpSpPr>
          <p:pic>
            <p:nvPicPr>
              <p:cNvPr id="1159" name="图片 304"/>
              <p:cNvPicPr>
                <a:picLocks noChangeAspect="1"/>
              </p:cNvPicPr>
              <p:nvPr/>
            </p:nvPicPr>
            <p:blipFill>
              <a:blip r:embed="rId83"/>
              <a:stretch>
                <a:fillRect/>
              </a:stretch>
            </p:blipFill>
            <p:spPr>
              <a:xfrm rot="-8671559" flipV="1">
                <a:off x="2864171" y="966254"/>
                <a:ext cx="215844" cy="2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160" name="椭圆 309"/>
              <p:cNvGrpSpPr/>
              <p:nvPr/>
            </p:nvGrpSpPr>
            <p:grpSpPr>
              <a:xfrm>
                <a:off x="1179514" y="136866"/>
                <a:ext cx="555241" cy="555305"/>
                <a:chOff x="0" y="0"/>
                <a:chExt cx="377952" cy="377952"/>
              </a:xfrm>
            </p:grpSpPr>
            <p:pic>
              <p:nvPicPr>
                <p:cNvPr id="1280" name="椭圆 309"/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81" name="Text Box 274"/>
                <p:cNvSpPr txBox="1"/>
                <p:nvPr/>
              </p:nvSpPr>
              <p:spPr>
                <a:xfrm rot="7365795">
                  <a:off x="59240" y="59152"/>
                  <a:ext cx="262824" cy="2628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161" name="图片 362"/>
              <p:cNvPicPr>
                <a:picLocks noChangeAspect="1"/>
              </p:cNvPicPr>
              <p:nvPr/>
            </p:nvPicPr>
            <p:blipFill>
              <a:blip r:embed="rId83"/>
              <a:stretch>
                <a:fillRect/>
              </a:stretch>
            </p:blipFill>
            <p:spPr>
              <a:xfrm rot="-8671559" flipV="1">
                <a:off x="341644" y="872604"/>
                <a:ext cx="215844" cy="2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62" name="椭圆 364"/>
              <p:cNvSpPr/>
              <p:nvPr/>
            </p:nvSpPr>
            <p:spPr>
              <a:xfrm>
                <a:off x="214559" y="391848"/>
                <a:ext cx="492087" cy="49447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163" name="椭圆 365"/>
              <p:cNvGrpSpPr/>
              <p:nvPr/>
            </p:nvGrpSpPr>
            <p:grpSpPr>
              <a:xfrm>
                <a:off x="418296" y="2518"/>
                <a:ext cx="644796" cy="644870"/>
                <a:chOff x="0" y="0"/>
                <a:chExt cx="438912" cy="438912"/>
              </a:xfrm>
            </p:grpSpPr>
            <p:pic>
              <p:nvPicPr>
                <p:cNvPr id="1278" name="椭圆 365"/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0" y="0"/>
                  <a:ext cx="438912" cy="4389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9" name="Text Box 279"/>
                <p:cNvSpPr txBox="1"/>
                <p:nvPr/>
              </p:nvSpPr>
              <p:spPr>
                <a:xfrm>
                  <a:off x="63802" y="62389"/>
                  <a:ext cx="309553" cy="3095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64" name="椭圆 366"/>
              <p:cNvGrpSpPr/>
              <p:nvPr/>
            </p:nvGrpSpPr>
            <p:grpSpPr>
              <a:xfrm>
                <a:off x="1698932" y="548867"/>
                <a:ext cx="116421" cy="125391"/>
                <a:chOff x="0" y="0"/>
                <a:chExt cx="79248" cy="85344"/>
              </a:xfrm>
            </p:grpSpPr>
            <p:pic>
              <p:nvPicPr>
                <p:cNvPr id="1276" name="椭圆 366"/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7" name="Text Box 282"/>
                <p:cNvSpPr txBox="1"/>
                <p:nvPr/>
              </p:nvSpPr>
              <p:spPr>
                <a:xfrm>
                  <a:off x="11110" y="13413"/>
                  <a:ext cx="57895" cy="578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65" name="椭圆 369"/>
              <p:cNvGrpSpPr/>
              <p:nvPr/>
            </p:nvGrpSpPr>
            <p:grpSpPr>
              <a:xfrm>
                <a:off x="1376534" y="423475"/>
                <a:ext cx="125377" cy="125391"/>
                <a:chOff x="0" y="0"/>
                <a:chExt cx="85344" cy="85344"/>
              </a:xfrm>
            </p:grpSpPr>
            <p:pic>
              <p:nvPicPr>
                <p:cNvPr id="1274" name="椭圆 369"/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5" name="Text Box 285"/>
                <p:cNvSpPr txBox="1"/>
                <p:nvPr/>
              </p:nvSpPr>
              <p:spPr>
                <a:xfrm rot="-9908777">
                  <a:off x="13885" y="15455"/>
                  <a:ext cx="57895" cy="578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66" name="椭圆 370"/>
              <p:cNvGrpSpPr/>
              <p:nvPr/>
            </p:nvGrpSpPr>
            <p:grpSpPr>
              <a:xfrm>
                <a:off x="1501911" y="575736"/>
                <a:ext cx="98510" cy="98522"/>
                <a:chOff x="0" y="0"/>
                <a:chExt cx="67056" cy="67056"/>
              </a:xfrm>
            </p:grpSpPr>
            <p:pic>
              <p:nvPicPr>
                <p:cNvPr id="1272" name="椭圆 370"/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0" y="0"/>
                  <a:ext cx="67056" cy="670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3" name="Text Box 288"/>
                <p:cNvSpPr txBox="1"/>
                <p:nvPr/>
              </p:nvSpPr>
              <p:spPr>
                <a:xfrm rot="-9908777">
                  <a:off x="12663" y="11607"/>
                  <a:ext cx="41069" cy="41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67" name="椭圆 371"/>
              <p:cNvGrpSpPr/>
              <p:nvPr/>
            </p:nvGrpSpPr>
            <p:grpSpPr>
              <a:xfrm>
                <a:off x="1304890" y="405562"/>
                <a:ext cx="214932" cy="214957"/>
                <a:chOff x="0" y="0"/>
                <a:chExt cx="146304" cy="146304"/>
              </a:xfrm>
            </p:grpSpPr>
            <p:pic>
              <p:nvPicPr>
                <p:cNvPr id="1270" name="椭圆 371"/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0" y="0"/>
                  <a:ext cx="146304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1" name="Text Box 291"/>
                <p:cNvSpPr txBox="1"/>
                <p:nvPr/>
              </p:nvSpPr>
              <p:spPr>
                <a:xfrm rot="7365795">
                  <a:off x="26111" y="25598"/>
                  <a:ext cx="97983" cy="9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68" name="椭圆 372"/>
              <p:cNvGrpSpPr/>
              <p:nvPr/>
            </p:nvGrpSpPr>
            <p:grpSpPr>
              <a:xfrm>
                <a:off x="1412356" y="459301"/>
                <a:ext cx="304487" cy="313478"/>
                <a:chOff x="0" y="0"/>
                <a:chExt cx="207264" cy="213360"/>
              </a:xfrm>
            </p:grpSpPr>
            <p:pic>
              <p:nvPicPr>
                <p:cNvPr id="1268" name="椭圆 372"/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0" y="0"/>
                  <a:ext cx="207264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69" name="Text Box 294"/>
                <p:cNvSpPr txBox="1"/>
                <p:nvPr/>
              </p:nvSpPr>
              <p:spPr>
                <a:xfrm>
                  <a:off x="27958" y="31863"/>
                  <a:ext cx="148294" cy="1482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69" name="椭圆 373"/>
              <p:cNvGrpSpPr/>
              <p:nvPr/>
            </p:nvGrpSpPr>
            <p:grpSpPr>
              <a:xfrm>
                <a:off x="1331757" y="548867"/>
                <a:ext cx="179110" cy="179131"/>
                <a:chOff x="0" y="0"/>
                <a:chExt cx="121920" cy="121920"/>
              </a:xfrm>
            </p:grpSpPr>
            <p:pic>
              <p:nvPicPr>
                <p:cNvPr id="1266" name="椭圆 373"/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67" name="Text Box 297"/>
                <p:cNvSpPr txBox="1"/>
                <p:nvPr/>
              </p:nvSpPr>
              <p:spPr>
                <a:xfrm rot="-977560">
                  <a:off x="22628" y="22188"/>
                  <a:ext cx="81858" cy="81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70" name="椭圆 375"/>
              <p:cNvGrpSpPr/>
              <p:nvPr/>
            </p:nvGrpSpPr>
            <p:grpSpPr>
              <a:xfrm>
                <a:off x="221275" y="154779"/>
                <a:ext cx="492552" cy="492609"/>
                <a:chOff x="0" y="0"/>
                <a:chExt cx="335280" cy="335280"/>
              </a:xfrm>
            </p:grpSpPr>
            <p:pic>
              <p:nvPicPr>
                <p:cNvPr id="1264" name="椭圆 375"/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65" name="Text Box 300"/>
                <p:cNvSpPr txBox="1"/>
                <p:nvPr/>
              </p:nvSpPr>
              <p:spPr>
                <a:xfrm>
                  <a:off x="46573" y="47511"/>
                  <a:ext cx="238749" cy="238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71" name="椭圆 376"/>
              <p:cNvGrpSpPr/>
              <p:nvPr/>
            </p:nvGrpSpPr>
            <p:grpSpPr>
              <a:xfrm>
                <a:off x="427252" y="280171"/>
                <a:ext cx="376131" cy="367218"/>
                <a:chOff x="0" y="0"/>
                <a:chExt cx="256032" cy="249936"/>
              </a:xfrm>
            </p:grpSpPr>
            <p:pic>
              <p:nvPicPr>
                <p:cNvPr id="1262" name="椭圆 376"/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0" y="0"/>
                  <a:ext cx="25603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63" name="Text Box 303"/>
                <p:cNvSpPr txBox="1"/>
                <p:nvPr/>
              </p:nvSpPr>
              <p:spPr>
                <a:xfrm>
                  <a:off x="38459" y="36330"/>
                  <a:ext cx="178410" cy="1783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72" name="椭圆 378"/>
              <p:cNvGrpSpPr/>
              <p:nvPr/>
            </p:nvGrpSpPr>
            <p:grpSpPr>
              <a:xfrm>
                <a:off x="283964" y="396606"/>
                <a:ext cx="411953" cy="420957"/>
                <a:chOff x="0" y="0"/>
                <a:chExt cx="280416" cy="286512"/>
              </a:xfrm>
            </p:grpSpPr>
            <p:pic>
              <p:nvPicPr>
                <p:cNvPr id="1260" name="椭圆 378"/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0" y="0"/>
                  <a:ext cx="280416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61" name="Text Box 306"/>
                <p:cNvSpPr txBox="1"/>
                <p:nvPr/>
              </p:nvSpPr>
              <p:spPr>
                <a:xfrm>
                  <a:off x="38461" y="43653"/>
                  <a:ext cx="199799" cy="1997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73" name="椭圆 380"/>
              <p:cNvGrpSpPr/>
              <p:nvPr/>
            </p:nvGrpSpPr>
            <p:grpSpPr>
              <a:xfrm>
                <a:off x="373519" y="315997"/>
                <a:ext cx="555241" cy="555305"/>
                <a:chOff x="0" y="0"/>
                <a:chExt cx="377952" cy="377952"/>
              </a:xfrm>
            </p:grpSpPr>
            <p:pic>
              <p:nvPicPr>
                <p:cNvPr id="1258" name="椭圆 380"/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59" name="Text Box 309"/>
                <p:cNvSpPr txBox="1"/>
                <p:nvPr/>
              </p:nvSpPr>
              <p:spPr>
                <a:xfrm rot="7365795">
                  <a:off x="57167" y="59752"/>
                  <a:ext cx="262824" cy="2628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74" name="椭圆 381"/>
              <p:cNvGrpSpPr/>
              <p:nvPr/>
            </p:nvGrpSpPr>
            <p:grpSpPr>
              <a:xfrm>
                <a:off x="642184" y="190605"/>
                <a:ext cx="555241" cy="546348"/>
                <a:chOff x="0" y="0"/>
                <a:chExt cx="377952" cy="371856"/>
              </a:xfrm>
            </p:grpSpPr>
            <p:pic>
              <p:nvPicPr>
                <p:cNvPr id="1256" name="椭圆 381"/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0" y="0"/>
                  <a:ext cx="377952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57" name="Text Box 312"/>
                <p:cNvSpPr txBox="1"/>
                <p:nvPr/>
              </p:nvSpPr>
              <p:spPr>
                <a:xfrm rot="-8608185">
                  <a:off x="59471" y="54564"/>
                  <a:ext cx="262853" cy="2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75" name="椭圆 382"/>
              <p:cNvGrpSpPr/>
              <p:nvPr/>
            </p:nvGrpSpPr>
            <p:grpSpPr>
              <a:xfrm>
                <a:off x="1027270" y="486171"/>
                <a:ext cx="205976" cy="214957"/>
                <a:chOff x="0" y="0"/>
                <a:chExt cx="140208" cy="146304"/>
              </a:xfrm>
            </p:grpSpPr>
            <p:pic>
              <p:nvPicPr>
                <p:cNvPr id="1254" name="椭圆 382"/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0" y="0"/>
                  <a:ext cx="140208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55" name="Text Box 315"/>
                <p:cNvSpPr txBox="1"/>
                <p:nvPr/>
              </p:nvSpPr>
              <p:spPr>
                <a:xfrm rot="7365795">
                  <a:off x="21237" y="26357"/>
                  <a:ext cx="97983" cy="9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76" name="椭圆 383"/>
              <p:cNvGrpSpPr/>
              <p:nvPr/>
            </p:nvGrpSpPr>
            <p:grpSpPr>
              <a:xfrm>
                <a:off x="946671" y="477214"/>
                <a:ext cx="268665" cy="268696"/>
                <a:chOff x="0" y="0"/>
                <a:chExt cx="182880" cy="182880"/>
              </a:xfrm>
            </p:grpSpPr>
            <p:pic>
              <p:nvPicPr>
                <p:cNvPr id="1252" name="椭圆 383"/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0" y="0"/>
                  <a:ext cx="182880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53" name="Text Box 318"/>
                <p:cNvSpPr txBox="1"/>
                <p:nvPr/>
              </p:nvSpPr>
              <p:spPr>
                <a:xfrm rot="7365795">
                  <a:off x="29623" y="30245"/>
                  <a:ext cx="124757" cy="1247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77" name="椭圆 384"/>
              <p:cNvGrpSpPr/>
              <p:nvPr/>
            </p:nvGrpSpPr>
            <p:grpSpPr>
              <a:xfrm>
                <a:off x="695917" y="190605"/>
                <a:ext cx="402997" cy="403044"/>
                <a:chOff x="0" y="0"/>
                <a:chExt cx="274320" cy="274320"/>
              </a:xfrm>
            </p:grpSpPr>
            <p:pic>
              <p:nvPicPr>
                <p:cNvPr id="1250" name="椭圆 384"/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0" y="0"/>
                  <a:ext cx="274320" cy="2743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51" name="Text Box 321"/>
                <p:cNvSpPr txBox="1"/>
                <p:nvPr/>
              </p:nvSpPr>
              <p:spPr>
                <a:xfrm rot="-5664714">
                  <a:off x="40279" y="41243"/>
                  <a:ext cx="192600" cy="1926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78" name="椭圆 385"/>
              <p:cNvGrpSpPr/>
              <p:nvPr/>
            </p:nvGrpSpPr>
            <p:grpSpPr>
              <a:xfrm>
                <a:off x="1089959" y="333910"/>
                <a:ext cx="313442" cy="304522"/>
                <a:chOff x="0" y="0"/>
                <a:chExt cx="213360" cy="207264"/>
              </a:xfrm>
            </p:grpSpPr>
            <p:pic>
              <p:nvPicPr>
                <p:cNvPr id="1248" name="椭圆 385"/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0" y="0"/>
                  <a:ext cx="213360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49" name="Text Box 324"/>
                <p:cNvSpPr txBox="1"/>
                <p:nvPr/>
              </p:nvSpPr>
              <p:spPr>
                <a:xfrm rot="-5664714">
                  <a:off x="35600" y="31926"/>
                  <a:ext cx="143925" cy="1439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79" name="椭圆 387"/>
              <p:cNvGrpSpPr/>
              <p:nvPr/>
            </p:nvGrpSpPr>
            <p:grpSpPr>
              <a:xfrm>
                <a:off x="955626" y="441388"/>
                <a:ext cx="340309" cy="340348"/>
                <a:chOff x="0" y="0"/>
                <a:chExt cx="231648" cy="231648"/>
              </a:xfrm>
            </p:grpSpPr>
            <p:pic>
              <p:nvPicPr>
                <p:cNvPr id="1246" name="椭圆 387"/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0" y="0"/>
                  <a:ext cx="231648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47" name="Text Box 327"/>
                <p:cNvSpPr txBox="1"/>
                <p:nvPr/>
              </p:nvSpPr>
              <p:spPr>
                <a:xfrm rot="-5664714">
                  <a:off x="34356" y="33553"/>
                  <a:ext cx="161181" cy="1612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80" name="椭圆 388"/>
              <p:cNvGrpSpPr/>
              <p:nvPr/>
            </p:nvGrpSpPr>
            <p:grpSpPr>
              <a:xfrm>
                <a:off x="364563" y="342866"/>
                <a:ext cx="573152" cy="573218"/>
                <a:chOff x="0" y="0"/>
                <a:chExt cx="390144" cy="390144"/>
              </a:xfrm>
            </p:grpSpPr>
            <p:pic>
              <p:nvPicPr>
                <p:cNvPr id="1244" name="椭圆 388"/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45" name="Text Box 330"/>
                <p:cNvSpPr txBox="1"/>
                <p:nvPr/>
              </p:nvSpPr>
              <p:spPr>
                <a:xfrm rot="-8833976">
                  <a:off x="60834" y="57488"/>
                  <a:ext cx="271235" cy="27120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181" name="图片 389"/>
              <p:cNvPicPr>
                <a:picLocks noChangeAspect="1"/>
              </p:cNvPicPr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615978" y="458475"/>
                <a:ext cx="485302" cy="5275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596" name="椭圆 391"/>
              <p:cNvSpPr>
                <a:spLocks noChangeArrowheads="1"/>
              </p:cNvSpPr>
              <p:nvPr/>
            </p:nvSpPr>
            <p:spPr bwMode="auto">
              <a:xfrm>
                <a:off x="1308343" y="368524"/>
                <a:ext cx="205230" cy="20525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97" name="椭圆 393"/>
              <p:cNvSpPr>
                <a:spLocks noChangeArrowheads="1"/>
              </p:cNvSpPr>
              <p:nvPr/>
            </p:nvSpPr>
            <p:spPr bwMode="auto">
              <a:xfrm>
                <a:off x="289188" y="436164"/>
                <a:ext cx="293852" cy="2938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98" name="椭圆 394"/>
              <p:cNvSpPr>
                <a:spLocks noChangeArrowheads="1"/>
              </p:cNvSpPr>
              <p:nvPr/>
            </p:nvSpPr>
            <p:spPr bwMode="auto">
              <a:xfrm>
                <a:off x="692652" y="268229"/>
                <a:ext cx="291519" cy="2938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99" name="椭圆 396"/>
              <p:cNvSpPr>
                <a:spLocks noChangeArrowheads="1"/>
              </p:cNvSpPr>
              <p:nvPr/>
            </p:nvSpPr>
            <p:spPr bwMode="auto">
              <a:xfrm>
                <a:off x="510744" y="396513"/>
                <a:ext cx="349824" cy="35219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600" name="椭圆 397"/>
              <p:cNvSpPr>
                <a:spLocks noChangeArrowheads="1"/>
              </p:cNvSpPr>
              <p:nvPr/>
            </p:nvSpPr>
            <p:spPr bwMode="auto">
              <a:xfrm>
                <a:off x="0" y="452491"/>
                <a:ext cx="445443" cy="44549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97" name="椭圆 398"/>
              <p:cNvGrpSpPr/>
              <p:nvPr/>
            </p:nvGrpSpPr>
            <p:grpSpPr>
              <a:xfrm>
                <a:off x="427252" y="513040"/>
                <a:ext cx="734351" cy="734435"/>
                <a:chOff x="0" y="0"/>
                <a:chExt cx="499872" cy="499872"/>
              </a:xfrm>
            </p:grpSpPr>
            <p:pic>
              <p:nvPicPr>
                <p:cNvPr id="1242" name="椭圆 398"/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0" y="0"/>
                  <a:ext cx="499872" cy="4998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43" name="Text Box 339"/>
                <p:cNvSpPr txBox="1"/>
                <p:nvPr/>
              </p:nvSpPr>
              <p:spPr>
                <a:xfrm rot="-4141609">
                  <a:off x="77840" y="75850"/>
                  <a:ext cx="347325" cy="3473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198" name="椭圆 400"/>
              <p:cNvSpPr/>
              <p:nvPr/>
            </p:nvSpPr>
            <p:spPr>
              <a:xfrm rot="-7771559" flipV="1">
                <a:off x="32633" y="251917"/>
                <a:ext cx="289221" cy="28918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199" name="椭圆 401"/>
              <p:cNvGrpSpPr/>
              <p:nvPr/>
            </p:nvGrpSpPr>
            <p:grpSpPr>
              <a:xfrm>
                <a:off x="1036226" y="530953"/>
                <a:ext cx="385086" cy="385131"/>
                <a:chOff x="0" y="0"/>
                <a:chExt cx="262128" cy="262128"/>
              </a:xfrm>
            </p:grpSpPr>
            <p:pic>
              <p:nvPicPr>
                <p:cNvPr id="1240" name="椭圆 401"/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0" y="0"/>
                  <a:ext cx="262128" cy="262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41" name="Text Box 343"/>
                <p:cNvSpPr txBox="1"/>
                <p:nvPr/>
              </p:nvSpPr>
              <p:spPr>
                <a:xfrm rot="3028441">
                  <a:off x="41344" y="42007"/>
                  <a:ext cx="181378" cy="1813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00" name="椭圆 402"/>
              <p:cNvGrpSpPr/>
              <p:nvPr/>
            </p:nvGrpSpPr>
            <p:grpSpPr>
              <a:xfrm>
                <a:off x="310830" y="602606"/>
                <a:ext cx="295531" cy="295565"/>
                <a:chOff x="0" y="0"/>
                <a:chExt cx="201168" cy="201168"/>
              </a:xfrm>
            </p:grpSpPr>
            <p:pic>
              <p:nvPicPr>
                <p:cNvPr id="1238" name="椭圆 402"/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0" y="0"/>
                  <a:ext cx="201168" cy="2011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9" name="Text Box 346"/>
                <p:cNvSpPr txBox="1"/>
                <p:nvPr/>
              </p:nvSpPr>
              <p:spPr>
                <a:xfrm rot="3028441">
                  <a:off x="32107" y="31079"/>
                  <a:ext cx="139892" cy="1399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01" name="椭圆 404"/>
              <p:cNvGrpSpPr/>
              <p:nvPr/>
            </p:nvGrpSpPr>
            <p:grpSpPr>
              <a:xfrm>
                <a:off x="776516" y="378692"/>
                <a:ext cx="134332" cy="134348"/>
                <a:chOff x="0" y="0"/>
                <a:chExt cx="91440" cy="91440"/>
              </a:xfrm>
            </p:grpSpPr>
            <p:pic>
              <p:nvPicPr>
                <p:cNvPr id="1236" name="椭圆 404"/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0" y="0"/>
                  <a:ext cx="91440" cy="91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7" name="Text Box 349"/>
                <p:cNvSpPr txBox="1"/>
                <p:nvPr/>
              </p:nvSpPr>
              <p:spPr>
                <a:xfrm rot="3028441">
                  <a:off x="16271" y="17931"/>
                  <a:ext cx="59451" cy="5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02" name="椭圆 405"/>
              <p:cNvGrpSpPr/>
              <p:nvPr/>
            </p:nvGrpSpPr>
            <p:grpSpPr>
              <a:xfrm>
                <a:off x="1027270" y="432432"/>
                <a:ext cx="250754" cy="250783"/>
                <a:chOff x="0" y="0"/>
                <a:chExt cx="170688" cy="170688"/>
              </a:xfrm>
            </p:grpSpPr>
            <p:pic>
              <p:nvPicPr>
                <p:cNvPr id="1234" name="椭圆 405"/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0" y="0"/>
                  <a:ext cx="170688" cy="1706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5" name="Text Box 352"/>
                <p:cNvSpPr txBox="1"/>
                <p:nvPr/>
              </p:nvSpPr>
              <p:spPr>
                <a:xfrm rot="3028441">
                  <a:off x="27448" y="25929"/>
                  <a:ext cx="117070" cy="1170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03" name="椭圆 407"/>
              <p:cNvGrpSpPr/>
              <p:nvPr/>
            </p:nvGrpSpPr>
            <p:grpSpPr>
              <a:xfrm>
                <a:off x="480985" y="387649"/>
                <a:ext cx="331353" cy="331392"/>
                <a:chOff x="0" y="0"/>
                <a:chExt cx="225552" cy="225552"/>
              </a:xfrm>
            </p:grpSpPr>
            <p:pic>
              <p:nvPicPr>
                <p:cNvPr id="1232" name="椭圆 407"/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3" name="Text Box 355"/>
                <p:cNvSpPr txBox="1"/>
                <p:nvPr/>
              </p:nvSpPr>
              <p:spPr>
                <a:xfrm rot="-4337355">
                  <a:off x="35486" y="36283"/>
                  <a:ext cx="154014" cy="1540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204" name="图片 409"/>
              <p:cNvPicPr>
                <a:picLocks noChangeAspect="1"/>
              </p:cNvPicPr>
              <p:nvPr/>
            </p:nvPicPr>
            <p:blipFill>
              <a:blip r:embed="rId110"/>
              <a:stretch>
                <a:fillRect/>
              </a:stretch>
            </p:blipFill>
            <p:spPr>
              <a:xfrm rot="-7771559" flipV="1">
                <a:off x="540867" y="294913"/>
                <a:ext cx="284389" cy="3091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05" name="图片 410"/>
              <p:cNvPicPr>
                <a:picLocks noChangeAspect="1"/>
              </p:cNvPicPr>
              <p:nvPr/>
            </p:nvPicPr>
            <p:blipFill>
              <a:blip r:embed="rId111"/>
              <a:stretch>
                <a:fillRect/>
              </a:stretch>
            </p:blipFill>
            <p:spPr>
              <a:xfrm rot="-7771559" flipV="1">
                <a:off x="840570" y="366089"/>
                <a:ext cx="156754" cy="1703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06" name="椭圆 414"/>
              <p:cNvSpPr/>
              <p:nvPr/>
            </p:nvSpPr>
            <p:spPr>
              <a:xfrm rot="-7771559" flipV="1">
                <a:off x="611019" y="389522"/>
                <a:ext cx="121286" cy="12127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623" name="椭圆 415"/>
              <p:cNvSpPr>
                <a:spLocks noChangeArrowheads="1"/>
              </p:cNvSpPr>
              <p:nvPr/>
            </p:nvSpPr>
            <p:spPr bwMode="auto">
              <a:xfrm rot="13828441" flipV="1">
                <a:off x="965499" y="345215"/>
                <a:ext cx="261232" cy="26120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210" name="椭圆 416"/>
              <p:cNvGrpSpPr/>
              <p:nvPr/>
            </p:nvGrpSpPr>
            <p:grpSpPr>
              <a:xfrm>
                <a:off x="901893" y="486171"/>
                <a:ext cx="429864" cy="429913"/>
                <a:chOff x="0" y="0"/>
                <a:chExt cx="292608" cy="292608"/>
              </a:xfrm>
            </p:grpSpPr>
            <p:pic>
              <p:nvPicPr>
                <p:cNvPr id="1230" name="椭圆 416"/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1" name="Text Box 362"/>
                <p:cNvSpPr txBox="1"/>
                <p:nvPr/>
              </p:nvSpPr>
              <p:spPr>
                <a:xfrm rot="7170049">
                  <a:off x="46131" y="44943"/>
                  <a:ext cx="203535" cy="2035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11" name="椭圆 417"/>
              <p:cNvGrpSpPr/>
              <p:nvPr/>
            </p:nvGrpSpPr>
            <p:grpSpPr>
              <a:xfrm>
                <a:off x="1412356" y="602606"/>
                <a:ext cx="125377" cy="125391"/>
                <a:chOff x="0" y="0"/>
                <a:chExt cx="85344" cy="85344"/>
              </a:xfrm>
            </p:grpSpPr>
            <p:pic>
              <p:nvPicPr>
                <p:cNvPr id="1228" name="椭圆 417"/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29" name="Text Box 365"/>
                <p:cNvSpPr txBox="1"/>
                <p:nvPr/>
              </p:nvSpPr>
              <p:spPr>
                <a:xfrm rot="5140603">
                  <a:off x="13616" y="13412"/>
                  <a:ext cx="57887" cy="578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12" name="椭圆 418"/>
              <p:cNvGrpSpPr/>
              <p:nvPr/>
            </p:nvGrpSpPr>
            <p:grpSpPr>
              <a:xfrm>
                <a:off x="1985508" y="513040"/>
                <a:ext cx="89555" cy="89565"/>
                <a:chOff x="0" y="0"/>
                <a:chExt cx="60960" cy="60960"/>
              </a:xfrm>
            </p:grpSpPr>
            <p:pic>
              <p:nvPicPr>
                <p:cNvPr id="1226" name="椭圆 418"/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0" y="0"/>
                  <a:ext cx="60960" cy="609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27" name="Text Box 368"/>
                <p:cNvSpPr txBox="1"/>
                <p:nvPr/>
              </p:nvSpPr>
              <p:spPr>
                <a:xfrm rot="5140603">
                  <a:off x="10384" y="9658"/>
                  <a:ext cx="41064" cy="410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13" name="椭圆 419"/>
              <p:cNvGrpSpPr/>
              <p:nvPr/>
            </p:nvGrpSpPr>
            <p:grpSpPr>
              <a:xfrm>
                <a:off x="1681021" y="530953"/>
                <a:ext cx="134332" cy="134348"/>
                <a:chOff x="0" y="0"/>
                <a:chExt cx="91440" cy="91440"/>
              </a:xfrm>
            </p:grpSpPr>
            <p:pic>
              <p:nvPicPr>
                <p:cNvPr id="1224" name="椭圆 419"/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0" y="0"/>
                  <a:ext cx="91440" cy="91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25" name="Text Box 371"/>
                <p:cNvSpPr txBox="1"/>
                <p:nvPr/>
              </p:nvSpPr>
              <p:spPr>
                <a:xfrm rot="-4768174">
                  <a:off x="15764" y="17676"/>
                  <a:ext cx="57887" cy="578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14" name="椭圆 420"/>
              <p:cNvGrpSpPr/>
              <p:nvPr/>
            </p:nvGrpSpPr>
            <p:grpSpPr>
              <a:xfrm>
                <a:off x="1224291" y="629475"/>
                <a:ext cx="89555" cy="98522"/>
                <a:chOff x="0" y="0"/>
                <a:chExt cx="60960" cy="67056"/>
              </a:xfrm>
            </p:grpSpPr>
            <p:pic>
              <p:nvPicPr>
                <p:cNvPr id="1222" name="椭圆 420"/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0" y="0"/>
                  <a:ext cx="60960" cy="670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23" name="Text Box 374"/>
                <p:cNvSpPr txBox="1"/>
                <p:nvPr/>
              </p:nvSpPr>
              <p:spPr>
                <a:xfrm rot="-4768174">
                  <a:off x="9071" y="11607"/>
                  <a:ext cx="41064" cy="410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15" name="椭圆 421"/>
              <p:cNvGrpSpPr/>
              <p:nvPr/>
            </p:nvGrpSpPr>
            <p:grpSpPr>
              <a:xfrm>
                <a:off x="1636244" y="620519"/>
                <a:ext cx="214932" cy="206000"/>
                <a:chOff x="0" y="0"/>
                <a:chExt cx="146304" cy="140208"/>
              </a:xfrm>
            </p:grpSpPr>
            <p:pic>
              <p:nvPicPr>
                <p:cNvPr id="1220" name="椭圆 421"/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0" y="0"/>
                  <a:ext cx="146304" cy="140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21" name="Text Box 377"/>
                <p:cNvSpPr txBox="1"/>
                <p:nvPr/>
              </p:nvSpPr>
              <p:spPr>
                <a:xfrm rot="-9093603">
                  <a:off x="22469" y="20327"/>
                  <a:ext cx="97995" cy="979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216" name="图片 422"/>
              <p:cNvPicPr>
                <a:picLocks noChangeAspect="1"/>
              </p:cNvPicPr>
              <p:nvPr/>
            </p:nvPicPr>
            <p:blipFill>
              <a:blip r:embed="rId118"/>
              <a:stretch>
                <a:fillRect/>
              </a:stretch>
            </p:blipFill>
            <p:spPr>
              <a:xfrm rot="5140603">
                <a:off x="2000746" y="363599"/>
                <a:ext cx="397240" cy="43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643" name="椭圆 423"/>
              <p:cNvSpPr>
                <a:spLocks noChangeArrowheads="1"/>
              </p:cNvSpPr>
              <p:nvPr/>
            </p:nvSpPr>
            <p:spPr bwMode="auto">
              <a:xfrm rot="5140603">
                <a:off x="2266852" y="585445"/>
                <a:ext cx="123619" cy="1236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57" name="矩形 73"/>
            <p:cNvSpPr/>
            <p:nvPr/>
          </p:nvSpPr>
          <p:spPr>
            <a:xfrm>
              <a:off x="320673" y="583529"/>
              <a:ext cx="413586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  <a:endParaRPr lang="zh-CN" altLang="zh-CN" sz="14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158" name="文本框 76"/>
            <p:cNvSpPr txBox="1"/>
            <p:nvPr/>
          </p:nvSpPr>
          <p:spPr>
            <a:xfrm>
              <a:off x="320673" y="229469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9788" name="组合 3"/>
          <p:cNvGrpSpPr/>
          <p:nvPr/>
        </p:nvGrpSpPr>
        <p:grpSpPr>
          <a:xfrm>
            <a:off x="6975475" y="2949575"/>
            <a:ext cx="4689475" cy="1322388"/>
            <a:chOff x="0" y="0"/>
            <a:chExt cx="4689454" cy="1322712"/>
          </a:xfrm>
        </p:grpSpPr>
        <p:grpSp>
          <p:nvGrpSpPr>
            <p:cNvPr id="1038" name="组合 360"/>
            <p:cNvGrpSpPr/>
            <p:nvPr/>
          </p:nvGrpSpPr>
          <p:grpSpPr>
            <a:xfrm flipV="1">
              <a:off x="0" y="0"/>
              <a:ext cx="2636737" cy="872788"/>
              <a:chOff x="0" y="0"/>
              <a:chExt cx="2636737" cy="872788"/>
            </a:xfrm>
          </p:grpSpPr>
          <p:sp>
            <p:nvSpPr>
              <p:cNvPr id="1042" name="椭圆 250"/>
              <p:cNvSpPr/>
              <p:nvPr/>
            </p:nvSpPr>
            <p:spPr>
              <a:xfrm rot="-6375658">
                <a:off x="179324" y="240869"/>
                <a:ext cx="492246" cy="49212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043" name="椭圆 252"/>
              <p:cNvGrpSpPr/>
              <p:nvPr/>
            </p:nvGrpSpPr>
            <p:grpSpPr>
              <a:xfrm flipV="1">
                <a:off x="1656453" y="396294"/>
                <a:ext cx="128015" cy="128047"/>
                <a:chOff x="0" y="0"/>
                <a:chExt cx="128016" cy="128016"/>
              </a:xfrm>
            </p:grpSpPr>
            <p:pic>
              <p:nvPicPr>
                <p:cNvPr id="1154" name="椭圆 252"/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55" name="Text Box 387"/>
                <p:cNvSpPr txBox="1"/>
                <p:nvPr/>
              </p:nvSpPr>
              <p:spPr>
                <a:xfrm rot="-4424343">
                  <a:off x="23330" y="22643"/>
                  <a:ext cx="85031" cy="850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44" name="椭圆 254"/>
              <p:cNvGrpSpPr/>
              <p:nvPr/>
            </p:nvGrpSpPr>
            <p:grpSpPr>
              <a:xfrm flipV="1">
                <a:off x="2235571" y="304832"/>
                <a:ext cx="91440" cy="91462"/>
                <a:chOff x="0" y="0"/>
                <a:chExt cx="91440" cy="91440"/>
              </a:xfrm>
            </p:grpSpPr>
            <p:pic>
              <p:nvPicPr>
                <p:cNvPr id="1152" name="椭圆 254"/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0" y="0"/>
                  <a:ext cx="91440" cy="91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53" name="Text Box 390"/>
                <p:cNvSpPr txBox="1"/>
                <p:nvPr/>
              </p:nvSpPr>
              <p:spPr>
                <a:xfrm rot="-4424343">
                  <a:off x="12614" y="14400"/>
                  <a:ext cx="60320" cy="603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45" name="椭圆 255"/>
              <p:cNvGrpSpPr/>
              <p:nvPr/>
            </p:nvGrpSpPr>
            <p:grpSpPr>
              <a:xfrm flipV="1">
                <a:off x="1930772" y="329222"/>
                <a:ext cx="128015" cy="128047"/>
                <a:chOff x="0" y="0"/>
                <a:chExt cx="128016" cy="128016"/>
              </a:xfrm>
            </p:grpSpPr>
            <p:pic>
              <p:nvPicPr>
                <p:cNvPr id="1150" name="椭圆 255"/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51" name="Text Box 393"/>
                <p:cNvSpPr txBox="1"/>
                <p:nvPr/>
              </p:nvSpPr>
              <p:spPr>
                <a:xfrm rot="5484435">
                  <a:off x="20831" y="20958"/>
                  <a:ext cx="85031" cy="850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46" name="椭圆 256"/>
              <p:cNvGrpSpPr/>
              <p:nvPr/>
            </p:nvGrpSpPr>
            <p:grpSpPr>
              <a:xfrm flipV="1">
                <a:off x="1467478" y="426782"/>
                <a:ext cx="91440" cy="91462"/>
                <a:chOff x="0" y="0"/>
                <a:chExt cx="91440" cy="91440"/>
              </a:xfrm>
            </p:grpSpPr>
            <p:pic>
              <p:nvPicPr>
                <p:cNvPr id="1148" name="椭圆 256"/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0" y="0"/>
                  <a:ext cx="91440" cy="91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49" name="Text Box 396"/>
                <p:cNvSpPr txBox="1"/>
                <p:nvPr/>
              </p:nvSpPr>
              <p:spPr>
                <a:xfrm rot="5484435">
                  <a:off x="17560" y="17051"/>
                  <a:ext cx="60320" cy="603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47" name="椭圆 257"/>
              <p:cNvGrpSpPr/>
              <p:nvPr/>
            </p:nvGrpSpPr>
            <p:grpSpPr>
              <a:xfrm flipV="1">
                <a:off x="1882004" y="414587"/>
                <a:ext cx="213359" cy="207315"/>
                <a:chOff x="0" y="0"/>
                <a:chExt cx="213360" cy="207264"/>
              </a:xfrm>
            </p:grpSpPr>
            <p:pic>
              <p:nvPicPr>
                <p:cNvPr id="1146" name="椭圆 257"/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0" y="0"/>
                  <a:ext cx="213360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47" name="Text Box 399"/>
                <p:cNvSpPr txBox="1"/>
                <p:nvPr/>
              </p:nvSpPr>
              <p:spPr>
                <a:xfrm rot="9809863">
                  <a:off x="34667" y="33236"/>
                  <a:ext cx="143961" cy="1439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48" name="椭圆 258"/>
              <p:cNvGrpSpPr/>
              <p:nvPr/>
            </p:nvGrpSpPr>
            <p:grpSpPr>
              <a:xfrm flipV="1">
                <a:off x="1369943" y="304832"/>
                <a:ext cx="316991" cy="317070"/>
                <a:chOff x="0" y="0"/>
                <a:chExt cx="316992" cy="316992"/>
              </a:xfrm>
            </p:grpSpPr>
            <p:pic>
              <p:nvPicPr>
                <p:cNvPr id="1144" name="椭圆 258"/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0" y="0"/>
                  <a:ext cx="316992" cy="3169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45" name="Text Box 402"/>
                <p:cNvSpPr txBox="1"/>
                <p:nvPr/>
              </p:nvSpPr>
              <p:spPr>
                <a:xfrm rot="-4424343">
                  <a:off x="48032" y="49835"/>
                  <a:ext cx="217800" cy="2178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49" name="椭圆 259"/>
              <p:cNvGrpSpPr/>
              <p:nvPr/>
            </p:nvGrpSpPr>
            <p:grpSpPr>
              <a:xfrm flipV="1">
                <a:off x="1302887" y="402392"/>
                <a:ext cx="176783" cy="176827"/>
                <a:chOff x="0" y="0"/>
                <a:chExt cx="176784" cy="176784"/>
              </a:xfrm>
            </p:grpSpPr>
            <p:pic>
              <p:nvPicPr>
                <p:cNvPr id="1142" name="椭圆 259"/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43" name="Text Box 405"/>
                <p:cNvSpPr txBox="1"/>
                <p:nvPr/>
              </p:nvSpPr>
              <p:spPr>
                <a:xfrm rot="-3446785">
                  <a:off x="26644" y="29415"/>
                  <a:ext cx="120227" cy="1202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050" name="图片 260"/>
              <p:cNvPicPr>
                <a:picLocks noChangeAspect="1"/>
              </p:cNvPicPr>
              <p:nvPr/>
            </p:nvPicPr>
            <p:blipFill>
              <a:blip r:embed="rId55"/>
              <a:stretch>
                <a:fillRect/>
              </a:stretch>
            </p:blipFill>
            <p:spPr>
              <a:xfrm rot="-6375658">
                <a:off x="1256316" y="172635"/>
                <a:ext cx="397240" cy="43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051" name="椭圆 261"/>
              <p:cNvGrpSpPr/>
              <p:nvPr/>
            </p:nvGrpSpPr>
            <p:grpSpPr>
              <a:xfrm flipV="1">
                <a:off x="181228" y="-6141"/>
                <a:ext cx="499870" cy="506092"/>
                <a:chOff x="0" y="0"/>
                <a:chExt cx="499872" cy="505968"/>
              </a:xfrm>
            </p:grpSpPr>
            <p:pic>
              <p:nvPicPr>
                <p:cNvPr id="1140" name="椭圆 261"/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0" y="0"/>
                  <a:ext cx="499872" cy="5059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41" name="Text Box 409"/>
                <p:cNvSpPr txBox="1"/>
                <p:nvPr/>
              </p:nvSpPr>
              <p:spPr>
                <a:xfrm rot="-4424343">
                  <a:off x="73030" y="76508"/>
                  <a:ext cx="350653" cy="3507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52" name="椭圆 262"/>
              <p:cNvGrpSpPr/>
              <p:nvPr/>
            </p:nvGrpSpPr>
            <p:grpSpPr>
              <a:xfrm flipV="1">
                <a:off x="388491" y="121907"/>
                <a:ext cx="377950" cy="378045"/>
                <a:chOff x="0" y="0"/>
                <a:chExt cx="377952" cy="377952"/>
              </a:xfrm>
            </p:grpSpPr>
            <p:pic>
              <p:nvPicPr>
                <p:cNvPr id="1138" name="椭圆 262"/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9" name="Text Box 412"/>
                <p:cNvSpPr txBox="1"/>
                <p:nvPr/>
              </p:nvSpPr>
              <p:spPr>
                <a:xfrm rot="-4424343">
                  <a:off x="59810" y="56201"/>
                  <a:ext cx="262034" cy="2620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53" name="椭圆 263"/>
              <p:cNvGrpSpPr/>
              <p:nvPr/>
            </p:nvGrpSpPr>
            <p:grpSpPr>
              <a:xfrm flipV="1">
                <a:off x="705482" y="438977"/>
                <a:ext cx="213359" cy="219510"/>
                <a:chOff x="0" y="0"/>
                <a:chExt cx="213360" cy="219456"/>
              </a:xfrm>
            </p:grpSpPr>
            <p:pic>
              <p:nvPicPr>
                <p:cNvPr id="1136" name="椭圆 263"/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0" y="0"/>
                  <a:ext cx="213360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7" name="Text Box 415"/>
                <p:cNvSpPr txBox="1"/>
                <p:nvPr/>
              </p:nvSpPr>
              <p:spPr>
                <a:xfrm rot="-4424343">
                  <a:off x="32926" y="33590"/>
                  <a:ext cx="149018" cy="1490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54" name="椭圆 264"/>
              <p:cNvGrpSpPr/>
              <p:nvPr/>
            </p:nvGrpSpPr>
            <p:grpSpPr>
              <a:xfrm flipV="1">
                <a:off x="242188" y="243857"/>
                <a:ext cx="420622" cy="420727"/>
                <a:chOff x="0" y="0"/>
                <a:chExt cx="420624" cy="420624"/>
              </a:xfrm>
            </p:grpSpPr>
            <p:pic>
              <p:nvPicPr>
                <p:cNvPr id="1134" name="椭圆 264"/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5" name="Text Box 418"/>
                <p:cNvSpPr txBox="1"/>
                <p:nvPr/>
              </p:nvSpPr>
              <p:spPr>
                <a:xfrm rot="-4424343">
                  <a:off x="62833" y="62210"/>
                  <a:ext cx="293449" cy="2935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55" name="椭圆 265"/>
              <p:cNvGrpSpPr/>
              <p:nvPr/>
            </p:nvGrpSpPr>
            <p:grpSpPr>
              <a:xfrm flipV="1">
                <a:off x="809113" y="365807"/>
                <a:ext cx="219455" cy="213412"/>
                <a:chOff x="0" y="0"/>
                <a:chExt cx="219456" cy="213360"/>
              </a:xfrm>
            </p:grpSpPr>
            <p:pic>
              <p:nvPicPr>
                <p:cNvPr id="1132" name="椭圆 265"/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0" y="0"/>
                  <a:ext cx="219456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3" name="Text Box 421"/>
                <p:cNvSpPr txBox="1"/>
                <p:nvPr/>
              </p:nvSpPr>
              <p:spPr>
                <a:xfrm rot="-9111497">
                  <a:off x="36084" y="31373"/>
                  <a:ext cx="149055" cy="1490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56" name="椭圆 266"/>
              <p:cNvGrpSpPr/>
              <p:nvPr/>
            </p:nvGrpSpPr>
            <p:grpSpPr>
              <a:xfrm flipV="1">
                <a:off x="339723" y="170687"/>
                <a:ext cx="548638" cy="548775"/>
                <a:chOff x="0" y="0"/>
                <a:chExt cx="548640" cy="548640"/>
              </a:xfrm>
            </p:grpSpPr>
            <p:pic>
              <p:nvPicPr>
                <p:cNvPr id="1130" name="椭圆 266"/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0" y="0"/>
                  <a:ext cx="548640" cy="5486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1" name="Text Box 424"/>
                <p:cNvSpPr txBox="1"/>
                <p:nvPr/>
              </p:nvSpPr>
              <p:spPr>
                <a:xfrm rot="9809863">
                  <a:off x="82279" y="81422"/>
                  <a:ext cx="386153" cy="38605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57" name="椭圆 267"/>
              <p:cNvGrpSpPr/>
              <p:nvPr/>
            </p:nvGrpSpPr>
            <p:grpSpPr>
              <a:xfrm flipV="1">
                <a:off x="607946" y="36542"/>
                <a:ext cx="554733" cy="548775"/>
                <a:chOff x="0" y="0"/>
                <a:chExt cx="554736" cy="548640"/>
              </a:xfrm>
            </p:grpSpPr>
            <p:pic>
              <p:nvPicPr>
                <p:cNvPr id="1128" name="椭圆 267"/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0" y="0"/>
                  <a:ext cx="554736" cy="5486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29" name="Text Box 427"/>
                <p:cNvSpPr txBox="1"/>
                <p:nvPr/>
              </p:nvSpPr>
              <p:spPr>
                <a:xfrm rot="4183842">
                  <a:off x="86171" y="80265"/>
                  <a:ext cx="386057" cy="3861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58" name="椭圆 268"/>
              <p:cNvGrpSpPr/>
              <p:nvPr/>
            </p:nvGrpSpPr>
            <p:grpSpPr>
              <a:xfrm flipV="1">
                <a:off x="991992" y="341417"/>
                <a:ext cx="207263" cy="207315"/>
                <a:chOff x="0" y="0"/>
                <a:chExt cx="207264" cy="207264"/>
              </a:xfrm>
            </p:grpSpPr>
            <p:pic>
              <p:nvPicPr>
                <p:cNvPr id="1126" name="椭圆 268"/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0" y="0"/>
                  <a:ext cx="207264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27" name="Text Box 430"/>
                <p:cNvSpPr txBox="1"/>
                <p:nvPr/>
              </p:nvSpPr>
              <p:spPr>
                <a:xfrm rot="9809863">
                  <a:off x="30990" y="31800"/>
                  <a:ext cx="143961" cy="1439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59" name="椭圆 269"/>
              <p:cNvGrpSpPr/>
              <p:nvPr/>
            </p:nvGrpSpPr>
            <p:grpSpPr>
              <a:xfrm flipV="1">
                <a:off x="912745" y="329222"/>
                <a:ext cx="268223" cy="262192"/>
                <a:chOff x="0" y="0"/>
                <a:chExt cx="268224" cy="262128"/>
              </a:xfrm>
            </p:grpSpPr>
            <p:pic>
              <p:nvPicPr>
                <p:cNvPr id="1124" name="椭圆 269"/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0" y="0"/>
                  <a:ext cx="268224" cy="262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25" name="Text Box 433"/>
                <p:cNvSpPr txBox="1"/>
                <p:nvPr/>
              </p:nvSpPr>
              <p:spPr>
                <a:xfrm rot="9809863">
                  <a:off x="41955" y="38384"/>
                  <a:ext cx="183299" cy="1832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60" name="椭圆 270"/>
              <p:cNvGrpSpPr/>
              <p:nvPr/>
            </p:nvGrpSpPr>
            <p:grpSpPr>
              <a:xfrm flipV="1">
                <a:off x="656714" y="36542"/>
                <a:ext cx="408430" cy="408532"/>
                <a:chOff x="0" y="0"/>
                <a:chExt cx="408432" cy="408432"/>
              </a:xfrm>
            </p:grpSpPr>
            <p:pic>
              <p:nvPicPr>
                <p:cNvPr id="1122" name="椭圆 270"/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0" y="0"/>
                  <a:ext cx="408432" cy="408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23" name="Text Box 436"/>
                <p:cNvSpPr txBox="1"/>
                <p:nvPr/>
              </p:nvSpPr>
              <p:spPr>
                <a:xfrm rot="1240370">
                  <a:off x="62878" y="62806"/>
                  <a:ext cx="282979" cy="282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61" name="椭圆 271"/>
              <p:cNvGrpSpPr/>
              <p:nvPr/>
            </p:nvGrpSpPr>
            <p:grpSpPr>
              <a:xfrm flipV="1">
                <a:off x="1059048" y="182882"/>
                <a:ext cx="304799" cy="304875"/>
                <a:chOff x="0" y="0"/>
                <a:chExt cx="304800" cy="304800"/>
              </a:xfrm>
            </p:grpSpPr>
            <p:pic>
              <p:nvPicPr>
                <p:cNvPr id="1120" name="椭圆 271"/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21" name="Text Box 439"/>
                <p:cNvSpPr txBox="1"/>
                <p:nvPr/>
              </p:nvSpPr>
              <p:spPr>
                <a:xfrm rot="1240370">
                  <a:off x="47717" y="47394"/>
                  <a:ext cx="211463" cy="2114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62" name="椭圆 272"/>
              <p:cNvGrpSpPr/>
              <p:nvPr/>
            </p:nvGrpSpPr>
            <p:grpSpPr>
              <a:xfrm flipV="1">
                <a:off x="583562" y="414587"/>
                <a:ext cx="237743" cy="237802"/>
                <a:chOff x="0" y="0"/>
                <a:chExt cx="237744" cy="237744"/>
              </a:xfrm>
            </p:grpSpPr>
            <p:pic>
              <p:nvPicPr>
                <p:cNvPr id="1118" name="椭圆 272"/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0" y="0"/>
                  <a:ext cx="237744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19" name="Text Box 442"/>
                <p:cNvSpPr txBox="1"/>
                <p:nvPr/>
              </p:nvSpPr>
              <p:spPr>
                <a:xfrm rot="-4095533">
                  <a:off x="34116" y="35153"/>
                  <a:ext cx="163845" cy="1638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63" name="椭圆 273"/>
              <p:cNvGrpSpPr/>
              <p:nvPr/>
            </p:nvGrpSpPr>
            <p:grpSpPr>
              <a:xfrm flipV="1">
                <a:off x="1571110" y="304832"/>
                <a:ext cx="341374" cy="341460"/>
                <a:chOff x="0" y="0"/>
                <a:chExt cx="341376" cy="341376"/>
              </a:xfrm>
            </p:grpSpPr>
            <p:pic>
              <p:nvPicPr>
                <p:cNvPr id="1116" name="椭圆 273"/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17" name="Text Box 445"/>
                <p:cNvSpPr txBox="1"/>
                <p:nvPr/>
              </p:nvSpPr>
              <p:spPr>
                <a:xfrm rot="1240370">
                  <a:off x="50201" y="54912"/>
                  <a:ext cx="236815" cy="2367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64" name="椭圆 274"/>
              <p:cNvGrpSpPr/>
              <p:nvPr/>
            </p:nvGrpSpPr>
            <p:grpSpPr>
              <a:xfrm flipV="1">
                <a:off x="333627" y="188979"/>
                <a:ext cx="566925" cy="573165"/>
                <a:chOff x="0" y="0"/>
                <a:chExt cx="566928" cy="573024"/>
              </a:xfrm>
            </p:grpSpPr>
            <p:pic>
              <p:nvPicPr>
                <p:cNvPr id="1114" name="椭圆 274"/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0" y="0"/>
                  <a:ext cx="566928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15" name="Text Box 448"/>
                <p:cNvSpPr txBox="1"/>
                <p:nvPr/>
              </p:nvSpPr>
              <p:spPr>
                <a:xfrm rot="4409634">
                  <a:off x="84873" y="88217"/>
                  <a:ext cx="398368" cy="3984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065" name="图片 275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 rot="-6375658">
                <a:off x="218820" y="58339"/>
                <a:ext cx="485302" cy="5275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66" name="图片 276"/>
              <p:cNvPicPr>
                <a:picLocks noChangeAspect="1"/>
              </p:cNvPicPr>
              <p:nvPr/>
            </p:nvPicPr>
            <p:blipFill>
              <a:blip r:embed="rId70"/>
              <a:stretch>
                <a:fillRect/>
              </a:stretch>
            </p:blipFill>
            <p:spPr>
              <a:xfrm rot="-6375658">
                <a:off x="754027" y="402400"/>
                <a:ext cx="267496" cy="2907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715" name="椭圆 277"/>
              <p:cNvSpPr>
                <a:spLocks noChangeArrowheads="1"/>
              </p:cNvSpPr>
              <p:nvPr/>
            </p:nvSpPr>
            <p:spPr bwMode="auto">
              <a:xfrm rot="15224342">
                <a:off x="1273143" y="215425"/>
                <a:ext cx="204837" cy="20478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16" name="椭圆 278"/>
              <p:cNvSpPr>
                <a:spLocks noChangeArrowheads="1"/>
              </p:cNvSpPr>
              <p:nvPr/>
            </p:nvSpPr>
            <p:spPr bwMode="auto">
              <a:xfrm rot="15224342">
                <a:off x="401610" y="405974"/>
                <a:ext cx="206426" cy="20637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17" name="椭圆 279"/>
              <p:cNvSpPr>
                <a:spLocks noChangeArrowheads="1"/>
              </p:cNvSpPr>
              <p:nvPr/>
            </p:nvSpPr>
            <p:spPr bwMode="auto">
              <a:xfrm rot="15224342">
                <a:off x="253961" y="283716"/>
                <a:ext cx="293760" cy="29368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18" name="椭圆 280"/>
              <p:cNvSpPr>
                <a:spLocks noChangeArrowheads="1"/>
              </p:cNvSpPr>
              <p:nvPr/>
            </p:nvSpPr>
            <p:spPr bwMode="auto">
              <a:xfrm rot="15224342">
                <a:off x="655597" y="116988"/>
                <a:ext cx="293759" cy="2936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9" name="椭圆 281"/>
              <p:cNvSpPr/>
              <p:nvPr/>
            </p:nvSpPr>
            <p:spPr>
              <a:xfrm rot="-6375658">
                <a:off x="536547" y="445671"/>
                <a:ext cx="206426" cy="20637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720" name="椭圆 282"/>
              <p:cNvSpPr>
                <a:spLocks noChangeArrowheads="1"/>
              </p:cNvSpPr>
              <p:nvPr/>
            </p:nvSpPr>
            <p:spPr bwMode="auto">
              <a:xfrm rot="15224342">
                <a:off x="474616" y="245615"/>
                <a:ext cx="350924" cy="3508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21" name="椭圆 283"/>
              <p:cNvSpPr>
                <a:spLocks noChangeArrowheads="1"/>
              </p:cNvSpPr>
              <p:nvPr/>
            </p:nvSpPr>
            <p:spPr bwMode="auto">
              <a:xfrm rot="15224342">
                <a:off x="193617" y="426645"/>
                <a:ext cx="446197" cy="4460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086" name="椭圆 284"/>
              <p:cNvGrpSpPr/>
              <p:nvPr/>
            </p:nvGrpSpPr>
            <p:grpSpPr>
              <a:xfrm flipV="1">
                <a:off x="-1651" y="97517"/>
                <a:ext cx="725421" cy="725602"/>
                <a:chOff x="0" y="0"/>
                <a:chExt cx="725424" cy="725424"/>
              </a:xfrm>
            </p:grpSpPr>
            <p:pic>
              <p:nvPicPr>
                <p:cNvPr id="1112" name="椭圆 284"/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0" y="0"/>
                  <a:ext cx="725424" cy="725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13" name="Text Box 460"/>
                <p:cNvSpPr txBox="1"/>
                <p:nvPr/>
              </p:nvSpPr>
              <p:spPr>
                <a:xfrm rot="-282733">
                  <a:off x="107339" y="106569"/>
                  <a:ext cx="510310" cy="510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1725" name="椭圆 285"/>
              <p:cNvSpPr>
                <a:spLocks noChangeArrowheads="1"/>
              </p:cNvSpPr>
              <p:nvPr/>
            </p:nvSpPr>
            <p:spPr bwMode="auto">
              <a:xfrm rot="15224342">
                <a:off x="2513780" y="378176"/>
                <a:ext cx="122268" cy="1238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090" name="椭圆 289"/>
              <p:cNvGrpSpPr/>
              <p:nvPr/>
            </p:nvGrpSpPr>
            <p:grpSpPr>
              <a:xfrm flipV="1">
                <a:off x="461643" y="420684"/>
                <a:ext cx="225551" cy="225607"/>
                <a:chOff x="0" y="0"/>
                <a:chExt cx="225552" cy="225552"/>
              </a:xfrm>
            </p:grpSpPr>
            <p:pic>
              <p:nvPicPr>
                <p:cNvPr id="1110" name="椭圆 289"/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11" name="Text Box 464"/>
                <p:cNvSpPr txBox="1"/>
                <p:nvPr/>
              </p:nvSpPr>
              <p:spPr>
                <a:xfrm rot="-7452784">
                  <a:off x="36591" y="35007"/>
                  <a:ext cx="153553" cy="1535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91" name="椭圆 292"/>
              <p:cNvGrpSpPr/>
              <p:nvPr/>
            </p:nvGrpSpPr>
            <p:grpSpPr>
              <a:xfrm flipV="1">
                <a:off x="851785" y="310929"/>
                <a:ext cx="128015" cy="128047"/>
                <a:chOff x="0" y="0"/>
                <a:chExt cx="128016" cy="128016"/>
              </a:xfrm>
            </p:grpSpPr>
            <p:pic>
              <p:nvPicPr>
                <p:cNvPr id="1108" name="椭圆 292"/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09" name="Text Box 467"/>
                <p:cNvSpPr txBox="1"/>
                <p:nvPr/>
              </p:nvSpPr>
              <p:spPr>
                <a:xfrm rot="-2765629">
                  <a:off x="19967" y="21481"/>
                  <a:ext cx="87324" cy="873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92" name="椭圆 294"/>
              <p:cNvGrpSpPr/>
              <p:nvPr/>
            </p:nvGrpSpPr>
            <p:grpSpPr>
              <a:xfrm flipV="1">
                <a:off x="735962" y="487757"/>
                <a:ext cx="243839" cy="237802"/>
                <a:chOff x="0" y="0"/>
                <a:chExt cx="243840" cy="237744"/>
              </a:xfrm>
            </p:grpSpPr>
            <p:pic>
              <p:nvPicPr>
                <p:cNvPr id="1106" name="椭圆 294"/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0" y="0"/>
                  <a:ext cx="243840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07" name="Text Box 470"/>
                <p:cNvSpPr txBox="1"/>
                <p:nvPr/>
              </p:nvSpPr>
              <p:spPr>
                <a:xfrm rot="8482504">
                  <a:off x="37897" y="36283"/>
                  <a:ext cx="165827" cy="16578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093" name="图片 296"/>
              <p:cNvPicPr>
                <a:picLocks noChangeAspect="1"/>
              </p:cNvPicPr>
              <p:nvPr/>
            </p:nvPicPr>
            <p:blipFill>
              <a:blip r:embed="rId81"/>
              <a:stretch>
                <a:fillRect/>
              </a:stretch>
            </p:blipFill>
            <p:spPr>
              <a:xfrm rot="7452783" flipV="1">
                <a:off x="805089" y="214146"/>
                <a:ext cx="156754" cy="1703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736" name="椭圆 297"/>
              <p:cNvSpPr>
                <a:spLocks noChangeArrowheads="1"/>
              </p:cNvSpPr>
              <p:nvPr/>
            </p:nvSpPr>
            <p:spPr bwMode="auto">
              <a:xfrm rot="7452783" flipV="1">
                <a:off x="533382" y="679080"/>
                <a:ext cx="120680" cy="12064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37" name="椭圆 298"/>
              <p:cNvSpPr>
                <a:spLocks noChangeArrowheads="1"/>
              </p:cNvSpPr>
              <p:nvPr/>
            </p:nvSpPr>
            <p:spPr bwMode="auto">
              <a:xfrm rot="7452783" flipV="1">
                <a:off x="460350" y="688612"/>
                <a:ext cx="173079" cy="1730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38" name="椭圆 299"/>
              <p:cNvSpPr>
                <a:spLocks noChangeArrowheads="1"/>
              </p:cNvSpPr>
              <p:nvPr/>
            </p:nvSpPr>
            <p:spPr bwMode="auto">
              <a:xfrm rot="7452783" flipV="1">
                <a:off x="712762" y="498067"/>
                <a:ext cx="171492" cy="17144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39" name="椭圆 301"/>
              <p:cNvSpPr>
                <a:spLocks noChangeArrowheads="1"/>
              </p:cNvSpPr>
              <p:nvPr/>
            </p:nvSpPr>
            <p:spPr bwMode="auto">
              <a:xfrm rot="7452783" flipV="1">
                <a:off x="282540" y="66172"/>
                <a:ext cx="260414" cy="26034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9" name="矩形 72"/>
            <p:cNvSpPr/>
            <p:nvPr/>
          </p:nvSpPr>
          <p:spPr>
            <a:xfrm>
              <a:off x="553594" y="584048"/>
              <a:ext cx="413586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  <a:endParaRPr lang="zh-CN" altLang="zh-CN" sz="14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040" name="文本框 75"/>
            <p:cNvSpPr txBox="1"/>
            <p:nvPr/>
          </p:nvSpPr>
          <p:spPr>
            <a:xfrm>
              <a:off x="553594" y="218625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sz="20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pic>
          <p:nvPicPr>
            <p:cNvPr id="1041" name="图片 248"/>
            <p:cNvPicPr>
              <a:picLocks noChangeAspect="1"/>
            </p:cNvPicPr>
            <p:nvPr/>
          </p:nvPicPr>
          <p:blipFill>
            <a:blip r:embed="rId45"/>
            <a:stretch>
              <a:fillRect/>
            </a:stretch>
          </p:blipFill>
          <p:spPr>
            <a:xfrm rot="-8671559" flipV="1">
              <a:off x="340363" y="677670"/>
              <a:ext cx="215844" cy="23461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34" name="椭圆 367"/>
          <p:cNvGrpSpPr/>
          <p:nvPr/>
        </p:nvGrpSpPr>
        <p:grpSpPr>
          <a:xfrm>
            <a:off x="3468688" y="5913438"/>
            <a:ext cx="549275" cy="554037"/>
            <a:chOff x="0" y="0"/>
            <a:chExt cx="346" cy="349"/>
          </a:xfrm>
        </p:grpSpPr>
        <p:pic>
          <p:nvPicPr>
            <p:cNvPr id="1036" name="椭圆 367"/>
            <p:cNvPicPr/>
            <p:nvPr/>
          </p:nvPicPr>
          <p:blipFill>
            <a:blip r:embed="rId144"/>
            <a:stretch>
              <a:fillRect/>
            </a:stretch>
          </p:blipFill>
          <p:spPr>
            <a:xfrm>
              <a:off x="0" y="0"/>
              <a:ext cx="346" cy="3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7" name="Text Box 481"/>
            <p:cNvSpPr txBox="1"/>
            <p:nvPr/>
          </p:nvSpPr>
          <p:spPr>
            <a:xfrm rot="7365795">
              <a:off x="51" y="51"/>
              <a:ext cx="243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1746" name="文本框 226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02" grpId="0"/>
      <p:bldP spid="117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92"/>
          <p:cNvGrpSpPr/>
          <p:nvPr/>
        </p:nvGrpSpPr>
        <p:grpSpPr>
          <a:xfrm>
            <a:off x="9661525" y="1230313"/>
            <a:ext cx="2568575" cy="3832225"/>
            <a:chOff x="0" y="0"/>
            <a:chExt cx="2568138" cy="3831538"/>
          </a:xfrm>
        </p:grpSpPr>
        <p:grpSp>
          <p:nvGrpSpPr>
            <p:cNvPr id="15260" name="椭圆 429"/>
            <p:cNvGrpSpPr/>
            <p:nvPr/>
          </p:nvGrpSpPr>
          <p:grpSpPr>
            <a:xfrm>
              <a:off x="-5460" y="-5016"/>
              <a:ext cx="2578169" cy="2578146"/>
              <a:chOff x="0" y="0"/>
              <a:chExt cx="2578608" cy="2578608"/>
            </a:xfrm>
          </p:grpSpPr>
          <p:pic>
            <p:nvPicPr>
              <p:cNvPr id="15544" name="椭圆 429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2578608" cy="2578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545" name="Text Box 5"/>
              <p:cNvSpPr txBox="1"/>
              <p:nvPr/>
            </p:nvSpPr>
            <p:spPr>
              <a:xfrm rot="7972612">
                <a:off x="381609" y="381189"/>
                <a:ext cx="1816275" cy="18162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5261" name="组合 412"/>
            <p:cNvGrpSpPr/>
            <p:nvPr/>
          </p:nvGrpSpPr>
          <p:grpSpPr>
            <a:xfrm>
              <a:off x="266863" y="1415400"/>
              <a:ext cx="2266576" cy="2416138"/>
              <a:chOff x="0" y="0"/>
              <a:chExt cx="1212732" cy="1292757"/>
            </a:xfrm>
          </p:grpSpPr>
          <p:pic>
            <p:nvPicPr>
              <p:cNvPr id="15402" name="图片 35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3271559">
                <a:off x="154171" y="628805"/>
                <a:ext cx="215844" cy="2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403" name="椭圆 359"/>
              <p:cNvSpPr/>
              <p:nvPr/>
            </p:nvSpPr>
            <p:spPr>
              <a:xfrm rot="-5400000" flipV="1">
                <a:off x="366766" y="488523"/>
                <a:ext cx="492560" cy="492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5404" name="椭圆 360"/>
              <p:cNvGrpSpPr/>
              <p:nvPr/>
            </p:nvGrpSpPr>
            <p:grpSpPr>
              <a:xfrm>
                <a:off x="506516" y="567267"/>
                <a:ext cx="642439" cy="642434"/>
                <a:chOff x="0" y="0"/>
                <a:chExt cx="1200912" cy="1200912"/>
              </a:xfrm>
            </p:grpSpPr>
            <p:pic>
              <p:nvPicPr>
                <p:cNvPr id="15542" name="椭圆 360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200912" cy="12009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43" name="Text Box 11"/>
                <p:cNvSpPr txBox="1"/>
                <p:nvPr/>
              </p:nvSpPr>
              <p:spPr>
                <a:xfrm rot="5400000">
                  <a:off x="176198" y="175294"/>
                  <a:ext cx="850082" cy="8500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05" name="椭圆 361"/>
              <p:cNvGrpSpPr/>
              <p:nvPr/>
            </p:nvGrpSpPr>
            <p:grpSpPr>
              <a:xfrm>
                <a:off x="636960" y="883592"/>
                <a:ext cx="120661" cy="120660"/>
                <a:chOff x="0" y="0"/>
                <a:chExt cx="225552" cy="225552"/>
              </a:xfrm>
            </p:grpSpPr>
            <p:pic>
              <p:nvPicPr>
                <p:cNvPr id="15540" name="椭圆 361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41" name="Text Box 14"/>
                <p:cNvSpPr txBox="1"/>
                <p:nvPr/>
              </p:nvSpPr>
              <p:spPr>
                <a:xfrm rot="5400000">
                  <a:off x="33218" y="32097"/>
                  <a:ext cx="158987" cy="15898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06" name="椭圆 362"/>
              <p:cNvGrpSpPr/>
              <p:nvPr/>
            </p:nvGrpSpPr>
            <p:grpSpPr>
              <a:xfrm>
                <a:off x="666310" y="322685"/>
                <a:ext cx="547867" cy="547863"/>
                <a:chOff x="0" y="0"/>
                <a:chExt cx="1024128" cy="1024128"/>
              </a:xfrm>
            </p:grpSpPr>
            <p:pic>
              <p:nvPicPr>
                <p:cNvPr id="15538" name="椭圆 362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1024128" cy="1024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39" name="Text Box 17"/>
                <p:cNvSpPr txBox="1"/>
                <p:nvPr/>
              </p:nvSpPr>
              <p:spPr>
                <a:xfrm rot="-1965795">
                  <a:off x="150096" y="149776"/>
                  <a:ext cx="721834" cy="7218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07" name="椭圆 363"/>
              <p:cNvGrpSpPr/>
              <p:nvPr/>
            </p:nvGrpSpPr>
            <p:grpSpPr>
              <a:xfrm>
                <a:off x="760883" y="345513"/>
                <a:ext cx="88050" cy="84788"/>
                <a:chOff x="0" y="0"/>
                <a:chExt cx="164592" cy="158496"/>
              </a:xfrm>
            </p:grpSpPr>
            <p:pic>
              <p:nvPicPr>
                <p:cNvPr id="15536" name="椭圆 363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164592" cy="1584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37" name="Text Box 20"/>
                <p:cNvSpPr txBox="1"/>
                <p:nvPr/>
              </p:nvSpPr>
              <p:spPr>
                <a:xfrm rot="5400000">
                  <a:off x="25509" y="21609"/>
                  <a:ext cx="112783" cy="1127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08" name="椭圆 364"/>
              <p:cNvGrpSpPr/>
              <p:nvPr/>
            </p:nvGrpSpPr>
            <p:grpSpPr>
              <a:xfrm>
                <a:off x="702183" y="609661"/>
                <a:ext cx="120661" cy="123921"/>
                <a:chOff x="0" y="0"/>
                <a:chExt cx="225552" cy="231648"/>
              </a:xfrm>
            </p:grpSpPr>
            <p:pic>
              <p:nvPicPr>
                <p:cNvPr id="15534" name="椭圆 364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225552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35" name="Text Box 23"/>
                <p:cNvSpPr txBox="1"/>
                <p:nvPr/>
              </p:nvSpPr>
              <p:spPr>
                <a:xfrm rot="-6291224">
                  <a:off x="33526" y="36044"/>
                  <a:ext cx="158987" cy="15898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09" name="椭圆 365"/>
              <p:cNvGrpSpPr/>
              <p:nvPr/>
            </p:nvGrpSpPr>
            <p:grpSpPr>
              <a:xfrm>
                <a:off x="640221" y="1105346"/>
                <a:ext cx="88050" cy="88049"/>
                <a:chOff x="0" y="0"/>
                <a:chExt cx="164592" cy="164592"/>
              </a:xfrm>
            </p:grpSpPr>
            <p:pic>
              <p:nvPicPr>
                <p:cNvPr id="15532" name="椭圆 36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164592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33" name="Text Box 26"/>
                <p:cNvSpPr txBox="1"/>
                <p:nvPr/>
              </p:nvSpPr>
              <p:spPr>
                <a:xfrm rot="-6291224">
                  <a:off x="28057" y="27802"/>
                  <a:ext cx="112783" cy="1127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10" name="椭圆 366"/>
              <p:cNvGrpSpPr/>
              <p:nvPr/>
            </p:nvGrpSpPr>
            <p:grpSpPr>
              <a:xfrm>
                <a:off x="535866" y="573789"/>
                <a:ext cx="208711" cy="205448"/>
                <a:chOff x="0" y="0"/>
                <a:chExt cx="390144" cy="384048"/>
              </a:xfrm>
            </p:grpSpPr>
            <p:pic>
              <p:nvPicPr>
                <p:cNvPr id="15530" name="椭圆 366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39014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31" name="Text Box 29"/>
                <p:cNvSpPr txBox="1"/>
                <p:nvPr/>
              </p:nvSpPr>
              <p:spPr>
                <a:xfrm rot="-1965795">
                  <a:off x="59611" y="58261"/>
                  <a:ext cx="269107" cy="2691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11" name="椭圆 367"/>
              <p:cNvGrpSpPr/>
              <p:nvPr/>
            </p:nvGrpSpPr>
            <p:grpSpPr>
              <a:xfrm>
                <a:off x="539127" y="984686"/>
                <a:ext cx="309806" cy="306542"/>
                <a:chOff x="0" y="0"/>
                <a:chExt cx="579120" cy="573024"/>
              </a:xfrm>
            </p:grpSpPr>
            <p:pic>
              <p:nvPicPr>
                <p:cNvPr id="15528" name="椭圆 367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579120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29" name="Text Box 32"/>
                <p:cNvSpPr txBox="1"/>
                <p:nvPr/>
              </p:nvSpPr>
              <p:spPr>
                <a:xfrm rot="5400000">
                  <a:off x="84601" y="84303"/>
                  <a:ext cx="407237" cy="4072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12" name="椭圆 368"/>
              <p:cNvGrpSpPr/>
              <p:nvPr/>
            </p:nvGrpSpPr>
            <p:grpSpPr>
              <a:xfrm>
                <a:off x="190188" y="397690"/>
                <a:ext cx="172839" cy="172838"/>
                <a:chOff x="0" y="0"/>
                <a:chExt cx="323088" cy="323088"/>
              </a:xfrm>
            </p:grpSpPr>
            <p:pic>
              <p:nvPicPr>
                <p:cNvPr id="15526" name="椭圆 368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323088" cy="323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27" name="Text Box 35"/>
                <p:cNvSpPr txBox="1"/>
                <p:nvPr/>
              </p:nvSpPr>
              <p:spPr>
                <a:xfrm rot="6377559">
                  <a:off x="51101" y="50580"/>
                  <a:ext cx="224799" cy="2247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5413" name="图片 369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-5400000" flipV="1">
                <a:off x="583986" y="2909"/>
                <a:ext cx="397240" cy="43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5414" name="椭圆 370"/>
              <p:cNvGrpSpPr/>
              <p:nvPr/>
            </p:nvGrpSpPr>
            <p:grpSpPr>
              <a:xfrm>
                <a:off x="604349" y="482479"/>
                <a:ext cx="495689" cy="495685"/>
                <a:chOff x="0" y="0"/>
                <a:chExt cx="926592" cy="926592"/>
              </a:xfrm>
            </p:grpSpPr>
            <p:pic>
              <p:nvPicPr>
                <p:cNvPr id="15524" name="椭圆 370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926592" cy="926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25" name="Text Box 39"/>
                <p:cNvSpPr txBox="1"/>
                <p:nvPr/>
              </p:nvSpPr>
              <p:spPr>
                <a:xfrm rot="5400000">
                  <a:off x="135203" y="136020"/>
                  <a:ext cx="655644" cy="6556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15" name="椭圆 371"/>
              <p:cNvGrpSpPr/>
              <p:nvPr/>
            </p:nvGrpSpPr>
            <p:grpSpPr>
              <a:xfrm>
                <a:off x="601088" y="394429"/>
                <a:ext cx="371767" cy="371764"/>
                <a:chOff x="0" y="0"/>
                <a:chExt cx="694944" cy="694944"/>
              </a:xfrm>
            </p:grpSpPr>
            <p:pic>
              <p:nvPicPr>
                <p:cNvPr id="15522" name="椭圆 371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694944" cy="6949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23" name="Text Box 42"/>
                <p:cNvSpPr txBox="1"/>
                <p:nvPr/>
              </p:nvSpPr>
              <p:spPr>
                <a:xfrm rot="5400000">
                  <a:off x="103309" y="103559"/>
                  <a:ext cx="489944" cy="4899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16" name="椭圆 372"/>
              <p:cNvGrpSpPr/>
              <p:nvPr/>
            </p:nvGrpSpPr>
            <p:grpSpPr>
              <a:xfrm>
                <a:off x="444555" y="241158"/>
                <a:ext cx="211972" cy="211971"/>
                <a:chOff x="0" y="0"/>
                <a:chExt cx="396240" cy="396240"/>
              </a:xfrm>
            </p:grpSpPr>
            <p:pic>
              <p:nvPicPr>
                <p:cNvPr id="15520" name="椭圆 372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39624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21" name="Text Box 45"/>
                <p:cNvSpPr txBox="1"/>
                <p:nvPr/>
              </p:nvSpPr>
              <p:spPr>
                <a:xfrm rot="5400000">
                  <a:off x="57270" y="59056"/>
                  <a:ext cx="278629" cy="2786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17" name="椭圆 373"/>
              <p:cNvGrpSpPr/>
              <p:nvPr/>
            </p:nvGrpSpPr>
            <p:grpSpPr>
              <a:xfrm>
                <a:off x="438033" y="502045"/>
                <a:ext cx="414161" cy="414158"/>
                <a:chOff x="0" y="0"/>
                <a:chExt cx="774192" cy="774192"/>
              </a:xfrm>
            </p:grpSpPr>
            <p:pic>
              <p:nvPicPr>
                <p:cNvPr id="15518" name="椭圆 373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774192" cy="7741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19" name="Text Box 48"/>
                <p:cNvSpPr txBox="1"/>
                <p:nvPr/>
              </p:nvSpPr>
              <p:spPr>
                <a:xfrm rot="5400000">
                  <a:off x="111607" y="111498"/>
                  <a:ext cx="548683" cy="5486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18" name="椭圆 374"/>
              <p:cNvGrpSpPr/>
              <p:nvPr/>
            </p:nvGrpSpPr>
            <p:grpSpPr>
              <a:xfrm>
                <a:off x="519560" y="133542"/>
                <a:ext cx="215233" cy="215232"/>
                <a:chOff x="0" y="0"/>
                <a:chExt cx="402336" cy="402336"/>
              </a:xfrm>
            </p:grpSpPr>
            <p:pic>
              <p:nvPicPr>
                <p:cNvPr id="15516" name="椭圆 374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402336" cy="4023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17" name="Text Box 51"/>
                <p:cNvSpPr txBox="1"/>
                <p:nvPr/>
              </p:nvSpPr>
              <p:spPr>
                <a:xfrm rot="712845">
                  <a:off x="61055" y="60571"/>
                  <a:ext cx="278626" cy="2786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19" name="椭圆 375"/>
              <p:cNvGrpSpPr/>
              <p:nvPr/>
            </p:nvGrpSpPr>
            <p:grpSpPr>
              <a:xfrm>
                <a:off x="379333" y="270508"/>
                <a:ext cx="551128" cy="547863"/>
                <a:chOff x="0" y="0"/>
                <a:chExt cx="1030224" cy="1024128"/>
              </a:xfrm>
            </p:grpSpPr>
            <p:pic>
              <p:nvPicPr>
                <p:cNvPr id="15514" name="椭圆 375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1030224" cy="1024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15" name="Text Box 54"/>
                <p:cNvSpPr txBox="1"/>
                <p:nvPr/>
              </p:nvSpPr>
              <p:spPr>
                <a:xfrm rot="-1965795">
                  <a:off x="154607" y="152416"/>
                  <a:ext cx="721834" cy="7218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20" name="椭圆 376"/>
              <p:cNvGrpSpPr/>
              <p:nvPr/>
            </p:nvGrpSpPr>
            <p:grpSpPr>
              <a:xfrm>
                <a:off x="513038" y="-162"/>
                <a:ext cx="551128" cy="547863"/>
                <a:chOff x="0" y="0"/>
                <a:chExt cx="1030224" cy="1024128"/>
              </a:xfrm>
            </p:grpSpPr>
            <p:pic>
              <p:nvPicPr>
                <p:cNvPr id="15512" name="椭圆 376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1030224" cy="1024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13" name="Text Box 57"/>
                <p:cNvSpPr txBox="1"/>
                <p:nvPr/>
              </p:nvSpPr>
              <p:spPr>
                <a:xfrm rot="-7591816">
                  <a:off x="153353" y="149802"/>
                  <a:ext cx="721839" cy="72183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21" name="椭圆 377"/>
              <p:cNvGrpSpPr/>
              <p:nvPr/>
            </p:nvGrpSpPr>
            <p:grpSpPr>
              <a:xfrm>
                <a:off x="219538" y="674883"/>
                <a:ext cx="205450" cy="208710"/>
                <a:chOff x="0" y="0"/>
                <a:chExt cx="384048" cy="390144"/>
              </a:xfrm>
            </p:grpSpPr>
            <p:pic>
              <p:nvPicPr>
                <p:cNvPr id="15510" name="椭圆 377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384048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11" name="Text Box 60"/>
                <p:cNvSpPr txBox="1"/>
                <p:nvPr/>
              </p:nvSpPr>
              <p:spPr>
                <a:xfrm rot="-1965795">
                  <a:off x="57655" y="61120"/>
                  <a:ext cx="269107" cy="2691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22" name="椭圆 378"/>
              <p:cNvGrpSpPr/>
              <p:nvPr/>
            </p:nvGrpSpPr>
            <p:grpSpPr>
              <a:xfrm>
                <a:off x="173883" y="697710"/>
                <a:ext cx="264150" cy="260887"/>
                <a:chOff x="0" y="0"/>
                <a:chExt cx="493776" cy="487680"/>
              </a:xfrm>
            </p:grpSpPr>
            <p:pic>
              <p:nvPicPr>
                <p:cNvPr id="15508" name="椭圆 378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493776" cy="4876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09" name="Text Box 63"/>
                <p:cNvSpPr txBox="1"/>
                <p:nvPr/>
              </p:nvSpPr>
              <p:spPr>
                <a:xfrm rot="-1965795">
                  <a:off x="75525" y="72556"/>
                  <a:ext cx="342642" cy="3426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23" name="椭圆 379"/>
              <p:cNvGrpSpPr/>
              <p:nvPr/>
            </p:nvGrpSpPr>
            <p:grpSpPr>
              <a:xfrm>
                <a:off x="656527" y="97670"/>
                <a:ext cx="404378" cy="404375"/>
                <a:chOff x="0" y="0"/>
                <a:chExt cx="755904" cy="755904"/>
              </a:xfrm>
            </p:grpSpPr>
            <p:pic>
              <p:nvPicPr>
                <p:cNvPr id="15506" name="椭圆 379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755904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07" name="Text Box 66"/>
                <p:cNvSpPr txBox="1"/>
                <p:nvPr/>
              </p:nvSpPr>
              <p:spPr>
                <a:xfrm rot="-10535287">
                  <a:off x="114553" y="112079"/>
                  <a:ext cx="528972" cy="5289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24" name="椭圆 380"/>
              <p:cNvGrpSpPr/>
              <p:nvPr/>
            </p:nvGrpSpPr>
            <p:grpSpPr>
              <a:xfrm>
                <a:off x="281499" y="511828"/>
                <a:ext cx="303283" cy="300020"/>
                <a:chOff x="0" y="0"/>
                <a:chExt cx="566928" cy="560832"/>
              </a:xfrm>
            </p:grpSpPr>
            <p:pic>
              <p:nvPicPr>
                <p:cNvPr id="15504" name="椭圆 380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05" name="Text Box 69"/>
                <p:cNvSpPr txBox="1"/>
                <p:nvPr/>
              </p:nvSpPr>
              <p:spPr>
                <a:xfrm rot="-10535287">
                  <a:off x="84969" y="83124"/>
                  <a:ext cx="395286" cy="395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25" name="椭圆 381"/>
              <p:cNvGrpSpPr/>
              <p:nvPr/>
            </p:nvGrpSpPr>
            <p:grpSpPr>
              <a:xfrm>
                <a:off x="447816" y="342252"/>
                <a:ext cx="234800" cy="234798"/>
                <a:chOff x="0" y="0"/>
                <a:chExt cx="438912" cy="438912"/>
              </a:xfrm>
            </p:grpSpPr>
            <p:pic>
              <p:nvPicPr>
                <p:cNvPr id="15502" name="椭圆 381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438912" cy="4389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03" name="Text Box 72"/>
                <p:cNvSpPr txBox="1"/>
                <p:nvPr/>
              </p:nvSpPr>
              <p:spPr>
                <a:xfrm rot="5728810">
                  <a:off x="65497" y="68045"/>
                  <a:ext cx="306352" cy="3063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26" name="椭圆 382"/>
              <p:cNvGrpSpPr/>
              <p:nvPr/>
            </p:nvGrpSpPr>
            <p:grpSpPr>
              <a:xfrm>
                <a:off x="141271" y="616183"/>
                <a:ext cx="339156" cy="339153"/>
                <a:chOff x="0" y="0"/>
                <a:chExt cx="633984" cy="633984"/>
              </a:xfrm>
            </p:grpSpPr>
            <p:pic>
              <p:nvPicPr>
                <p:cNvPr id="15500" name="椭圆 382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633984" cy="6339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501" name="Text Box 75"/>
                <p:cNvSpPr txBox="1"/>
                <p:nvPr/>
              </p:nvSpPr>
              <p:spPr>
                <a:xfrm rot="-10535287">
                  <a:off x="94327" y="95188"/>
                  <a:ext cx="442676" cy="4426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27" name="椭圆 383"/>
              <p:cNvGrpSpPr/>
              <p:nvPr/>
            </p:nvGrpSpPr>
            <p:grpSpPr>
              <a:xfrm>
                <a:off x="343460" y="257464"/>
                <a:ext cx="564172" cy="567429"/>
                <a:chOff x="0" y="0"/>
                <a:chExt cx="1054608" cy="1060704"/>
              </a:xfrm>
            </p:grpSpPr>
            <p:pic>
              <p:nvPicPr>
                <p:cNvPr id="15498" name="椭圆 383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1054608" cy="1060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99" name="Text Box 78"/>
                <p:cNvSpPr txBox="1"/>
                <p:nvPr/>
              </p:nvSpPr>
              <p:spPr>
                <a:xfrm rot="-7366024">
                  <a:off x="154674" y="160416"/>
                  <a:ext cx="744859" cy="7448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5428" name="图片 384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-5400000" flipV="1">
                <a:off x="535320" y="434975"/>
                <a:ext cx="485302" cy="5275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429" name="图片 385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-5400000" flipV="1">
                <a:off x="418535" y="127044"/>
                <a:ext cx="267496" cy="2907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369" name="椭圆 386"/>
              <p:cNvSpPr>
                <a:spLocks noChangeArrowheads="1"/>
              </p:cNvSpPr>
              <p:nvPr/>
            </p:nvSpPr>
            <p:spPr bwMode="auto">
              <a:xfrm rot="16200000" flipV="1">
                <a:off x="346383" y="396806"/>
                <a:ext cx="205516" cy="20551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70" name="椭圆 387"/>
              <p:cNvSpPr>
                <a:spLocks noChangeArrowheads="1"/>
              </p:cNvSpPr>
              <p:nvPr/>
            </p:nvSpPr>
            <p:spPr bwMode="auto">
              <a:xfrm rot="16200000" flipV="1">
                <a:off x="487358" y="553067"/>
                <a:ext cx="205516" cy="20551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71" name="椭圆 388"/>
              <p:cNvSpPr>
                <a:spLocks noChangeArrowheads="1"/>
              </p:cNvSpPr>
              <p:nvPr/>
            </p:nvSpPr>
            <p:spPr bwMode="auto">
              <a:xfrm rot="16200000" flipV="1">
                <a:off x="522177" y="612513"/>
                <a:ext cx="292988" cy="2929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72" name="椭圆 389"/>
              <p:cNvSpPr>
                <a:spLocks noChangeArrowheads="1"/>
              </p:cNvSpPr>
              <p:nvPr/>
            </p:nvSpPr>
            <p:spPr bwMode="auto">
              <a:xfrm rot="16200000" flipV="1">
                <a:off x="689904" y="210398"/>
                <a:ext cx="292988" cy="29384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42" name="椭圆 390"/>
              <p:cNvSpPr/>
              <p:nvPr/>
            </p:nvSpPr>
            <p:spPr>
              <a:xfrm rot="-5400000" flipV="1">
                <a:off x="448292" y="417188"/>
                <a:ext cx="205516" cy="20551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74" name="椭圆 391"/>
              <p:cNvSpPr>
                <a:spLocks noChangeArrowheads="1"/>
              </p:cNvSpPr>
              <p:nvPr/>
            </p:nvSpPr>
            <p:spPr bwMode="auto">
              <a:xfrm rot="16200000" flipV="1">
                <a:off x="503918" y="335235"/>
                <a:ext cx="349887" cy="35073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75" name="椭圆 392"/>
              <p:cNvSpPr>
                <a:spLocks noChangeArrowheads="1"/>
              </p:cNvSpPr>
              <p:nvPr/>
            </p:nvSpPr>
            <p:spPr bwMode="auto">
              <a:xfrm rot="16200000" flipV="1">
                <a:off x="227064" y="521220"/>
                <a:ext cx="445852" cy="44500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5449" name="椭圆 393"/>
              <p:cNvGrpSpPr/>
              <p:nvPr/>
            </p:nvGrpSpPr>
            <p:grpSpPr>
              <a:xfrm>
                <a:off x="274977" y="436823"/>
                <a:ext cx="727228" cy="723961"/>
                <a:chOff x="0" y="0"/>
                <a:chExt cx="1359408" cy="1353312"/>
              </a:xfrm>
            </p:grpSpPr>
            <p:pic>
              <p:nvPicPr>
                <p:cNvPr id="15496" name="椭圆 393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1359408" cy="13533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97" name="Text Box 90"/>
                <p:cNvSpPr txBox="1"/>
                <p:nvPr/>
              </p:nvSpPr>
              <p:spPr>
                <a:xfrm rot="9541609">
                  <a:off x="202932" y="200723"/>
                  <a:ext cx="953917" cy="9539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2379" name="椭圆 394"/>
              <p:cNvSpPr>
                <a:spLocks noChangeArrowheads="1"/>
              </p:cNvSpPr>
              <p:nvPr/>
            </p:nvSpPr>
            <p:spPr bwMode="auto">
              <a:xfrm rot="16200000" flipV="1">
                <a:off x="321753" y="743296"/>
                <a:ext cx="123140" cy="12314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53" name="椭圆 395"/>
              <p:cNvSpPr/>
              <p:nvPr/>
            </p:nvSpPr>
            <p:spPr>
              <a:xfrm rot="2371559">
                <a:off x="595212" y="594681"/>
                <a:ext cx="289593" cy="28874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5454" name="椭圆 396"/>
              <p:cNvGrpSpPr/>
              <p:nvPr/>
            </p:nvGrpSpPr>
            <p:grpSpPr>
              <a:xfrm>
                <a:off x="-2217" y="446607"/>
                <a:ext cx="381550" cy="381547"/>
                <a:chOff x="0" y="0"/>
                <a:chExt cx="713232" cy="713232"/>
              </a:xfrm>
            </p:grpSpPr>
            <p:pic>
              <p:nvPicPr>
                <p:cNvPr id="15494" name="椭圆 396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95" name="Text Box 95"/>
                <p:cNvSpPr txBox="1"/>
                <p:nvPr/>
              </p:nvSpPr>
              <p:spPr>
                <a:xfrm rot="2371558">
                  <a:off x="107315" y="108371"/>
                  <a:ext cx="498146" cy="498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55" name="椭圆 397"/>
              <p:cNvGrpSpPr/>
              <p:nvPr/>
            </p:nvGrpSpPr>
            <p:grpSpPr>
              <a:xfrm>
                <a:off x="353244" y="586833"/>
                <a:ext cx="293500" cy="293498"/>
                <a:chOff x="0" y="0"/>
                <a:chExt cx="548640" cy="548640"/>
              </a:xfrm>
            </p:grpSpPr>
            <p:pic>
              <p:nvPicPr>
                <p:cNvPr id="15492" name="椭圆 397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548640" cy="5486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93" name="Text Box 98"/>
                <p:cNvSpPr txBox="1"/>
                <p:nvPr/>
              </p:nvSpPr>
              <p:spPr>
                <a:xfrm rot="2371558">
                  <a:off x="84014" y="84717"/>
                  <a:ext cx="384206" cy="3842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56" name="椭圆 398"/>
              <p:cNvGrpSpPr/>
              <p:nvPr/>
            </p:nvGrpSpPr>
            <p:grpSpPr>
              <a:xfrm>
                <a:off x="454338" y="475957"/>
                <a:ext cx="221756" cy="218493"/>
                <a:chOff x="0" y="0"/>
                <a:chExt cx="414528" cy="408432"/>
              </a:xfrm>
            </p:grpSpPr>
            <p:pic>
              <p:nvPicPr>
                <p:cNvPr id="15490" name="椭圆 398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414528" cy="408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91" name="Text Box 101"/>
                <p:cNvSpPr txBox="1"/>
                <p:nvPr/>
              </p:nvSpPr>
              <p:spPr>
                <a:xfrm rot="2371558">
                  <a:off x="64429" y="60629"/>
                  <a:ext cx="287107" cy="2871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57" name="椭圆 399"/>
              <p:cNvGrpSpPr/>
              <p:nvPr/>
            </p:nvGrpSpPr>
            <p:grpSpPr>
              <a:xfrm>
                <a:off x="741316" y="286814"/>
                <a:ext cx="123922" cy="127182"/>
                <a:chOff x="0" y="0"/>
                <a:chExt cx="231648" cy="237744"/>
              </a:xfrm>
            </p:grpSpPr>
            <p:pic>
              <p:nvPicPr>
                <p:cNvPr id="15488" name="椭圆 399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231648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89" name="Text Box 104"/>
                <p:cNvSpPr txBox="1"/>
                <p:nvPr/>
              </p:nvSpPr>
              <p:spPr>
                <a:xfrm rot="2371558">
                  <a:off x="34201" y="39444"/>
                  <a:ext cx="163277" cy="1632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58" name="椭圆 400"/>
              <p:cNvGrpSpPr/>
              <p:nvPr/>
            </p:nvGrpSpPr>
            <p:grpSpPr>
              <a:xfrm>
                <a:off x="584783" y="590095"/>
                <a:ext cx="247844" cy="244581"/>
                <a:chOff x="0" y="0"/>
                <a:chExt cx="463296" cy="457200"/>
              </a:xfrm>
            </p:grpSpPr>
            <p:pic>
              <p:nvPicPr>
                <p:cNvPr id="15486" name="椭圆 400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463296" cy="4572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87" name="Text Box 107"/>
                <p:cNvSpPr txBox="1"/>
                <p:nvPr/>
              </p:nvSpPr>
              <p:spPr>
                <a:xfrm rot="2371558">
                  <a:off x="70512" y="68534"/>
                  <a:ext cx="321528" cy="3215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59" name="椭圆 401"/>
              <p:cNvGrpSpPr/>
              <p:nvPr/>
            </p:nvGrpSpPr>
            <p:grpSpPr>
              <a:xfrm>
                <a:off x="663049" y="182459"/>
                <a:ext cx="127183" cy="127182"/>
                <a:chOff x="0" y="0"/>
                <a:chExt cx="237744" cy="237744"/>
              </a:xfrm>
            </p:grpSpPr>
            <p:pic>
              <p:nvPicPr>
                <p:cNvPr id="15484" name="椭圆 401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237744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85" name="Text Box 110"/>
                <p:cNvSpPr txBox="1"/>
                <p:nvPr/>
              </p:nvSpPr>
              <p:spPr>
                <a:xfrm rot="7058712">
                  <a:off x="36513" y="34861"/>
                  <a:ext cx="163277" cy="1632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60" name="椭圆 402"/>
              <p:cNvGrpSpPr/>
              <p:nvPr/>
            </p:nvGrpSpPr>
            <p:grpSpPr>
              <a:xfrm>
                <a:off x="535866" y="387907"/>
                <a:ext cx="322850" cy="322848"/>
                <a:chOff x="0" y="0"/>
                <a:chExt cx="603504" cy="603504"/>
              </a:xfrm>
            </p:grpSpPr>
            <p:pic>
              <p:nvPicPr>
                <p:cNvPr id="15482" name="椭圆 402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603504" cy="6035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83" name="Text Box 113"/>
                <p:cNvSpPr txBox="1"/>
                <p:nvPr/>
              </p:nvSpPr>
              <p:spPr>
                <a:xfrm rot="9737354">
                  <a:off x="91372" y="90434"/>
                  <a:ext cx="422996" cy="422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461" name="椭圆 403"/>
              <p:cNvGrpSpPr/>
              <p:nvPr/>
            </p:nvGrpSpPr>
            <p:grpSpPr>
              <a:xfrm>
                <a:off x="376071" y="185720"/>
                <a:ext cx="238061" cy="238059"/>
                <a:chOff x="0" y="0"/>
                <a:chExt cx="445008" cy="445008"/>
              </a:xfrm>
            </p:grpSpPr>
            <p:pic>
              <p:nvPicPr>
                <p:cNvPr id="15480" name="椭圆 403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445008" cy="4450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81" name="Text Box 116"/>
                <p:cNvSpPr txBox="1"/>
                <p:nvPr/>
              </p:nvSpPr>
              <p:spPr>
                <a:xfrm rot="-3293156">
                  <a:off x="64906" y="65037"/>
                  <a:ext cx="309983" cy="3099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5462" name="图片 404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2371559">
                <a:off x="432840" y="548475"/>
                <a:ext cx="284389" cy="3091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463" name="图片 405"/>
              <p:cNvPicPr>
                <a:picLocks noChangeAspect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 rot="2371559">
                <a:off x="722345" y="191538"/>
                <a:ext cx="156754" cy="1703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407" name="椭圆 406"/>
              <p:cNvSpPr>
                <a:spLocks noChangeArrowheads="1"/>
              </p:cNvSpPr>
              <p:nvPr/>
            </p:nvSpPr>
            <p:spPr bwMode="auto">
              <a:xfrm rot="2371559">
                <a:off x="702217" y="599776"/>
                <a:ext cx="120593" cy="12059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408" name="椭圆 407"/>
              <p:cNvSpPr>
                <a:spLocks noChangeArrowheads="1"/>
              </p:cNvSpPr>
              <p:nvPr/>
            </p:nvSpPr>
            <p:spPr bwMode="auto">
              <a:xfrm rot="2371559">
                <a:off x="238528" y="527590"/>
                <a:ext cx="172397" cy="17154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409" name="椭圆 408"/>
              <p:cNvSpPr>
                <a:spLocks noChangeArrowheads="1"/>
              </p:cNvSpPr>
              <p:nvPr/>
            </p:nvSpPr>
            <p:spPr bwMode="auto">
              <a:xfrm rot="2371559">
                <a:off x="430458" y="276215"/>
                <a:ext cx="171548" cy="17154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73" name="椭圆 409"/>
              <p:cNvSpPr/>
              <p:nvPr/>
            </p:nvSpPr>
            <p:spPr>
              <a:xfrm rot="2371559">
                <a:off x="742131" y="464747"/>
                <a:ext cx="119744" cy="11974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411" name="椭圆 410"/>
              <p:cNvSpPr>
                <a:spLocks noChangeArrowheads="1"/>
              </p:cNvSpPr>
              <p:nvPr/>
            </p:nvSpPr>
            <p:spPr bwMode="auto">
              <a:xfrm rot="2371559">
                <a:off x="772704" y="617610"/>
                <a:ext cx="260719" cy="26071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5477" name="椭圆 411"/>
              <p:cNvGrpSpPr/>
              <p:nvPr/>
            </p:nvGrpSpPr>
            <p:grpSpPr>
              <a:xfrm>
                <a:off x="222799" y="87887"/>
                <a:ext cx="423944" cy="423941"/>
                <a:chOff x="0" y="0"/>
                <a:chExt cx="792480" cy="792480"/>
              </a:xfrm>
            </p:grpSpPr>
            <p:pic>
              <p:nvPicPr>
                <p:cNvPr id="15478" name="椭圆 411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792480" cy="792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79" name="Text Box 126"/>
                <p:cNvSpPr txBox="1"/>
                <p:nvPr/>
              </p:nvSpPr>
              <p:spPr>
                <a:xfrm rot="-1770051">
                  <a:off x="116836" y="117104"/>
                  <a:ext cx="558999" cy="5590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5262" name="组合 491"/>
            <p:cNvGrpSpPr/>
            <p:nvPr/>
          </p:nvGrpSpPr>
          <p:grpSpPr>
            <a:xfrm>
              <a:off x="55083" y="1759315"/>
              <a:ext cx="2393200" cy="1773629"/>
              <a:chOff x="0" y="0"/>
              <a:chExt cx="2393200" cy="1773629"/>
            </a:xfrm>
          </p:grpSpPr>
          <p:pic>
            <p:nvPicPr>
              <p:cNvPr id="15263" name="图片 436"/>
              <p:cNvPicPr>
                <a:picLocks noChangeAspect="1"/>
              </p:cNvPicPr>
              <p:nvPr/>
            </p:nvPicPr>
            <p:blipFill>
              <a:blip r:embed="rId38"/>
              <a:stretch>
                <a:fillRect/>
              </a:stretch>
            </p:blipFill>
            <p:spPr>
              <a:xfrm rot="-8671559" flipV="1">
                <a:off x="821364" y="1359553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264" name="椭圆 438"/>
              <p:cNvSpPr/>
              <p:nvPr/>
            </p:nvSpPr>
            <p:spPr>
              <a:xfrm>
                <a:off x="597269" y="511990"/>
                <a:ext cx="868214" cy="86979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5265" name="椭圆 439"/>
              <p:cNvGrpSpPr/>
              <p:nvPr/>
            </p:nvGrpSpPr>
            <p:grpSpPr>
              <a:xfrm>
                <a:off x="195446" y="-2902"/>
                <a:ext cx="1133663" cy="1139748"/>
                <a:chOff x="0" y="0"/>
                <a:chExt cx="1133856" cy="1139952"/>
              </a:xfrm>
            </p:grpSpPr>
            <p:pic>
              <p:nvPicPr>
                <p:cNvPr id="15400" name="椭圆 439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1133856" cy="1139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401" name="Text Box 132"/>
                <p:cNvSpPr txBox="1"/>
                <p:nvPr/>
              </p:nvSpPr>
              <p:spPr>
                <a:xfrm>
                  <a:off x="163955" y="169159"/>
                  <a:ext cx="802747" cy="8027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66" name="椭圆 440"/>
              <p:cNvGrpSpPr/>
              <p:nvPr/>
            </p:nvGrpSpPr>
            <p:grpSpPr>
              <a:xfrm>
                <a:off x="1402249" y="563924"/>
                <a:ext cx="213324" cy="213322"/>
                <a:chOff x="0" y="0"/>
                <a:chExt cx="213360" cy="213360"/>
              </a:xfrm>
            </p:grpSpPr>
            <p:pic>
              <p:nvPicPr>
                <p:cNvPr id="15398" name="椭圆 440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9" name="Text Box 135"/>
                <p:cNvSpPr txBox="1"/>
                <p:nvPr/>
              </p:nvSpPr>
              <p:spPr>
                <a:xfrm>
                  <a:off x="32755" y="30293"/>
                  <a:ext cx="150133" cy="1501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67" name="椭圆 442"/>
              <p:cNvGrpSpPr/>
              <p:nvPr/>
            </p:nvGrpSpPr>
            <p:grpSpPr>
              <a:xfrm>
                <a:off x="701328" y="765056"/>
                <a:ext cx="152374" cy="152373"/>
                <a:chOff x="0" y="0"/>
                <a:chExt cx="152400" cy="152400"/>
              </a:xfrm>
            </p:grpSpPr>
            <p:pic>
              <p:nvPicPr>
                <p:cNvPr id="15396" name="椭圆 442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152400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7" name="Text Box 138"/>
                <p:cNvSpPr txBox="1"/>
                <p:nvPr/>
              </p:nvSpPr>
              <p:spPr>
                <a:xfrm>
                  <a:off x="22659" y="22594"/>
                  <a:ext cx="106503" cy="1065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68" name="椭圆 443"/>
              <p:cNvGrpSpPr/>
              <p:nvPr/>
            </p:nvGrpSpPr>
            <p:grpSpPr>
              <a:xfrm>
                <a:off x="1877656" y="442026"/>
                <a:ext cx="219419" cy="219417"/>
                <a:chOff x="0" y="0"/>
                <a:chExt cx="219456" cy="219456"/>
              </a:xfrm>
            </p:grpSpPr>
            <p:pic>
              <p:nvPicPr>
                <p:cNvPr id="15394" name="椭圆 443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141"/>
                <p:cNvSpPr txBox="1"/>
                <p:nvPr/>
              </p:nvSpPr>
              <p:spPr>
                <a:xfrm rot="-9908777">
                  <a:off x="37091" y="36789"/>
                  <a:ext cx="150133" cy="1501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69" name="椭圆 444"/>
              <p:cNvGrpSpPr/>
              <p:nvPr/>
            </p:nvGrpSpPr>
            <p:grpSpPr>
              <a:xfrm>
                <a:off x="1067026" y="612683"/>
                <a:ext cx="158469" cy="158468"/>
                <a:chOff x="0" y="0"/>
                <a:chExt cx="158496" cy="158496"/>
              </a:xfrm>
            </p:grpSpPr>
            <p:pic>
              <p:nvPicPr>
                <p:cNvPr id="15392" name="椭圆 444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158496" cy="1584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144"/>
                <p:cNvSpPr txBox="1"/>
                <p:nvPr/>
              </p:nvSpPr>
              <p:spPr>
                <a:xfrm rot="-9908777">
                  <a:off x="24275" y="24272"/>
                  <a:ext cx="106503" cy="1065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70" name="椭圆 445"/>
              <p:cNvGrpSpPr/>
              <p:nvPr/>
            </p:nvGrpSpPr>
            <p:grpSpPr>
              <a:xfrm>
                <a:off x="1798421" y="588304"/>
                <a:ext cx="365698" cy="365694"/>
                <a:chOff x="0" y="0"/>
                <a:chExt cx="365760" cy="365760"/>
              </a:xfrm>
            </p:grpSpPr>
            <p:pic>
              <p:nvPicPr>
                <p:cNvPr id="15390" name="椭圆 445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1" name="Text Box 147"/>
                <p:cNvSpPr txBox="1"/>
                <p:nvPr/>
              </p:nvSpPr>
              <p:spPr>
                <a:xfrm rot="7365795">
                  <a:off x="54688" y="55452"/>
                  <a:ext cx="254128" cy="2541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71" name="椭圆 446"/>
              <p:cNvGrpSpPr/>
              <p:nvPr/>
            </p:nvGrpSpPr>
            <p:grpSpPr>
              <a:xfrm>
                <a:off x="890272" y="405456"/>
                <a:ext cx="548547" cy="542447"/>
                <a:chOff x="0" y="0"/>
                <a:chExt cx="548640" cy="542544"/>
              </a:xfrm>
            </p:grpSpPr>
            <p:pic>
              <p:nvPicPr>
                <p:cNvPr id="15388" name="椭圆 446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548640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150"/>
                <p:cNvSpPr txBox="1"/>
                <p:nvPr/>
              </p:nvSpPr>
              <p:spPr>
                <a:xfrm>
                  <a:off x="82639" y="78534"/>
                  <a:ext cx="384563" cy="3845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72" name="椭圆 447"/>
              <p:cNvGrpSpPr/>
              <p:nvPr/>
            </p:nvGrpSpPr>
            <p:grpSpPr>
              <a:xfrm>
                <a:off x="768372" y="570019"/>
                <a:ext cx="304748" cy="304745"/>
                <a:chOff x="0" y="0"/>
                <a:chExt cx="304800" cy="304800"/>
              </a:xfrm>
            </p:grpSpPr>
            <p:pic>
              <p:nvPicPr>
                <p:cNvPr id="15386" name="椭圆 447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153"/>
                <p:cNvSpPr txBox="1"/>
                <p:nvPr/>
              </p:nvSpPr>
              <p:spPr>
                <a:xfrm rot="-977560">
                  <a:off x="48455" y="46955"/>
                  <a:ext cx="212281" cy="2122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5273" name="图片 448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461329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5274" name="椭圆 449"/>
              <p:cNvGrpSpPr/>
              <p:nvPr/>
            </p:nvGrpSpPr>
            <p:grpSpPr>
              <a:xfrm>
                <a:off x="603808" y="88521"/>
                <a:ext cx="871580" cy="871572"/>
                <a:chOff x="0" y="0"/>
                <a:chExt cx="871728" cy="871728"/>
              </a:xfrm>
            </p:grpSpPr>
            <p:pic>
              <p:nvPicPr>
                <p:cNvPr id="15384" name="椭圆 449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871728" cy="8717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5" name="Text Box 157"/>
                <p:cNvSpPr txBox="1"/>
                <p:nvPr/>
              </p:nvSpPr>
              <p:spPr>
                <a:xfrm>
                  <a:off x="125890" y="127345"/>
                  <a:ext cx="619137" cy="6191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75" name="椭圆 450"/>
              <p:cNvGrpSpPr/>
              <p:nvPr/>
            </p:nvGrpSpPr>
            <p:grpSpPr>
              <a:xfrm>
                <a:off x="975601" y="314033"/>
                <a:ext cx="652161" cy="652155"/>
                <a:chOff x="0" y="0"/>
                <a:chExt cx="652272" cy="652272"/>
              </a:xfrm>
            </p:grpSpPr>
            <p:pic>
              <p:nvPicPr>
                <p:cNvPr id="15382" name="椭圆 450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3" name="Text Box 160"/>
                <p:cNvSpPr txBox="1"/>
                <p:nvPr/>
              </p:nvSpPr>
              <p:spPr>
                <a:xfrm>
                  <a:off x="96588" y="94143"/>
                  <a:ext cx="462663" cy="4626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76" name="椭圆 451"/>
              <p:cNvGrpSpPr/>
              <p:nvPr/>
            </p:nvGrpSpPr>
            <p:grpSpPr>
              <a:xfrm>
                <a:off x="1530243" y="874764"/>
                <a:ext cx="371793" cy="371789"/>
                <a:chOff x="0" y="0"/>
                <a:chExt cx="371856" cy="371856"/>
              </a:xfrm>
            </p:grpSpPr>
            <p:pic>
              <p:nvPicPr>
                <p:cNvPr id="15380" name="椭圆 451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1" name="Text Box 163"/>
                <p:cNvSpPr txBox="1"/>
                <p:nvPr/>
              </p:nvSpPr>
              <p:spPr>
                <a:xfrm>
                  <a:off x="53981" y="52660"/>
                  <a:ext cx="263114" cy="2631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77" name="椭圆 452"/>
              <p:cNvGrpSpPr/>
              <p:nvPr/>
            </p:nvGrpSpPr>
            <p:grpSpPr>
              <a:xfrm>
                <a:off x="713518" y="527354"/>
                <a:ext cx="731396" cy="731389"/>
                <a:chOff x="0" y="0"/>
                <a:chExt cx="731520" cy="731520"/>
              </a:xfrm>
            </p:grpSpPr>
            <p:pic>
              <p:nvPicPr>
                <p:cNvPr id="15378" name="椭圆 452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79" name="Text Box 166"/>
                <p:cNvSpPr txBox="1"/>
                <p:nvPr/>
              </p:nvSpPr>
              <p:spPr>
                <a:xfrm>
                  <a:off x="105785" y="105312"/>
                  <a:ext cx="518131" cy="5181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78" name="椭圆 453"/>
              <p:cNvGrpSpPr/>
              <p:nvPr/>
            </p:nvGrpSpPr>
            <p:grpSpPr>
              <a:xfrm>
                <a:off x="1713092" y="734581"/>
                <a:ext cx="377888" cy="377884"/>
                <a:chOff x="0" y="0"/>
                <a:chExt cx="377952" cy="377952"/>
              </a:xfrm>
            </p:grpSpPr>
            <p:pic>
              <p:nvPicPr>
                <p:cNvPr id="15376" name="椭圆 453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77" name="Text Box 169"/>
                <p:cNvSpPr txBox="1"/>
                <p:nvPr/>
              </p:nvSpPr>
              <p:spPr>
                <a:xfrm rot="4687154">
                  <a:off x="59637" y="56893"/>
                  <a:ext cx="263118" cy="2631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79" name="椭圆 454"/>
              <p:cNvGrpSpPr/>
              <p:nvPr/>
            </p:nvGrpSpPr>
            <p:grpSpPr>
              <a:xfrm>
                <a:off x="884177" y="387172"/>
                <a:ext cx="969099" cy="969090"/>
                <a:chOff x="0" y="0"/>
                <a:chExt cx="969264" cy="969264"/>
              </a:xfrm>
            </p:grpSpPr>
            <p:pic>
              <p:nvPicPr>
                <p:cNvPr id="15374" name="椭圆 454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75" name="Text Box 172"/>
                <p:cNvSpPr txBox="1"/>
                <p:nvPr/>
              </p:nvSpPr>
              <p:spPr>
                <a:xfrm rot="7365795">
                  <a:off x="141652" y="145024"/>
                  <a:ext cx="681652" cy="68164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80" name="椭圆 455"/>
              <p:cNvGrpSpPr/>
              <p:nvPr/>
            </p:nvGrpSpPr>
            <p:grpSpPr>
              <a:xfrm>
                <a:off x="1359584" y="155565"/>
                <a:ext cx="975194" cy="969090"/>
                <a:chOff x="0" y="0"/>
                <a:chExt cx="975360" cy="969264"/>
              </a:xfrm>
            </p:grpSpPr>
            <p:pic>
              <p:nvPicPr>
                <p:cNvPr id="15372" name="椭圆 455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975360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73" name="Text Box 175"/>
                <p:cNvSpPr txBox="1"/>
                <p:nvPr/>
              </p:nvSpPr>
              <p:spPr>
                <a:xfrm rot="-8608185">
                  <a:off x="146433" y="141826"/>
                  <a:ext cx="681645" cy="6816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81" name="椭圆 456"/>
              <p:cNvGrpSpPr/>
              <p:nvPr/>
            </p:nvGrpSpPr>
            <p:grpSpPr>
              <a:xfrm>
                <a:off x="2030030" y="691917"/>
                <a:ext cx="365698" cy="365694"/>
                <a:chOff x="0" y="0"/>
                <a:chExt cx="365760" cy="365760"/>
              </a:xfrm>
            </p:grpSpPr>
            <p:pic>
              <p:nvPicPr>
                <p:cNvPr id="15370" name="椭圆 456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71" name="Text Box 178"/>
                <p:cNvSpPr txBox="1"/>
                <p:nvPr/>
              </p:nvSpPr>
              <p:spPr>
                <a:xfrm rot="7365795">
                  <a:off x="56472" y="53983"/>
                  <a:ext cx="254128" cy="2541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82" name="椭圆 457"/>
              <p:cNvGrpSpPr/>
              <p:nvPr/>
            </p:nvGrpSpPr>
            <p:grpSpPr>
              <a:xfrm>
                <a:off x="1895941" y="667537"/>
                <a:ext cx="463217" cy="463213"/>
                <a:chOff x="0" y="0"/>
                <a:chExt cx="463296" cy="463296"/>
              </a:xfrm>
            </p:grpSpPr>
            <p:pic>
              <p:nvPicPr>
                <p:cNvPr id="15368" name="椭圆 457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69" name="Text Box 181"/>
                <p:cNvSpPr txBox="1"/>
                <p:nvPr/>
              </p:nvSpPr>
              <p:spPr>
                <a:xfrm rot="7365795">
                  <a:off x="70053" y="72647"/>
                  <a:ext cx="323568" cy="3235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83" name="椭圆 458"/>
              <p:cNvGrpSpPr/>
              <p:nvPr/>
            </p:nvGrpSpPr>
            <p:grpSpPr>
              <a:xfrm>
                <a:off x="1444913" y="155565"/>
                <a:ext cx="713111" cy="713104"/>
                <a:chOff x="0" y="0"/>
                <a:chExt cx="713232" cy="713232"/>
              </a:xfrm>
            </p:grpSpPr>
            <p:pic>
              <p:nvPicPr>
                <p:cNvPr id="15366" name="椭圆 458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67" name="Text Box 184"/>
                <p:cNvSpPr txBox="1"/>
                <p:nvPr/>
              </p:nvSpPr>
              <p:spPr>
                <a:xfrm rot="-5664714">
                  <a:off x="106135" y="107305"/>
                  <a:ext cx="499526" cy="4995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84" name="椭圆 459"/>
              <p:cNvGrpSpPr/>
              <p:nvPr/>
            </p:nvGrpSpPr>
            <p:grpSpPr>
              <a:xfrm>
                <a:off x="993886" y="393266"/>
                <a:ext cx="530262" cy="536352"/>
                <a:chOff x="0" y="0"/>
                <a:chExt cx="530352" cy="536448"/>
              </a:xfrm>
            </p:grpSpPr>
            <p:pic>
              <p:nvPicPr>
                <p:cNvPr id="15364" name="椭圆 459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65" name="Text Box 187"/>
                <p:cNvSpPr txBox="1"/>
                <p:nvPr/>
              </p:nvSpPr>
              <p:spPr>
                <a:xfrm rot="-5664714">
                  <a:off x="78105" y="80087"/>
                  <a:ext cx="373283" cy="3732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85" name="椭圆 460"/>
              <p:cNvGrpSpPr/>
              <p:nvPr/>
            </p:nvGrpSpPr>
            <p:grpSpPr>
              <a:xfrm>
                <a:off x="1310824" y="826005"/>
                <a:ext cx="414458" cy="414454"/>
                <a:chOff x="0" y="0"/>
                <a:chExt cx="414528" cy="414528"/>
              </a:xfrm>
            </p:grpSpPr>
            <p:pic>
              <p:nvPicPr>
                <p:cNvPr id="15362" name="椭圆 460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63" name="Text Box 190"/>
                <p:cNvSpPr txBox="1"/>
                <p:nvPr/>
              </p:nvSpPr>
              <p:spPr>
                <a:xfrm rot="-328810">
                  <a:off x="60318" y="61723"/>
                  <a:ext cx="289294" cy="2892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86" name="椭圆 461"/>
              <p:cNvGrpSpPr/>
              <p:nvPr/>
            </p:nvGrpSpPr>
            <p:grpSpPr>
              <a:xfrm>
                <a:off x="762277" y="612683"/>
                <a:ext cx="597306" cy="597301"/>
                <a:chOff x="0" y="0"/>
                <a:chExt cx="597408" cy="597408"/>
              </a:xfrm>
            </p:grpSpPr>
            <p:pic>
              <p:nvPicPr>
                <p:cNvPr id="15360" name="椭圆 461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61" name="Text Box 193"/>
                <p:cNvSpPr txBox="1"/>
                <p:nvPr/>
              </p:nvSpPr>
              <p:spPr>
                <a:xfrm rot="-5664714">
                  <a:off x="87959" y="91854"/>
                  <a:ext cx="418033" cy="418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87" name="椭圆 462"/>
              <p:cNvGrpSpPr/>
              <p:nvPr/>
            </p:nvGrpSpPr>
            <p:grpSpPr>
              <a:xfrm>
                <a:off x="871987" y="423741"/>
                <a:ext cx="999574" cy="999565"/>
                <a:chOff x="0" y="0"/>
                <a:chExt cx="999744" cy="999744"/>
              </a:xfrm>
            </p:grpSpPr>
            <p:pic>
              <p:nvPicPr>
                <p:cNvPr id="15358" name="椭圆 462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59" name="Text Box 196"/>
                <p:cNvSpPr txBox="1"/>
                <p:nvPr/>
              </p:nvSpPr>
              <p:spPr>
                <a:xfrm rot="-8833976">
                  <a:off x="147585" y="149963"/>
                  <a:ext cx="703383" cy="7033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5288" name="图片 463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67209" y="190601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289" name="图片 464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611811" y="797844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487" name="椭圆 465"/>
              <p:cNvSpPr>
                <a:spLocks noChangeArrowheads="1"/>
              </p:cNvSpPr>
              <p:nvPr/>
            </p:nvSpPr>
            <p:spPr bwMode="auto">
              <a:xfrm>
                <a:off x="813133" y="829433"/>
                <a:ext cx="361888" cy="3618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488" name="椭圆 466"/>
              <p:cNvSpPr>
                <a:spLocks noChangeArrowheads="1"/>
              </p:cNvSpPr>
              <p:nvPr/>
            </p:nvSpPr>
            <p:spPr bwMode="auto">
              <a:xfrm>
                <a:off x="990902" y="805626"/>
                <a:ext cx="361888" cy="3618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489" name="椭圆 467"/>
              <p:cNvSpPr>
                <a:spLocks noChangeArrowheads="1"/>
              </p:cNvSpPr>
              <p:nvPr/>
            </p:nvSpPr>
            <p:spPr bwMode="auto">
              <a:xfrm>
                <a:off x="730597" y="589764"/>
                <a:ext cx="517437" cy="5174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490" name="椭圆 468"/>
              <p:cNvSpPr>
                <a:spLocks noChangeArrowheads="1"/>
              </p:cNvSpPr>
              <p:nvPr/>
            </p:nvSpPr>
            <p:spPr bwMode="auto">
              <a:xfrm>
                <a:off x="1438501" y="292954"/>
                <a:ext cx="517437" cy="51902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02" name="椭圆 469"/>
              <p:cNvSpPr/>
              <p:nvPr/>
            </p:nvSpPr>
            <p:spPr>
              <a:xfrm>
                <a:off x="1228987" y="875463"/>
                <a:ext cx="361888" cy="36188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492" name="椭圆 470"/>
              <p:cNvSpPr>
                <a:spLocks noChangeArrowheads="1"/>
              </p:cNvSpPr>
              <p:nvPr/>
            </p:nvSpPr>
            <p:spPr bwMode="auto">
              <a:xfrm>
                <a:off x="1117881" y="519927"/>
                <a:ext cx="619020" cy="62060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493" name="椭圆 471"/>
              <p:cNvSpPr>
                <a:spLocks noChangeArrowheads="1"/>
              </p:cNvSpPr>
              <p:nvPr/>
            </p:nvSpPr>
            <p:spPr bwMode="auto">
              <a:xfrm>
                <a:off x="622665" y="842131"/>
                <a:ext cx="785678" cy="78567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5309" name="椭圆 472"/>
              <p:cNvGrpSpPr/>
              <p:nvPr/>
            </p:nvGrpSpPr>
            <p:grpSpPr>
              <a:xfrm>
                <a:off x="280775" y="259179"/>
                <a:ext cx="1279942" cy="1279931"/>
                <a:chOff x="0" y="0"/>
                <a:chExt cx="1280160" cy="1280160"/>
              </a:xfrm>
            </p:grpSpPr>
            <p:pic>
              <p:nvPicPr>
                <p:cNvPr id="15356" name="椭圆 472"/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57" name="Text Box 208"/>
                <p:cNvSpPr txBox="1"/>
                <p:nvPr/>
              </p:nvSpPr>
              <p:spPr>
                <a:xfrm rot="-4141609">
                  <a:off x="186789" y="192453"/>
                  <a:ext cx="900818" cy="9008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2497" name="椭圆 473"/>
              <p:cNvSpPr>
                <a:spLocks noChangeArrowheads="1"/>
              </p:cNvSpPr>
              <p:nvPr/>
            </p:nvSpPr>
            <p:spPr bwMode="auto">
              <a:xfrm>
                <a:off x="1192480" y="888161"/>
                <a:ext cx="217451" cy="21744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13" name="椭圆 474"/>
              <p:cNvSpPr/>
              <p:nvPr/>
            </p:nvSpPr>
            <p:spPr>
              <a:xfrm rot="-7771559" flipV="1">
                <a:off x="768692" y="467544"/>
                <a:ext cx="509497" cy="50950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5314" name="椭圆 475"/>
              <p:cNvGrpSpPr/>
              <p:nvPr/>
            </p:nvGrpSpPr>
            <p:grpSpPr>
              <a:xfrm>
                <a:off x="414864" y="765056"/>
                <a:ext cx="676541" cy="670440"/>
                <a:chOff x="0" y="0"/>
                <a:chExt cx="676656" cy="670560"/>
              </a:xfrm>
            </p:grpSpPr>
            <p:pic>
              <p:nvPicPr>
                <p:cNvPr id="15354" name="椭圆 475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0" y="0"/>
                  <a:ext cx="676656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55" name="Text Box 213"/>
                <p:cNvSpPr txBox="1"/>
                <p:nvPr/>
              </p:nvSpPr>
              <p:spPr>
                <a:xfrm rot="3028441">
                  <a:off x="103057" y="102640"/>
                  <a:ext cx="470417" cy="4704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315" name="椭圆 476"/>
              <p:cNvGrpSpPr/>
              <p:nvPr/>
            </p:nvGrpSpPr>
            <p:grpSpPr>
              <a:xfrm>
                <a:off x="774467" y="886954"/>
                <a:ext cx="518072" cy="518067"/>
                <a:chOff x="0" y="0"/>
                <a:chExt cx="518160" cy="518160"/>
              </a:xfrm>
            </p:grpSpPr>
            <p:pic>
              <p:nvPicPr>
                <p:cNvPr id="15352" name="椭圆 476"/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53" name="Text Box 216"/>
                <p:cNvSpPr txBox="1"/>
                <p:nvPr/>
              </p:nvSpPr>
              <p:spPr>
                <a:xfrm rot="3028441">
                  <a:off x="75753" y="76700"/>
                  <a:ext cx="362820" cy="3628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316" name="椭圆 477"/>
              <p:cNvGrpSpPr/>
              <p:nvPr/>
            </p:nvGrpSpPr>
            <p:grpSpPr>
              <a:xfrm>
                <a:off x="1103595" y="838195"/>
                <a:ext cx="383983" cy="390074"/>
                <a:chOff x="0" y="0"/>
                <a:chExt cx="384048" cy="390144"/>
              </a:xfrm>
            </p:grpSpPr>
            <p:pic>
              <p:nvPicPr>
                <p:cNvPr id="15350" name="椭圆 477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0" y="0"/>
                  <a:ext cx="384048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51" name="Text Box 219"/>
                <p:cNvSpPr txBox="1"/>
                <p:nvPr/>
              </p:nvSpPr>
              <p:spPr>
                <a:xfrm rot="3028441">
                  <a:off x="56735" y="57200"/>
                  <a:ext cx="271125" cy="2711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317" name="椭圆 478"/>
              <p:cNvGrpSpPr/>
              <p:nvPr/>
            </p:nvGrpSpPr>
            <p:grpSpPr>
              <a:xfrm>
                <a:off x="1597287" y="496880"/>
                <a:ext cx="225514" cy="225512"/>
                <a:chOff x="0" y="0"/>
                <a:chExt cx="225552" cy="225552"/>
              </a:xfrm>
            </p:grpSpPr>
            <p:pic>
              <p:nvPicPr>
                <p:cNvPr id="15348" name="椭圆 478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49" name="Text Box 222"/>
                <p:cNvSpPr txBox="1"/>
                <p:nvPr/>
              </p:nvSpPr>
              <p:spPr>
                <a:xfrm rot="3028441">
                  <a:off x="33782" y="37471"/>
                  <a:ext cx="154189" cy="1541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318" name="椭圆 479"/>
              <p:cNvGrpSpPr/>
              <p:nvPr/>
            </p:nvGrpSpPr>
            <p:grpSpPr>
              <a:xfrm>
                <a:off x="853702" y="563924"/>
                <a:ext cx="432742" cy="432738"/>
                <a:chOff x="0" y="0"/>
                <a:chExt cx="432816" cy="432816"/>
              </a:xfrm>
            </p:grpSpPr>
            <p:pic>
              <p:nvPicPr>
                <p:cNvPr id="15346" name="椭圆 479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0" y="0"/>
                  <a:ext cx="432816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47" name="Text Box 225"/>
                <p:cNvSpPr txBox="1"/>
                <p:nvPr/>
              </p:nvSpPr>
              <p:spPr>
                <a:xfrm rot="3028441">
                  <a:off x="65222" y="63004"/>
                  <a:ext cx="303629" cy="3036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319" name="椭圆 480"/>
              <p:cNvGrpSpPr/>
              <p:nvPr/>
            </p:nvGrpSpPr>
            <p:grpSpPr>
              <a:xfrm>
                <a:off x="1786231" y="637063"/>
                <a:ext cx="225514" cy="219417"/>
                <a:chOff x="0" y="0"/>
                <a:chExt cx="225552" cy="219456"/>
              </a:xfrm>
            </p:grpSpPr>
            <p:pic>
              <p:nvPicPr>
                <p:cNvPr id="15344" name="椭圆 480"/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45" name="Text Box 228"/>
                <p:cNvSpPr txBox="1"/>
                <p:nvPr/>
              </p:nvSpPr>
              <p:spPr>
                <a:xfrm rot="-1658712">
                  <a:off x="33346" y="33239"/>
                  <a:ext cx="154185" cy="1541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320" name="椭圆 481"/>
              <p:cNvGrpSpPr/>
              <p:nvPr/>
            </p:nvGrpSpPr>
            <p:grpSpPr>
              <a:xfrm>
                <a:off x="1073120" y="509070"/>
                <a:ext cx="572927" cy="572921"/>
                <a:chOff x="0" y="0"/>
                <a:chExt cx="573024" cy="573024"/>
              </a:xfrm>
            </p:grpSpPr>
            <p:pic>
              <p:nvPicPr>
                <p:cNvPr id="15342" name="椭圆 481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0" y="0"/>
                  <a:ext cx="573024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43" name="Text Box 231"/>
                <p:cNvSpPr txBox="1"/>
                <p:nvPr/>
              </p:nvSpPr>
              <p:spPr>
                <a:xfrm rot="-4337355">
                  <a:off x="86172" y="88699"/>
                  <a:ext cx="399449" cy="3994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321" name="椭圆 482"/>
              <p:cNvGrpSpPr/>
              <p:nvPr/>
            </p:nvGrpSpPr>
            <p:grpSpPr>
              <a:xfrm>
                <a:off x="1585097" y="947903"/>
                <a:ext cx="420552" cy="420549"/>
                <a:chOff x="0" y="0"/>
                <a:chExt cx="420624" cy="420624"/>
              </a:xfrm>
            </p:grpSpPr>
            <p:pic>
              <p:nvPicPr>
                <p:cNvPr id="15340" name="椭圆 482"/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41" name="Text Box 234"/>
                <p:cNvSpPr txBox="1"/>
                <p:nvPr/>
              </p:nvSpPr>
              <p:spPr>
                <a:xfrm rot="8693154">
                  <a:off x="61727" y="63579"/>
                  <a:ext cx="292720" cy="292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5322" name="图片 483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-7771559" flipV="1">
                <a:off x="836904" y="741486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23" name="图片 484"/>
              <p:cNvPicPr>
                <a:picLocks noChangeAspect="1"/>
              </p:cNvPicPr>
              <p:nvPr/>
            </p:nvPicPr>
            <p:blipFill>
              <a:blip r:embed="rId70"/>
              <a:stretch>
                <a:fillRect/>
              </a:stretch>
            </p:blipFill>
            <p:spPr>
              <a:xfrm rot="-7771559" flipV="1">
                <a:off x="1701933" y="465590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525" name="椭圆 485"/>
              <p:cNvSpPr>
                <a:spLocks noChangeArrowheads="1"/>
              </p:cNvSpPr>
              <p:nvPr/>
            </p:nvSpPr>
            <p:spPr bwMode="auto">
              <a:xfrm rot="13828441" flipV="1">
                <a:off x="1057566" y="577065"/>
                <a:ext cx="212687" cy="21268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526" name="椭圆 486"/>
              <p:cNvSpPr>
                <a:spLocks noChangeArrowheads="1"/>
              </p:cNvSpPr>
              <p:nvPr/>
            </p:nvSpPr>
            <p:spPr bwMode="auto">
              <a:xfrm rot="13828441" flipV="1">
                <a:off x="1094073" y="1304008"/>
                <a:ext cx="303158" cy="30316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527" name="椭圆 487"/>
              <p:cNvSpPr>
                <a:spLocks noChangeArrowheads="1"/>
              </p:cNvSpPr>
              <p:nvPr/>
            </p:nvSpPr>
            <p:spPr bwMode="auto">
              <a:xfrm rot="13828441" flipV="1">
                <a:off x="1538497" y="965931"/>
                <a:ext cx="303159" cy="30316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33" name="椭圆 488"/>
              <p:cNvSpPr/>
              <p:nvPr/>
            </p:nvSpPr>
            <p:spPr>
              <a:xfrm rot="-7771559" flipV="1">
                <a:off x="1296444" y="508020"/>
                <a:ext cx="212687" cy="21110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529" name="椭圆 489"/>
              <p:cNvSpPr>
                <a:spLocks noChangeArrowheads="1"/>
              </p:cNvSpPr>
              <p:nvPr/>
            </p:nvSpPr>
            <p:spPr bwMode="auto">
              <a:xfrm rot="13828441" flipV="1">
                <a:off x="778215" y="204067"/>
                <a:ext cx="460292" cy="46029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5337" name="椭圆 490"/>
              <p:cNvGrpSpPr/>
              <p:nvPr/>
            </p:nvGrpSpPr>
            <p:grpSpPr>
              <a:xfrm>
                <a:off x="1280349" y="344507"/>
                <a:ext cx="749681" cy="755768"/>
                <a:chOff x="0" y="0"/>
                <a:chExt cx="749808" cy="755904"/>
              </a:xfrm>
            </p:grpSpPr>
            <p:pic>
              <p:nvPicPr>
                <p:cNvPr id="15338" name="椭圆 490"/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39" name="Text Box 244"/>
                <p:cNvSpPr txBox="1"/>
                <p:nvPr/>
              </p:nvSpPr>
              <p:spPr>
                <a:xfrm rot="7170049">
                  <a:off x="109728" y="113473"/>
                  <a:ext cx="527882" cy="527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10738" name="组合 67"/>
          <p:cNvGrpSpPr/>
          <p:nvPr/>
        </p:nvGrpSpPr>
        <p:grpSpPr>
          <a:xfrm>
            <a:off x="-1200150" y="3457575"/>
            <a:ext cx="14506575" cy="839788"/>
            <a:chOff x="0" y="0"/>
            <a:chExt cx="14506277" cy="1045543"/>
          </a:xfrm>
        </p:grpSpPr>
        <p:grpSp>
          <p:nvGrpSpPr>
            <p:cNvPr id="15251" name="任意多边形 64"/>
            <p:cNvGrpSpPr/>
            <p:nvPr/>
          </p:nvGrpSpPr>
          <p:grpSpPr>
            <a:xfrm>
              <a:off x="17526" y="28935"/>
              <a:ext cx="13410925" cy="1024592"/>
              <a:chOff x="0" y="0"/>
              <a:chExt cx="13411200" cy="822960"/>
            </a:xfrm>
          </p:grpSpPr>
          <p:pic>
            <p:nvPicPr>
              <p:cNvPr id="15258" name="任意多边形 64"/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0" y="0"/>
                <a:ext cx="13411200" cy="8229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259" name="Text Box 248"/>
              <p:cNvSpPr txBox="1"/>
              <p:nvPr/>
            </p:nvSpPr>
            <p:spPr>
              <a:xfrm>
                <a:off x="7720" y="6722"/>
                <a:ext cx="13395457" cy="809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5252" name="任意多边形 65"/>
            <p:cNvGrpSpPr/>
            <p:nvPr/>
          </p:nvGrpSpPr>
          <p:grpSpPr>
            <a:xfrm>
              <a:off x="-6858" y="317339"/>
              <a:ext cx="13648664" cy="622345"/>
              <a:chOff x="0" y="0"/>
              <a:chExt cx="13648944" cy="499872"/>
            </a:xfrm>
          </p:grpSpPr>
          <p:pic>
            <p:nvPicPr>
              <p:cNvPr id="15256" name="任意多边形 65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0" y="0"/>
                <a:ext cx="13648944" cy="4998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257" name="Text Box 251"/>
              <p:cNvSpPr txBox="1"/>
              <p:nvPr/>
            </p:nvSpPr>
            <p:spPr>
              <a:xfrm>
                <a:off x="6858" y="7625"/>
                <a:ext cx="13638730" cy="4846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5253" name="任意多边形 66"/>
            <p:cNvGrpSpPr/>
            <p:nvPr/>
          </p:nvGrpSpPr>
          <p:grpSpPr>
            <a:xfrm>
              <a:off x="633209" y="-9013"/>
              <a:ext cx="13880307" cy="865211"/>
              <a:chOff x="0" y="0"/>
              <a:chExt cx="13880592" cy="694944"/>
            </a:xfrm>
          </p:grpSpPr>
          <p:pic>
            <p:nvPicPr>
              <p:cNvPr id="15254" name="任意多边形 66"/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0" y="0"/>
                <a:ext cx="13880592" cy="6949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255" name="Text Box 254"/>
              <p:cNvSpPr txBox="1"/>
              <p:nvPr/>
            </p:nvSpPr>
            <p:spPr>
              <a:xfrm rot="10800000">
                <a:off x="3827" y="7239"/>
                <a:ext cx="13869526" cy="6840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0742" name="组合 182"/>
          <p:cNvGrpSpPr/>
          <p:nvPr/>
        </p:nvGrpSpPr>
        <p:grpSpPr>
          <a:xfrm>
            <a:off x="495300" y="3024188"/>
            <a:ext cx="1238250" cy="2819400"/>
            <a:chOff x="0" y="0"/>
            <a:chExt cx="1237839" cy="2819351"/>
          </a:xfrm>
        </p:grpSpPr>
        <p:grpSp>
          <p:nvGrpSpPr>
            <p:cNvPr id="15106" name="组合 68"/>
            <p:cNvGrpSpPr/>
            <p:nvPr/>
          </p:nvGrpSpPr>
          <p:grpSpPr>
            <a:xfrm rot="5400000">
              <a:off x="-728675" y="937784"/>
              <a:ext cx="2695188" cy="1067946"/>
              <a:chOff x="0" y="0"/>
              <a:chExt cx="4756814" cy="1884848"/>
            </a:xfrm>
          </p:grpSpPr>
          <p:pic>
            <p:nvPicPr>
              <p:cNvPr id="15108" name="图片 69"/>
              <p:cNvPicPr>
                <a:picLocks noChangeAspect="1"/>
              </p:cNvPicPr>
              <p:nvPr/>
            </p:nvPicPr>
            <p:blipFill>
              <a:blip r:embed="rId75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5109" name="组合 70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15110" name="椭圆 71"/>
                <p:cNvSpPr/>
                <p:nvPr/>
              </p:nvSpPr>
              <p:spPr>
                <a:xfrm>
                  <a:off x="402856" y="623121"/>
                  <a:ext cx="868550" cy="86827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5111" name="椭圆 72"/>
                <p:cNvGrpSpPr/>
                <p:nvPr/>
              </p:nvGrpSpPr>
              <p:grpSpPr>
                <a:xfrm rot="-5400000">
                  <a:off x="585" y="106680"/>
                  <a:ext cx="1129320" cy="1140435"/>
                  <a:chOff x="0" y="0"/>
                  <a:chExt cx="640080" cy="646176"/>
                </a:xfrm>
              </p:grpSpPr>
              <p:pic>
                <p:nvPicPr>
                  <p:cNvPr id="15249" name="椭圆 72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640080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50" name="Text Box 262"/>
                  <p:cNvSpPr txBox="1"/>
                  <p:nvPr/>
                </p:nvSpPr>
                <p:spPr>
                  <a:xfrm rot="5400000">
                    <a:off x="91608" y="96928"/>
                    <a:ext cx="454763" cy="4549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12" name="椭圆 73"/>
                <p:cNvGrpSpPr/>
                <p:nvPr/>
              </p:nvGrpSpPr>
              <p:grpSpPr>
                <a:xfrm rot="-5400000">
                  <a:off x="3023666" y="902727"/>
                  <a:ext cx="204353" cy="215176"/>
                  <a:chOff x="0" y="0"/>
                  <a:chExt cx="115824" cy="121920"/>
                </a:xfrm>
              </p:grpSpPr>
              <p:pic>
                <p:nvPicPr>
                  <p:cNvPr id="15247" name="椭圆 73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115824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48" name="Text Box 265"/>
                  <p:cNvSpPr txBox="1"/>
                  <p:nvPr/>
                </p:nvSpPr>
                <p:spPr>
                  <a:xfrm rot="5400000">
                    <a:off x="16000" y="19413"/>
                    <a:ext cx="85052" cy="85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13" name="椭圆 74"/>
                <p:cNvGrpSpPr/>
                <p:nvPr/>
              </p:nvGrpSpPr>
              <p:grpSpPr>
                <a:xfrm rot="-5400000">
                  <a:off x="597676" y="-6225"/>
                  <a:ext cx="978744" cy="979052"/>
                  <a:chOff x="0" y="0"/>
                  <a:chExt cx="554736" cy="554736"/>
                </a:xfrm>
              </p:grpSpPr>
              <p:pic>
                <p:nvPicPr>
                  <p:cNvPr id="15245" name="椭圆 74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46" name="Text Box 268"/>
                  <p:cNvSpPr txBox="1"/>
                  <p:nvPr/>
                </p:nvSpPr>
                <p:spPr>
                  <a:xfrm rot="-8834205">
                    <a:off x="85013" y="82467"/>
                    <a:ext cx="386281" cy="3861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14" name="椭圆 75"/>
                <p:cNvGrpSpPr/>
                <p:nvPr/>
              </p:nvGrpSpPr>
              <p:grpSpPr>
                <a:xfrm rot="-5400000">
                  <a:off x="4029606" y="746784"/>
                  <a:ext cx="150576" cy="150623"/>
                  <a:chOff x="0" y="0"/>
                  <a:chExt cx="85344" cy="85344"/>
                </a:xfrm>
              </p:grpSpPr>
              <p:pic>
                <p:nvPicPr>
                  <p:cNvPr id="15243" name="椭圆 75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44" name="Text Box 271"/>
                  <p:cNvSpPr txBox="1"/>
                  <p:nvPr/>
                </p:nvSpPr>
                <p:spPr>
                  <a:xfrm rot="5400000">
                    <a:off x="13913" y="14807"/>
                    <a:ext cx="60335" cy="603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15" name="椭圆 76"/>
                <p:cNvGrpSpPr/>
                <p:nvPr/>
              </p:nvGrpSpPr>
              <p:grpSpPr>
                <a:xfrm rot="-5400000">
                  <a:off x="3491677" y="779038"/>
                  <a:ext cx="225864" cy="225935"/>
                  <a:chOff x="0" y="0"/>
                  <a:chExt cx="128016" cy="128016"/>
                </a:xfrm>
              </p:grpSpPr>
              <p:pic>
                <p:nvPicPr>
                  <p:cNvPr id="15241" name="椭圆 76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42" name="Text Box 274"/>
                  <p:cNvSpPr txBox="1"/>
                  <p:nvPr/>
                </p:nvSpPr>
                <p:spPr>
                  <a:xfrm rot="-4508778">
                    <a:off x="20449" y="23014"/>
                    <a:ext cx="85052" cy="85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16" name="椭圆 77"/>
                <p:cNvGrpSpPr/>
                <p:nvPr/>
              </p:nvGrpSpPr>
              <p:grpSpPr>
                <a:xfrm rot="-5400000">
                  <a:off x="2684757" y="951134"/>
                  <a:ext cx="161331" cy="161382"/>
                  <a:chOff x="0" y="0"/>
                  <a:chExt cx="91440" cy="91440"/>
                </a:xfrm>
              </p:grpSpPr>
              <p:pic>
                <p:nvPicPr>
                  <p:cNvPr id="15239" name="椭圆 77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40" name="Text Box 277"/>
                  <p:cNvSpPr txBox="1"/>
                  <p:nvPr/>
                </p:nvSpPr>
                <p:spPr>
                  <a:xfrm rot="-4508778">
                    <a:off x="16496" y="13648"/>
                    <a:ext cx="60335" cy="603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17" name="椭圆 78"/>
                <p:cNvGrpSpPr/>
                <p:nvPr/>
              </p:nvGrpSpPr>
              <p:grpSpPr>
                <a:xfrm rot="-5400000">
                  <a:off x="3416389" y="929593"/>
                  <a:ext cx="365684" cy="365800"/>
                  <a:chOff x="0" y="0"/>
                  <a:chExt cx="207264" cy="207264"/>
                </a:xfrm>
              </p:grpSpPr>
              <p:pic>
                <p:nvPicPr>
                  <p:cNvPr id="15237" name="椭圆 78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38" name="Text Box 280"/>
                  <p:cNvSpPr txBox="1"/>
                  <p:nvPr/>
                </p:nvSpPr>
                <p:spPr>
                  <a:xfrm rot="-8834205">
                    <a:off x="32613" y="30775"/>
                    <a:ext cx="144010" cy="1439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18" name="椭圆 79"/>
                <p:cNvGrpSpPr/>
                <p:nvPr/>
              </p:nvGrpSpPr>
              <p:grpSpPr>
                <a:xfrm rot="-5400000">
                  <a:off x="2512675" y="746723"/>
                  <a:ext cx="537771" cy="537941"/>
                  <a:chOff x="0" y="0"/>
                  <a:chExt cx="304800" cy="304800"/>
                </a:xfrm>
              </p:grpSpPr>
              <p:pic>
                <p:nvPicPr>
                  <p:cNvPr id="15235" name="椭圆 79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36" name="Text Box 283"/>
                  <p:cNvSpPr txBox="1"/>
                  <p:nvPr/>
                </p:nvSpPr>
                <p:spPr>
                  <a:xfrm rot="5400000">
                    <a:off x="43186" y="44075"/>
                    <a:ext cx="217858" cy="2179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19" name="椭圆 80"/>
                <p:cNvGrpSpPr/>
                <p:nvPr/>
              </p:nvGrpSpPr>
              <p:grpSpPr>
                <a:xfrm rot="-5400000">
                  <a:off x="2383534" y="908089"/>
                  <a:ext cx="311907" cy="312006"/>
                  <a:chOff x="0" y="0"/>
                  <a:chExt cx="176784" cy="176784"/>
                </a:xfrm>
              </p:grpSpPr>
              <p:pic>
                <p:nvPicPr>
                  <p:cNvPr id="15233" name="椭圆 80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34" name="Text Box 286"/>
                  <p:cNvSpPr txBox="1"/>
                  <p:nvPr/>
                </p:nvSpPr>
                <p:spPr>
                  <a:xfrm rot="4422440">
                    <a:off x="28850" y="28808"/>
                    <a:ext cx="120260" cy="12029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5120" name="图片 81"/>
                <p:cNvPicPr>
                  <a:picLocks noChangeAspect="1"/>
                </p:cNvPicPr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15121" name="椭圆 82"/>
                <p:cNvGrpSpPr/>
                <p:nvPr/>
              </p:nvGrpSpPr>
              <p:grpSpPr>
                <a:xfrm rot="-5400000">
                  <a:off x="409378" y="192764"/>
                  <a:ext cx="871190" cy="882223"/>
                  <a:chOff x="0" y="0"/>
                  <a:chExt cx="493776" cy="499872"/>
                </a:xfrm>
              </p:grpSpPr>
              <p:pic>
                <p:nvPicPr>
                  <p:cNvPr id="15231" name="椭圆 82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32" name="Text Box 290"/>
                  <p:cNvSpPr txBox="1"/>
                  <p:nvPr/>
                </p:nvSpPr>
                <p:spPr>
                  <a:xfrm rot="5400000">
                    <a:off x="69985" y="75115"/>
                    <a:ext cx="350746" cy="350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22" name="椭圆 83"/>
                <p:cNvGrpSpPr/>
                <p:nvPr/>
              </p:nvGrpSpPr>
              <p:grpSpPr>
                <a:xfrm rot="-5400000">
                  <a:off x="780524" y="424041"/>
                  <a:ext cx="656081" cy="656288"/>
                  <a:chOff x="0" y="0"/>
                  <a:chExt cx="371856" cy="371856"/>
                </a:xfrm>
              </p:grpSpPr>
              <p:pic>
                <p:nvPicPr>
                  <p:cNvPr id="15229" name="椭圆 83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30" name="Text Box 293"/>
                  <p:cNvSpPr txBox="1"/>
                  <p:nvPr/>
                </p:nvSpPr>
                <p:spPr>
                  <a:xfrm rot="5400000">
                    <a:off x="55736" y="55828"/>
                    <a:ext cx="262104" cy="2621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23" name="椭圆 84"/>
                <p:cNvGrpSpPr/>
                <p:nvPr/>
              </p:nvGrpSpPr>
              <p:grpSpPr>
                <a:xfrm rot="-5400000">
                  <a:off x="1334560" y="988748"/>
                  <a:ext cx="376440" cy="365800"/>
                  <a:chOff x="0" y="0"/>
                  <a:chExt cx="213360" cy="207264"/>
                </a:xfrm>
              </p:grpSpPr>
              <p:pic>
                <p:nvPicPr>
                  <p:cNvPr id="15227" name="椭圆 84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28" name="Text Box 296"/>
                  <p:cNvSpPr txBox="1"/>
                  <p:nvPr/>
                </p:nvSpPr>
                <p:spPr>
                  <a:xfrm rot="5400000">
                    <a:off x="32991" y="28980"/>
                    <a:ext cx="149056" cy="149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24" name="椭圆 85"/>
                <p:cNvGrpSpPr/>
                <p:nvPr/>
              </p:nvGrpSpPr>
              <p:grpSpPr>
                <a:xfrm rot="-5400000">
                  <a:off x="522325" y="639137"/>
                  <a:ext cx="731369" cy="731600"/>
                  <a:chOff x="0" y="0"/>
                  <a:chExt cx="414528" cy="414528"/>
                </a:xfrm>
              </p:grpSpPr>
              <p:pic>
                <p:nvPicPr>
                  <p:cNvPr id="15225" name="椭圆 85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26" name="Text Box 299"/>
                  <p:cNvSpPr txBox="1"/>
                  <p:nvPr/>
                </p:nvSpPr>
                <p:spPr>
                  <a:xfrm rot="5400000">
                    <a:off x="61661" y="58838"/>
                    <a:ext cx="293526" cy="2936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25" name="椭圆 86"/>
                <p:cNvGrpSpPr/>
                <p:nvPr/>
              </p:nvGrpSpPr>
              <p:grpSpPr>
                <a:xfrm rot="-5400000">
                  <a:off x="1517461" y="848925"/>
                  <a:ext cx="387195" cy="376559"/>
                  <a:chOff x="0" y="0"/>
                  <a:chExt cx="219456" cy="213360"/>
                </a:xfrm>
              </p:grpSpPr>
              <p:pic>
                <p:nvPicPr>
                  <p:cNvPr id="15223" name="椭圆 86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219456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24" name="Text Box 302"/>
                  <p:cNvSpPr txBox="1"/>
                  <p:nvPr/>
                </p:nvSpPr>
                <p:spPr>
                  <a:xfrm rot="10087154">
                    <a:off x="36870" y="32180"/>
                    <a:ext cx="149104" cy="1490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26" name="椭圆 87"/>
                <p:cNvGrpSpPr/>
                <p:nvPr/>
              </p:nvGrpSpPr>
              <p:grpSpPr>
                <a:xfrm rot="-5400000">
                  <a:off x="689124" y="493902"/>
                  <a:ext cx="967988" cy="979052"/>
                  <a:chOff x="0" y="0"/>
                  <a:chExt cx="548640" cy="554736"/>
                </a:xfrm>
              </p:grpSpPr>
              <p:pic>
                <p:nvPicPr>
                  <p:cNvPr id="15221" name="椭圆 87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22" name="Text Box 305"/>
                  <p:cNvSpPr txBox="1"/>
                  <p:nvPr/>
                </p:nvSpPr>
                <p:spPr>
                  <a:xfrm rot="-8834205">
                    <a:off x="80770" y="84464"/>
                    <a:ext cx="386281" cy="3861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27" name="椭圆 88"/>
                <p:cNvGrpSpPr/>
                <p:nvPr/>
              </p:nvGrpSpPr>
              <p:grpSpPr>
                <a:xfrm rot="-5400000">
                  <a:off x="1162512" y="268039"/>
                  <a:ext cx="978744" cy="968293"/>
                  <a:chOff x="0" y="0"/>
                  <a:chExt cx="554736" cy="548640"/>
                </a:xfrm>
              </p:grpSpPr>
              <p:pic>
                <p:nvPicPr>
                  <p:cNvPr id="15219" name="椭圆 88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554736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20" name="Text Box 308"/>
                  <p:cNvSpPr txBox="1"/>
                  <p:nvPr/>
                </p:nvSpPr>
                <p:spPr>
                  <a:xfrm rot="-3208184">
                    <a:off x="85895" y="82156"/>
                    <a:ext cx="386158" cy="3862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28" name="椭圆 89"/>
                <p:cNvGrpSpPr/>
                <p:nvPr/>
              </p:nvGrpSpPr>
              <p:grpSpPr>
                <a:xfrm rot="-5400000">
                  <a:off x="1834843" y="800528"/>
                  <a:ext cx="365684" cy="365800"/>
                  <a:chOff x="0" y="0"/>
                  <a:chExt cx="207264" cy="207264"/>
                </a:xfrm>
              </p:grpSpPr>
              <p:pic>
                <p:nvPicPr>
                  <p:cNvPr id="15217" name="椭圆 89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18" name="Text Box 311"/>
                  <p:cNvSpPr txBox="1"/>
                  <p:nvPr/>
                </p:nvSpPr>
                <p:spPr>
                  <a:xfrm rot="-8834205">
                    <a:off x="31218" y="33183"/>
                    <a:ext cx="144010" cy="1439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29" name="椭圆 90"/>
                <p:cNvGrpSpPr/>
                <p:nvPr/>
              </p:nvGrpSpPr>
              <p:grpSpPr>
                <a:xfrm rot="-5400000">
                  <a:off x="1700374" y="784379"/>
                  <a:ext cx="473239" cy="462629"/>
                  <a:chOff x="0" y="0"/>
                  <a:chExt cx="268224" cy="262128"/>
                </a:xfrm>
              </p:grpSpPr>
              <p:pic>
                <p:nvPicPr>
                  <p:cNvPr id="15215" name="椭圆 90"/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0" y="0"/>
                    <a:ext cx="268224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16" name="Text Box 314"/>
                  <p:cNvSpPr txBox="1"/>
                  <p:nvPr/>
                </p:nvSpPr>
                <p:spPr>
                  <a:xfrm rot="-8834205">
                    <a:off x="43878" y="38051"/>
                    <a:ext cx="183360" cy="1833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30" name="椭圆 91"/>
                <p:cNvGrpSpPr/>
                <p:nvPr/>
              </p:nvGrpSpPr>
              <p:grpSpPr>
                <a:xfrm rot="-5400000">
                  <a:off x="1248544" y="268080"/>
                  <a:ext cx="720614" cy="710082"/>
                  <a:chOff x="0" y="0"/>
                  <a:chExt cx="408432" cy="402336"/>
                </a:xfrm>
              </p:grpSpPr>
              <p:pic>
                <p:nvPicPr>
                  <p:cNvPr id="15213" name="椭圆 91"/>
                  <p:cNvPicPr/>
                  <p:nvPr/>
                </p:nvPicPr>
                <p:blipFill>
                  <a:blip r:embed="rId95"/>
                  <a:stretch>
                    <a:fillRect/>
                  </a:stretch>
                </p:blipFill>
                <p:spPr>
                  <a:xfrm>
                    <a:off x="0" y="0"/>
                    <a:ext cx="408432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14" name="Text Box 317"/>
                  <p:cNvSpPr txBox="1"/>
                  <p:nvPr/>
                </p:nvSpPr>
                <p:spPr>
                  <a:xfrm rot="-264714">
                    <a:off x="62303" y="58972"/>
                    <a:ext cx="283072" cy="28298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31" name="椭圆 92"/>
                <p:cNvGrpSpPr/>
                <p:nvPr/>
              </p:nvGrpSpPr>
              <p:grpSpPr>
                <a:xfrm rot="-5400000">
                  <a:off x="1963975" y="520859"/>
                  <a:ext cx="537771" cy="537941"/>
                  <a:chOff x="0" y="0"/>
                  <a:chExt cx="304800" cy="304800"/>
                </a:xfrm>
              </p:grpSpPr>
              <p:pic>
                <p:nvPicPr>
                  <p:cNvPr id="15211" name="椭圆 92"/>
                  <p:cNvPicPr/>
                  <p:nvPr/>
                </p:nvPicPr>
                <p:blipFill>
                  <a:blip r:embed="rId96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12" name="Text Box 320"/>
                  <p:cNvSpPr txBox="1"/>
                  <p:nvPr/>
                </p:nvSpPr>
                <p:spPr>
                  <a:xfrm rot="-264714">
                    <a:off x="46857" y="43816"/>
                    <a:ext cx="211532" cy="2114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32" name="椭圆 93"/>
                <p:cNvGrpSpPr/>
                <p:nvPr/>
              </p:nvGrpSpPr>
              <p:grpSpPr>
                <a:xfrm rot="-5400000">
                  <a:off x="1114011" y="929585"/>
                  <a:ext cx="419462" cy="419594"/>
                  <a:chOff x="0" y="0"/>
                  <a:chExt cx="237744" cy="237744"/>
                </a:xfrm>
              </p:grpSpPr>
              <p:pic>
                <p:nvPicPr>
                  <p:cNvPr id="15209" name="椭圆 93"/>
                  <p:cNvPicPr/>
                  <p:nvPr/>
                </p:nvPicPr>
                <p:blipFill>
                  <a:blip r:embed="rId97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10" name="Text Box 323"/>
                  <p:cNvSpPr txBox="1"/>
                  <p:nvPr/>
                </p:nvSpPr>
                <p:spPr>
                  <a:xfrm rot="5071189">
                    <a:off x="34558" y="36259"/>
                    <a:ext cx="163888" cy="1639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33" name="椭圆 94"/>
                <p:cNvGrpSpPr/>
                <p:nvPr/>
              </p:nvGrpSpPr>
              <p:grpSpPr>
                <a:xfrm rot="-5400000">
                  <a:off x="1705775" y="703692"/>
                  <a:ext cx="602304" cy="602494"/>
                  <a:chOff x="0" y="0"/>
                  <a:chExt cx="341376" cy="341376"/>
                </a:xfrm>
              </p:grpSpPr>
              <p:pic>
                <p:nvPicPr>
                  <p:cNvPr id="15207" name="椭圆 94"/>
                  <p:cNvPicPr/>
                  <p:nvPr/>
                </p:nvPicPr>
                <p:blipFill>
                  <a:blip r:embed="rId98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08" name="Text Box 326"/>
                  <p:cNvSpPr txBox="1"/>
                  <p:nvPr/>
                </p:nvSpPr>
                <p:spPr>
                  <a:xfrm rot="-264714">
                    <a:off x="51798" y="53958"/>
                    <a:ext cx="236892" cy="2368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34" name="椭圆 95"/>
                <p:cNvGrpSpPr/>
                <p:nvPr/>
              </p:nvGrpSpPr>
              <p:grpSpPr>
                <a:xfrm rot="-5400000">
                  <a:off x="672991" y="531540"/>
                  <a:ext cx="1011010" cy="1011329"/>
                  <a:chOff x="0" y="0"/>
                  <a:chExt cx="573024" cy="573024"/>
                </a:xfrm>
              </p:grpSpPr>
              <p:pic>
                <p:nvPicPr>
                  <p:cNvPr id="15205" name="椭圆 95"/>
                  <p:cNvPicPr/>
                  <p:nvPr/>
                </p:nvPicPr>
                <p:blipFill>
                  <a:blip r:embed="rId99"/>
                  <a:stretch>
                    <a:fillRect/>
                  </a:stretch>
                </p:blipFill>
                <p:spPr>
                  <a:xfrm>
                    <a:off x="0" y="0"/>
                    <a:ext cx="573024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06" name="Text Box 329"/>
                  <p:cNvSpPr txBox="1"/>
                  <p:nvPr/>
                </p:nvSpPr>
                <p:spPr>
                  <a:xfrm rot="-3433976">
                    <a:off x="87659" y="86949"/>
                    <a:ext cx="398474" cy="39859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5135" name="图片 96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5136" name="图片 97"/>
                <p:cNvPicPr>
                  <a:picLocks noChangeAspect="1"/>
                </p:cNvPicPr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620" name="椭圆 98"/>
                <p:cNvSpPr>
                  <a:spLocks noChangeArrowheads="1"/>
                </p:cNvSpPr>
                <p:nvPr/>
              </p:nvSpPr>
              <p:spPr bwMode="auto">
                <a:xfrm>
                  <a:off x="2333278" y="578307"/>
                  <a:ext cx="364231" cy="3641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21" name="椭圆 99"/>
                <p:cNvSpPr>
                  <a:spLocks noChangeArrowheads="1"/>
                </p:cNvSpPr>
                <p:nvPr/>
              </p:nvSpPr>
              <p:spPr bwMode="auto">
                <a:xfrm>
                  <a:off x="797904" y="920015"/>
                  <a:ext cx="361430" cy="36131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22" name="椭圆 100"/>
                <p:cNvSpPr>
                  <a:spLocks noChangeArrowheads="1"/>
                </p:cNvSpPr>
                <p:nvPr/>
              </p:nvSpPr>
              <p:spPr bwMode="auto">
                <a:xfrm>
                  <a:off x="537342" y="704347"/>
                  <a:ext cx="518328" cy="51816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23" name="椭圆 101"/>
                <p:cNvSpPr>
                  <a:spLocks noChangeArrowheads="1"/>
                </p:cNvSpPr>
                <p:nvPr/>
              </p:nvSpPr>
              <p:spPr bwMode="auto">
                <a:xfrm>
                  <a:off x="1246189" y="407452"/>
                  <a:ext cx="518329" cy="51816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149" name="椭圆 102"/>
                <p:cNvSpPr/>
                <p:nvPr/>
              </p:nvSpPr>
              <p:spPr>
                <a:xfrm>
                  <a:off x="1036058" y="990038"/>
                  <a:ext cx="361428" cy="36131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625" name="椭圆 103"/>
                <p:cNvSpPr>
                  <a:spLocks noChangeArrowheads="1"/>
                </p:cNvSpPr>
                <p:nvPr/>
              </p:nvSpPr>
              <p:spPr bwMode="auto">
                <a:xfrm>
                  <a:off x="923986" y="634325"/>
                  <a:ext cx="619191" cy="6189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26" name="椭圆 104"/>
                <p:cNvSpPr>
                  <a:spLocks noChangeArrowheads="1"/>
                </p:cNvSpPr>
                <p:nvPr/>
              </p:nvSpPr>
              <p:spPr bwMode="auto">
                <a:xfrm>
                  <a:off x="430873" y="953627"/>
                  <a:ext cx="784497" cy="78425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5156" name="椭圆 105"/>
                <p:cNvGrpSpPr/>
                <p:nvPr/>
              </p:nvGrpSpPr>
              <p:grpSpPr>
                <a:xfrm rot="-5400000">
                  <a:off x="86680" y="364788"/>
                  <a:ext cx="1279896" cy="1291058"/>
                  <a:chOff x="0" y="0"/>
                  <a:chExt cx="725424" cy="731520"/>
                </a:xfrm>
              </p:grpSpPr>
              <p:pic>
                <p:nvPicPr>
                  <p:cNvPr id="15203" name="椭圆 105"/>
                  <p:cNvPicPr/>
                  <p:nvPr/>
                </p:nvPicPr>
                <p:blipFill>
                  <a:blip r:embed="rId101"/>
                  <a:stretch>
                    <a:fillRect/>
                  </a:stretch>
                </p:blipFill>
                <p:spPr>
                  <a:xfrm>
                    <a:off x="0" y="0"/>
                    <a:ext cx="725424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04" name="Text Box 341"/>
                  <p:cNvSpPr txBox="1"/>
                  <p:nvPr/>
                </p:nvSpPr>
                <p:spPr>
                  <a:xfrm rot="1258391">
                    <a:off x="105872" y="109521"/>
                    <a:ext cx="510478" cy="5103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2630" name="椭圆 106"/>
                <p:cNvSpPr>
                  <a:spLocks noChangeArrowheads="1"/>
                </p:cNvSpPr>
                <p:nvPr/>
              </p:nvSpPr>
              <p:spPr bwMode="auto">
                <a:xfrm>
                  <a:off x="4524266" y="866798"/>
                  <a:ext cx="218538" cy="2184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160" name="椭圆 107"/>
                <p:cNvSpPr/>
                <p:nvPr/>
              </p:nvSpPr>
              <p:spPr>
                <a:xfrm rot="-7771559" flipV="1">
                  <a:off x="576644" y="583827"/>
                  <a:ext cx="506961" cy="50712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5161" name="椭圆 108"/>
                <p:cNvGrpSpPr/>
                <p:nvPr/>
              </p:nvGrpSpPr>
              <p:grpSpPr>
                <a:xfrm rot="-5400000">
                  <a:off x="221068" y="875766"/>
                  <a:ext cx="677592" cy="677805"/>
                  <a:chOff x="0" y="0"/>
                  <a:chExt cx="384048" cy="384048"/>
                </a:xfrm>
              </p:grpSpPr>
              <p:pic>
                <p:nvPicPr>
                  <p:cNvPr id="15201" name="椭圆 108"/>
                  <p:cNvPicPr/>
                  <p:nvPr/>
                </p:nvPicPr>
                <p:blipFill>
                  <a:blip r:embed="rId102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02" name="Text Box 346"/>
                  <p:cNvSpPr txBox="1"/>
                  <p:nvPr/>
                </p:nvSpPr>
                <p:spPr>
                  <a:xfrm rot="8428441">
                    <a:off x="59081" y="58812"/>
                    <a:ext cx="266576" cy="26649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62" name="椭圆 109"/>
                <p:cNvGrpSpPr/>
                <p:nvPr/>
              </p:nvGrpSpPr>
              <p:grpSpPr>
                <a:xfrm rot="-5400000">
                  <a:off x="576087" y="994100"/>
                  <a:ext cx="527016" cy="527182"/>
                  <a:chOff x="0" y="0"/>
                  <a:chExt cx="298704" cy="298704"/>
                </a:xfrm>
              </p:grpSpPr>
              <p:pic>
                <p:nvPicPr>
                  <p:cNvPr id="15199" name="椭圆 109"/>
                  <p:cNvPicPr/>
                  <p:nvPr/>
                </p:nvPicPr>
                <p:blipFill>
                  <a:blip r:embed="rId103"/>
                  <a:stretch>
                    <a:fillRect/>
                  </a:stretch>
                </p:blipFill>
                <p:spPr>
                  <a:xfrm>
                    <a:off x="0" y="0"/>
                    <a:ext cx="298704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200" name="Text Box 349"/>
                  <p:cNvSpPr txBox="1"/>
                  <p:nvPr/>
                </p:nvSpPr>
                <p:spPr>
                  <a:xfrm rot="8428441">
                    <a:off x="47376" y="45929"/>
                    <a:ext cx="205603" cy="2055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63" name="椭圆 110"/>
                <p:cNvGrpSpPr/>
                <p:nvPr/>
              </p:nvGrpSpPr>
              <p:grpSpPr>
                <a:xfrm rot="-5400000">
                  <a:off x="904210" y="945722"/>
                  <a:ext cx="397951" cy="387317"/>
                  <a:chOff x="0" y="0"/>
                  <a:chExt cx="225552" cy="219456"/>
                </a:xfrm>
              </p:grpSpPr>
              <p:pic>
                <p:nvPicPr>
                  <p:cNvPr id="15197" name="椭圆 110"/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0" y="0"/>
                    <a:ext cx="225552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198" name="Text Box 352"/>
                  <p:cNvSpPr txBox="1"/>
                  <p:nvPr/>
                </p:nvSpPr>
                <p:spPr>
                  <a:xfrm rot="8428441">
                    <a:off x="34390" y="32664"/>
                    <a:ext cx="153642" cy="1535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64" name="椭圆 111"/>
                <p:cNvGrpSpPr/>
                <p:nvPr/>
              </p:nvGrpSpPr>
              <p:grpSpPr>
                <a:xfrm rot="-5400000">
                  <a:off x="1404467" y="606952"/>
                  <a:ext cx="225864" cy="225935"/>
                  <a:chOff x="0" y="0"/>
                  <a:chExt cx="128016" cy="128016"/>
                </a:xfrm>
              </p:grpSpPr>
              <p:pic>
                <p:nvPicPr>
                  <p:cNvPr id="15195" name="椭圆 111"/>
                  <p:cNvPicPr/>
                  <p:nvPr/>
                </p:nvPicPr>
                <p:blipFill>
                  <a:blip r:embed="rId105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196" name="Text Box 355"/>
                  <p:cNvSpPr txBox="1"/>
                  <p:nvPr/>
                </p:nvSpPr>
                <p:spPr>
                  <a:xfrm rot="8428441">
                    <a:off x="18777" y="18974"/>
                    <a:ext cx="87376" cy="87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65" name="椭圆 112"/>
                <p:cNvGrpSpPr/>
                <p:nvPr/>
              </p:nvGrpSpPr>
              <p:grpSpPr>
                <a:xfrm rot="-5400000">
                  <a:off x="656763" y="676830"/>
                  <a:ext cx="440972" cy="430353"/>
                  <a:chOff x="0" y="0"/>
                  <a:chExt cx="249936" cy="243840"/>
                </a:xfrm>
              </p:grpSpPr>
              <p:pic>
                <p:nvPicPr>
                  <p:cNvPr id="15193" name="椭圆 112"/>
                  <p:cNvPicPr/>
                  <p:nvPr/>
                </p:nvPicPr>
                <p:blipFill>
                  <a:blip r:embed="rId106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194" name="Text Box 358"/>
                  <p:cNvSpPr txBox="1"/>
                  <p:nvPr/>
                </p:nvSpPr>
                <p:spPr>
                  <a:xfrm rot="8428441">
                    <a:off x="40118" y="36089"/>
                    <a:ext cx="172062" cy="1720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66" name="椭圆 113"/>
                <p:cNvGrpSpPr/>
                <p:nvPr/>
              </p:nvGrpSpPr>
              <p:grpSpPr>
                <a:xfrm rot="-5400000">
                  <a:off x="1587367" y="746772"/>
                  <a:ext cx="225864" cy="225935"/>
                  <a:chOff x="0" y="0"/>
                  <a:chExt cx="128016" cy="128016"/>
                </a:xfrm>
              </p:grpSpPr>
              <p:pic>
                <p:nvPicPr>
                  <p:cNvPr id="15191" name="椭圆 113"/>
                  <p:cNvPicPr/>
                  <p:nvPr/>
                </p:nvPicPr>
                <p:blipFill>
                  <a:blip r:embed="rId107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192" name="Text Box 361"/>
                  <p:cNvSpPr txBox="1"/>
                  <p:nvPr/>
                </p:nvSpPr>
                <p:spPr>
                  <a:xfrm rot="3741287">
                    <a:off x="20981" y="22135"/>
                    <a:ext cx="87348" cy="873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67" name="椭圆 114"/>
                <p:cNvGrpSpPr/>
                <p:nvPr/>
              </p:nvGrpSpPr>
              <p:grpSpPr>
                <a:xfrm rot="-5400000">
                  <a:off x="877342" y="617650"/>
                  <a:ext cx="580793" cy="580976"/>
                  <a:chOff x="0" y="0"/>
                  <a:chExt cx="329184" cy="329184"/>
                </a:xfrm>
              </p:grpSpPr>
              <p:pic>
                <p:nvPicPr>
                  <p:cNvPr id="15189" name="椭圆 114"/>
                  <p:cNvPicPr/>
                  <p:nvPr/>
                </p:nvPicPr>
                <p:blipFill>
                  <a:blip r:embed="rId108"/>
                  <a:stretch>
                    <a:fillRect/>
                  </a:stretch>
                </p:blipFill>
                <p:spPr>
                  <a:xfrm>
                    <a:off x="0" y="0"/>
                    <a:ext cx="329184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190" name="Text Box 364"/>
                  <p:cNvSpPr txBox="1"/>
                  <p:nvPr/>
                </p:nvSpPr>
                <p:spPr>
                  <a:xfrm rot="1062645">
                    <a:off x="51116" y="50362"/>
                    <a:ext cx="226361" cy="226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168" name="椭圆 115"/>
                <p:cNvGrpSpPr/>
                <p:nvPr/>
              </p:nvGrpSpPr>
              <p:grpSpPr>
                <a:xfrm rot="-5400000">
                  <a:off x="1388359" y="1053270"/>
                  <a:ext cx="419462" cy="430353"/>
                  <a:chOff x="0" y="0"/>
                  <a:chExt cx="237744" cy="243840"/>
                </a:xfrm>
              </p:grpSpPr>
              <p:pic>
                <p:nvPicPr>
                  <p:cNvPr id="15187" name="椭圆 115"/>
                  <p:cNvPicPr/>
                  <p:nvPr/>
                </p:nvPicPr>
                <p:blipFill>
                  <a:blip r:embed="rId109"/>
                  <a:stretch>
                    <a:fillRect/>
                  </a:stretch>
                </p:blipFill>
                <p:spPr>
                  <a:xfrm>
                    <a:off x="0" y="0"/>
                    <a:ext cx="237744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188" name="Text Box 367"/>
                  <p:cNvSpPr txBox="1"/>
                  <p:nvPr/>
                </p:nvSpPr>
                <p:spPr>
                  <a:xfrm rot="-7506846">
                    <a:off x="35629" y="40062"/>
                    <a:ext cx="165830" cy="16588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5169" name="图片 116"/>
                <p:cNvPicPr>
                  <a:picLocks noChangeAspect="1"/>
                </p:cNvPicPr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5170" name="图片 117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658" name="椭圆 11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781" y="688908"/>
                  <a:ext cx="212868" cy="210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59" name="椭圆 11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0218" y="1417126"/>
                  <a:ext cx="305298" cy="3025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60" name="椭圆 120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699" y="1075417"/>
                  <a:ext cx="302496" cy="30539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180" name="椭圆 121"/>
                <p:cNvSpPr/>
                <p:nvPr/>
              </p:nvSpPr>
              <p:spPr>
                <a:xfrm rot="-7771559" flipV="1">
                  <a:off x="1103331" y="617485"/>
                  <a:ext cx="212868" cy="21293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662" name="椭圆 12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041" y="317750"/>
                  <a:ext cx="459346" cy="4594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5184" name="椭圆 123"/>
                <p:cNvGrpSpPr/>
                <p:nvPr/>
              </p:nvGrpSpPr>
              <p:grpSpPr>
                <a:xfrm rot="-5400000">
                  <a:off x="1081785" y="456293"/>
                  <a:ext cx="752880" cy="753117"/>
                  <a:chOff x="0" y="0"/>
                  <a:chExt cx="426720" cy="426720"/>
                </a:xfrm>
              </p:grpSpPr>
              <p:pic>
                <p:nvPicPr>
                  <p:cNvPr id="15185" name="椭圆 123"/>
                  <p:cNvPicPr/>
                  <p:nvPr/>
                </p:nvPicPr>
                <p:blipFill>
                  <a:blip r:embed="rId112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186" name="Text Box 377"/>
                  <p:cNvSpPr txBox="1"/>
                  <p:nvPr/>
                </p:nvSpPr>
                <p:spPr>
                  <a:xfrm rot="-9029951">
                    <a:off x="63665" y="65301"/>
                    <a:ext cx="299142" cy="2990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sp>
          <p:nvSpPr>
            <p:cNvPr id="15107" name="文本框 180"/>
            <p:cNvSpPr txBox="1"/>
            <p:nvPr/>
          </p:nvSpPr>
          <p:spPr>
            <a:xfrm>
              <a:off x="0" y="0"/>
              <a:ext cx="1237839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itchFamily="2" charset="-122"/>
                </a:rPr>
                <a:t>1999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</p:grpSp>
      <p:grpSp>
        <p:nvGrpSpPr>
          <p:cNvPr id="10782" name="组合 1"/>
          <p:cNvGrpSpPr/>
          <p:nvPr/>
        </p:nvGrpSpPr>
        <p:grpSpPr>
          <a:xfrm>
            <a:off x="2532063" y="1444625"/>
            <a:ext cx="1252537" cy="2914650"/>
            <a:chOff x="0" y="0"/>
            <a:chExt cx="1252266" cy="2915613"/>
          </a:xfrm>
        </p:grpSpPr>
        <p:grpSp>
          <p:nvGrpSpPr>
            <p:cNvPr id="14961" name="组合 433"/>
            <p:cNvGrpSpPr/>
            <p:nvPr/>
          </p:nvGrpSpPr>
          <p:grpSpPr>
            <a:xfrm>
              <a:off x="55201" y="0"/>
              <a:ext cx="1067945" cy="2695188"/>
              <a:chOff x="0" y="0"/>
              <a:chExt cx="1067945" cy="2695188"/>
            </a:xfrm>
          </p:grpSpPr>
          <p:pic>
            <p:nvPicPr>
              <p:cNvPr id="14963" name="图片 125"/>
              <p:cNvPicPr>
                <a:picLocks noChangeAspect="1"/>
              </p:cNvPicPr>
              <p:nvPr/>
            </p:nvPicPr>
            <p:blipFill>
              <a:blip r:embed="rId75"/>
              <a:stretch>
                <a:fillRect/>
              </a:stretch>
            </p:blipFill>
            <p:spPr>
              <a:xfrm rot="3271559">
                <a:off x="9385" y="2114014"/>
                <a:ext cx="215844" cy="2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4964" name="组合 126"/>
              <p:cNvGrpSpPr/>
              <p:nvPr/>
            </p:nvGrpSpPr>
            <p:grpSpPr>
              <a:xfrm rot="-5400000" flipV="1">
                <a:off x="-772378" y="854863"/>
                <a:ext cx="2695188" cy="985459"/>
                <a:chOff x="0" y="0"/>
                <a:chExt cx="4756814" cy="1739265"/>
              </a:xfrm>
            </p:grpSpPr>
            <p:sp>
              <p:nvSpPr>
                <p:cNvPr id="14965" name="椭圆 127"/>
                <p:cNvSpPr/>
                <p:nvPr/>
              </p:nvSpPr>
              <p:spPr>
                <a:xfrm>
                  <a:off x="401340" y="626483"/>
                  <a:ext cx="868852" cy="86837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4966" name="椭圆 128"/>
                <p:cNvGrpSpPr/>
                <p:nvPr/>
              </p:nvGrpSpPr>
              <p:grpSpPr>
                <a:xfrm rot="-5400000" flipV="1">
                  <a:off x="5226" y="108842"/>
                  <a:ext cx="1129452" cy="1140831"/>
                  <a:chOff x="0" y="0"/>
                  <a:chExt cx="640080" cy="646176"/>
                </a:xfrm>
              </p:grpSpPr>
              <p:pic>
                <p:nvPicPr>
                  <p:cNvPr id="15104" name="椭圆 128"/>
                  <p:cNvPicPr/>
                  <p:nvPr/>
                </p:nvPicPr>
                <p:blipFill>
                  <a:blip r:embed="rId113"/>
                  <a:stretch>
                    <a:fillRect/>
                  </a:stretch>
                </p:blipFill>
                <p:spPr>
                  <a:xfrm>
                    <a:off x="0" y="0"/>
                    <a:ext cx="640080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105" name="Text Box 386"/>
                  <p:cNvSpPr txBox="1"/>
                  <p:nvPr/>
                </p:nvSpPr>
                <p:spPr>
                  <a:xfrm rot="5400000">
                    <a:off x="93024" y="97031"/>
                    <a:ext cx="454605" cy="4548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67" name="椭圆 129"/>
                <p:cNvGrpSpPr/>
                <p:nvPr/>
              </p:nvGrpSpPr>
              <p:grpSpPr>
                <a:xfrm rot="-5400000" flipV="1">
                  <a:off x="3023873" y="899711"/>
                  <a:ext cx="215134" cy="215251"/>
                  <a:chOff x="0" y="0"/>
                  <a:chExt cx="121920" cy="121920"/>
                </a:xfrm>
              </p:grpSpPr>
              <p:pic>
                <p:nvPicPr>
                  <p:cNvPr id="15102" name="椭圆 129"/>
                  <p:cNvPicPr/>
                  <p:nvPr/>
                </p:nvPicPr>
                <p:blipFill>
                  <a:blip r:embed="rId114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103" name="Text Box 389"/>
                  <p:cNvSpPr txBox="1"/>
                  <p:nvPr/>
                </p:nvSpPr>
                <p:spPr>
                  <a:xfrm rot="5400000">
                    <a:off x="17375" y="20604"/>
                    <a:ext cx="85022" cy="850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68" name="椭圆 130"/>
                <p:cNvGrpSpPr/>
                <p:nvPr/>
              </p:nvGrpSpPr>
              <p:grpSpPr>
                <a:xfrm rot="-5400000" flipV="1">
                  <a:off x="597123" y="-9436"/>
                  <a:ext cx="968101" cy="979393"/>
                  <a:chOff x="0" y="0"/>
                  <a:chExt cx="548640" cy="554736"/>
                </a:xfrm>
              </p:grpSpPr>
              <p:pic>
                <p:nvPicPr>
                  <p:cNvPr id="15100" name="椭圆 130"/>
                  <p:cNvPicPr/>
                  <p:nvPr/>
                </p:nvPicPr>
                <p:blipFill>
                  <a:blip r:embed="rId115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101" name="Text Box 392"/>
                  <p:cNvSpPr txBox="1"/>
                  <p:nvPr/>
                </p:nvSpPr>
                <p:spPr>
                  <a:xfrm rot="-1965795">
                    <a:off x="80265" y="82850"/>
                    <a:ext cx="386235" cy="3860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69" name="椭圆 131"/>
                <p:cNvGrpSpPr/>
                <p:nvPr/>
              </p:nvGrpSpPr>
              <p:grpSpPr>
                <a:xfrm rot="-5400000" flipV="1">
                  <a:off x="4035538" y="749136"/>
                  <a:ext cx="150594" cy="150676"/>
                  <a:chOff x="0" y="0"/>
                  <a:chExt cx="85344" cy="85344"/>
                </a:xfrm>
              </p:grpSpPr>
              <p:pic>
                <p:nvPicPr>
                  <p:cNvPr id="15098" name="椭圆 131"/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99" name="Text Box 395"/>
                  <p:cNvSpPr txBox="1"/>
                  <p:nvPr/>
                </p:nvSpPr>
                <p:spPr>
                  <a:xfrm rot="5400000">
                    <a:off x="15270" y="13546"/>
                    <a:ext cx="60315" cy="60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70" name="椭圆 132"/>
                <p:cNvGrpSpPr/>
                <p:nvPr/>
              </p:nvGrpSpPr>
              <p:grpSpPr>
                <a:xfrm rot="-5400000" flipV="1">
                  <a:off x="3497430" y="781386"/>
                  <a:ext cx="225890" cy="226014"/>
                  <a:chOff x="0" y="0"/>
                  <a:chExt cx="128016" cy="128016"/>
                </a:xfrm>
              </p:grpSpPr>
              <p:pic>
                <p:nvPicPr>
                  <p:cNvPr id="15096" name="椭圆 132"/>
                  <p:cNvPicPr/>
                  <p:nvPr/>
                </p:nvPicPr>
                <p:blipFill>
                  <a:blip r:embed="rId117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97" name="Text Box 398"/>
                  <p:cNvSpPr txBox="1"/>
                  <p:nvPr/>
                </p:nvSpPr>
                <p:spPr>
                  <a:xfrm rot="-6291224">
                    <a:off x="21816" y="23193"/>
                    <a:ext cx="85022" cy="850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71" name="椭圆 133"/>
                <p:cNvGrpSpPr/>
                <p:nvPr/>
              </p:nvGrpSpPr>
              <p:grpSpPr>
                <a:xfrm rot="-5400000" flipV="1">
                  <a:off x="2679458" y="953510"/>
                  <a:ext cx="161350" cy="161438"/>
                  <a:chOff x="0" y="0"/>
                  <a:chExt cx="91440" cy="91440"/>
                </a:xfrm>
              </p:grpSpPr>
              <p:pic>
                <p:nvPicPr>
                  <p:cNvPr id="15094" name="椭圆 133"/>
                  <p:cNvPicPr/>
                  <p:nvPr/>
                </p:nvPicPr>
                <p:blipFill>
                  <a:blip r:embed="rId118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95" name="Text Box 401"/>
                  <p:cNvSpPr txBox="1"/>
                  <p:nvPr/>
                </p:nvSpPr>
                <p:spPr>
                  <a:xfrm rot="-6291224">
                    <a:off x="17867" y="14440"/>
                    <a:ext cx="60315" cy="60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72" name="椭圆 134"/>
                <p:cNvGrpSpPr/>
                <p:nvPr/>
              </p:nvGrpSpPr>
              <p:grpSpPr>
                <a:xfrm rot="-5400000" flipV="1">
                  <a:off x="3411371" y="921181"/>
                  <a:ext cx="376484" cy="376690"/>
                  <a:chOff x="0" y="0"/>
                  <a:chExt cx="213360" cy="213360"/>
                </a:xfrm>
              </p:grpSpPr>
              <p:pic>
                <p:nvPicPr>
                  <p:cNvPr id="15092" name="椭圆 134"/>
                  <p:cNvPicPr/>
                  <p:nvPr/>
                </p:nvPicPr>
                <p:blipFill>
                  <a:blip r:embed="rId119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93" name="Text Box 404"/>
                  <p:cNvSpPr txBox="1"/>
                  <p:nvPr/>
                </p:nvSpPr>
                <p:spPr>
                  <a:xfrm rot="-1965795">
                    <a:off x="33988" y="35814"/>
                    <a:ext cx="143992" cy="1439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73" name="椭圆 135"/>
                <p:cNvGrpSpPr/>
                <p:nvPr/>
              </p:nvGrpSpPr>
              <p:grpSpPr>
                <a:xfrm rot="-5400000" flipV="1">
                  <a:off x="2512742" y="743649"/>
                  <a:ext cx="537834" cy="548890"/>
                  <a:chOff x="0" y="0"/>
                  <a:chExt cx="304800" cy="310896"/>
                </a:xfrm>
              </p:grpSpPr>
              <p:pic>
                <p:nvPicPr>
                  <p:cNvPr id="15090" name="椭圆 135"/>
                  <p:cNvPicPr/>
                  <p:nvPr/>
                </p:nvPicPr>
                <p:blipFill>
                  <a:blip r:embed="rId120"/>
                  <a:stretch>
                    <a:fillRect/>
                  </a:stretch>
                </p:blipFill>
                <p:spPr>
                  <a:xfrm>
                    <a:off x="0" y="0"/>
                    <a:ext cx="304800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91" name="Text Box 407"/>
                  <p:cNvSpPr txBox="1"/>
                  <p:nvPr/>
                </p:nvSpPr>
                <p:spPr>
                  <a:xfrm rot="5400000">
                    <a:off x="44585" y="45913"/>
                    <a:ext cx="217783" cy="2179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74" name="椭圆 136"/>
                <p:cNvGrpSpPr/>
                <p:nvPr/>
              </p:nvGrpSpPr>
              <p:grpSpPr>
                <a:xfrm rot="-5400000" flipV="1">
                  <a:off x="2388910" y="910442"/>
                  <a:ext cx="311944" cy="312114"/>
                  <a:chOff x="0" y="0"/>
                  <a:chExt cx="176784" cy="176784"/>
                </a:xfrm>
              </p:grpSpPr>
              <p:pic>
                <p:nvPicPr>
                  <p:cNvPr id="15088" name="椭圆 136"/>
                  <p:cNvPicPr/>
                  <p:nvPr/>
                </p:nvPicPr>
                <p:blipFill>
                  <a:blip r:embed="rId121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89" name="Text Box 410"/>
                  <p:cNvSpPr txBox="1"/>
                  <p:nvPr/>
                </p:nvSpPr>
                <p:spPr>
                  <a:xfrm rot="6377559">
                    <a:off x="30234" y="30738"/>
                    <a:ext cx="120217" cy="120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4975" name="图片 137"/>
                <p:cNvPicPr>
                  <a:picLocks noChangeAspect="1"/>
                </p:cNvPicPr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14976" name="椭圆 138"/>
                <p:cNvGrpSpPr/>
                <p:nvPr/>
              </p:nvGrpSpPr>
              <p:grpSpPr>
                <a:xfrm rot="-5400000" flipV="1">
                  <a:off x="408752" y="200348"/>
                  <a:ext cx="871291" cy="871767"/>
                  <a:chOff x="0" y="0"/>
                  <a:chExt cx="493776" cy="493776"/>
                </a:xfrm>
              </p:grpSpPr>
              <p:pic>
                <p:nvPicPr>
                  <p:cNvPr id="15086" name="椭圆 138"/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87" name="Text Box 414"/>
                  <p:cNvSpPr txBox="1"/>
                  <p:nvPr/>
                </p:nvSpPr>
                <p:spPr>
                  <a:xfrm rot="5400000">
                    <a:off x="71380" y="70544"/>
                    <a:ext cx="350623" cy="350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77" name="椭圆 139"/>
                <p:cNvGrpSpPr/>
                <p:nvPr/>
              </p:nvGrpSpPr>
              <p:grpSpPr>
                <a:xfrm rot="-5400000" flipV="1">
                  <a:off x="785383" y="426298"/>
                  <a:ext cx="656158" cy="656516"/>
                  <a:chOff x="0" y="0"/>
                  <a:chExt cx="371856" cy="371856"/>
                </a:xfrm>
              </p:grpSpPr>
              <p:pic>
                <p:nvPicPr>
                  <p:cNvPr id="15084" name="椭圆 139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85" name="Text Box 417"/>
                  <p:cNvSpPr txBox="1"/>
                  <p:nvPr/>
                </p:nvSpPr>
                <p:spPr>
                  <a:xfrm rot="5400000">
                    <a:off x="57123" y="56630"/>
                    <a:ext cx="262013" cy="2621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78" name="椭圆 140"/>
                <p:cNvGrpSpPr/>
                <p:nvPr/>
              </p:nvGrpSpPr>
              <p:grpSpPr>
                <a:xfrm rot="-5400000" flipV="1">
                  <a:off x="1339575" y="980341"/>
                  <a:ext cx="365727" cy="376690"/>
                  <a:chOff x="0" y="0"/>
                  <a:chExt cx="207264" cy="213360"/>
                </a:xfrm>
              </p:grpSpPr>
              <p:pic>
                <p:nvPicPr>
                  <p:cNvPr id="15082" name="椭圆 140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83" name="Text Box 420"/>
                  <p:cNvSpPr txBox="1"/>
                  <p:nvPr/>
                </p:nvSpPr>
                <p:spPr>
                  <a:xfrm rot="5400000">
                    <a:off x="28290" y="32042"/>
                    <a:ext cx="149005" cy="1490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79" name="椭圆 141"/>
                <p:cNvGrpSpPr/>
                <p:nvPr/>
              </p:nvGrpSpPr>
              <p:grpSpPr>
                <a:xfrm rot="-5400000" flipV="1">
                  <a:off x="516340" y="641411"/>
                  <a:ext cx="731454" cy="731854"/>
                  <a:chOff x="0" y="0"/>
                  <a:chExt cx="414528" cy="414528"/>
                </a:xfrm>
              </p:grpSpPr>
              <p:pic>
                <p:nvPicPr>
                  <p:cNvPr id="15080" name="椭圆 141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81" name="Text Box 423"/>
                  <p:cNvSpPr txBox="1"/>
                  <p:nvPr/>
                </p:nvSpPr>
                <p:spPr>
                  <a:xfrm rot="5400000">
                    <a:off x="63071" y="58719"/>
                    <a:ext cx="293424" cy="2935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80" name="椭圆 142"/>
                <p:cNvGrpSpPr/>
                <p:nvPr/>
              </p:nvGrpSpPr>
              <p:grpSpPr>
                <a:xfrm rot="-5400000" flipV="1">
                  <a:off x="1522542" y="840503"/>
                  <a:ext cx="376484" cy="387452"/>
                  <a:chOff x="0" y="0"/>
                  <a:chExt cx="213360" cy="219456"/>
                </a:xfrm>
              </p:grpSpPr>
              <p:pic>
                <p:nvPicPr>
                  <p:cNvPr id="15078" name="椭圆 142"/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0" y="0"/>
                    <a:ext cx="213360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79" name="Text Box 426"/>
                  <p:cNvSpPr txBox="1"/>
                  <p:nvPr/>
                </p:nvSpPr>
                <p:spPr>
                  <a:xfrm rot="712845">
                    <a:off x="32144" y="35041"/>
                    <a:ext cx="149086" cy="1490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81" name="椭圆 143"/>
                <p:cNvGrpSpPr/>
                <p:nvPr/>
              </p:nvGrpSpPr>
              <p:grpSpPr>
                <a:xfrm rot="-5400000" flipV="1">
                  <a:off x="688605" y="501507"/>
                  <a:ext cx="968101" cy="968630"/>
                  <a:chOff x="0" y="0"/>
                  <a:chExt cx="548640" cy="548640"/>
                </a:xfrm>
              </p:grpSpPr>
              <p:pic>
                <p:nvPicPr>
                  <p:cNvPr id="15076" name="椭圆 143"/>
                  <p:cNvPicPr/>
                  <p:nvPr/>
                </p:nvPicPr>
                <p:blipFill>
                  <a:blip r:embed="rId127"/>
                  <a:stretch>
                    <a:fillRect/>
                  </a:stretch>
                </p:blipFill>
                <p:spPr>
                  <a:xfrm>
                    <a:off x="0" y="0"/>
                    <a:ext cx="548640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77" name="Text Box 429"/>
                  <p:cNvSpPr txBox="1"/>
                  <p:nvPr/>
                </p:nvSpPr>
                <p:spPr>
                  <a:xfrm rot="-1965795">
                    <a:off x="82151" y="80870"/>
                    <a:ext cx="386235" cy="3860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82" name="椭圆 144"/>
                <p:cNvGrpSpPr/>
                <p:nvPr/>
              </p:nvGrpSpPr>
              <p:grpSpPr>
                <a:xfrm rot="-5400000" flipV="1">
                  <a:off x="1167538" y="259480"/>
                  <a:ext cx="968101" cy="979393"/>
                  <a:chOff x="0" y="0"/>
                  <a:chExt cx="548640" cy="554736"/>
                </a:xfrm>
              </p:grpSpPr>
              <p:pic>
                <p:nvPicPr>
                  <p:cNvPr id="15074" name="椭圆 144"/>
                  <p:cNvPicPr/>
                  <p:nvPr/>
                </p:nvPicPr>
                <p:blipFill>
                  <a:blip r:embed="rId128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75" name="Text Box 432"/>
                  <p:cNvSpPr txBox="1"/>
                  <p:nvPr/>
                </p:nvSpPr>
                <p:spPr>
                  <a:xfrm rot="-7591816">
                    <a:off x="81209" y="83105"/>
                    <a:ext cx="386025" cy="3862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83" name="椭圆 145"/>
                <p:cNvGrpSpPr/>
                <p:nvPr/>
              </p:nvGrpSpPr>
              <p:grpSpPr>
                <a:xfrm rot="-5400000" flipV="1">
                  <a:off x="1840034" y="802860"/>
                  <a:ext cx="365727" cy="365927"/>
                  <a:chOff x="0" y="0"/>
                  <a:chExt cx="207264" cy="207264"/>
                </a:xfrm>
              </p:grpSpPr>
              <p:pic>
                <p:nvPicPr>
                  <p:cNvPr id="15072" name="椭圆 145"/>
                  <p:cNvPicPr/>
                  <p:nvPr/>
                </p:nvPicPr>
                <p:blipFill>
                  <a:blip r:embed="rId129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73" name="Text Box 435"/>
                  <p:cNvSpPr txBox="1"/>
                  <p:nvPr/>
                </p:nvSpPr>
                <p:spPr>
                  <a:xfrm rot="-1965795">
                    <a:off x="32585" y="33096"/>
                    <a:ext cx="143992" cy="1439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84" name="椭圆 146"/>
                <p:cNvGrpSpPr/>
                <p:nvPr/>
              </p:nvGrpSpPr>
              <p:grpSpPr>
                <a:xfrm rot="-5400000" flipV="1">
                  <a:off x="1705528" y="775939"/>
                  <a:ext cx="462537" cy="473553"/>
                  <a:chOff x="0" y="0"/>
                  <a:chExt cx="262128" cy="268224"/>
                </a:xfrm>
              </p:grpSpPr>
              <p:pic>
                <p:nvPicPr>
                  <p:cNvPr id="15070" name="椭圆 146"/>
                  <p:cNvPicPr/>
                  <p:nvPr/>
                </p:nvPicPr>
                <p:blipFill>
                  <a:blip r:embed="rId130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71" name="Text Box 438"/>
                  <p:cNvSpPr txBox="1"/>
                  <p:nvPr/>
                </p:nvSpPr>
                <p:spPr>
                  <a:xfrm rot="-1965795">
                    <a:off x="39153" y="43742"/>
                    <a:ext cx="183338" cy="1832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85" name="椭圆 147"/>
                <p:cNvGrpSpPr/>
                <p:nvPr/>
              </p:nvGrpSpPr>
              <p:grpSpPr>
                <a:xfrm rot="-5400000" flipV="1">
                  <a:off x="1248189" y="264929"/>
                  <a:ext cx="720698" cy="721091"/>
                  <a:chOff x="0" y="0"/>
                  <a:chExt cx="408432" cy="408432"/>
                </a:xfrm>
              </p:grpSpPr>
              <p:pic>
                <p:nvPicPr>
                  <p:cNvPr id="15068" name="椭圆 147"/>
                  <p:cNvPicPr/>
                  <p:nvPr/>
                </p:nvPicPr>
                <p:blipFill>
                  <a:blip r:embed="rId131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69" name="Text Box 441"/>
                  <p:cNvSpPr txBox="1"/>
                  <p:nvPr/>
                </p:nvSpPr>
                <p:spPr>
                  <a:xfrm rot="-10535287">
                    <a:off x="63653" y="63302"/>
                    <a:ext cx="283040" cy="2828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86" name="椭圆 148"/>
                <p:cNvGrpSpPr/>
                <p:nvPr/>
              </p:nvGrpSpPr>
              <p:grpSpPr>
                <a:xfrm rot="-5400000" flipV="1">
                  <a:off x="1958470" y="523140"/>
                  <a:ext cx="537834" cy="538128"/>
                  <a:chOff x="0" y="0"/>
                  <a:chExt cx="304800" cy="304800"/>
                </a:xfrm>
              </p:grpSpPr>
              <p:pic>
                <p:nvPicPr>
                  <p:cNvPr id="15066" name="椭圆 148"/>
                  <p:cNvPicPr/>
                  <p:nvPr/>
                </p:nvPicPr>
                <p:blipFill>
                  <a:blip r:embed="rId132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67" name="Text Box 444"/>
                  <p:cNvSpPr txBox="1"/>
                  <p:nvPr/>
                </p:nvSpPr>
                <p:spPr>
                  <a:xfrm rot="-10535287">
                    <a:off x="48215" y="46453"/>
                    <a:ext cx="211507" cy="211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87" name="椭圆 149"/>
                <p:cNvGrpSpPr/>
                <p:nvPr/>
              </p:nvGrpSpPr>
              <p:grpSpPr>
                <a:xfrm rot="-5400000" flipV="1">
                  <a:off x="1108194" y="931924"/>
                  <a:ext cx="419511" cy="419740"/>
                  <a:chOff x="0" y="0"/>
                  <a:chExt cx="237744" cy="237744"/>
                </a:xfrm>
              </p:grpSpPr>
              <p:pic>
                <p:nvPicPr>
                  <p:cNvPr id="15064" name="椭圆 149"/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65" name="Text Box 447"/>
                  <p:cNvSpPr txBox="1"/>
                  <p:nvPr/>
                </p:nvSpPr>
                <p:spPr>
                  <a:xfrm rot="5728810">
                    <a:off x="35958" y="34274"/>
                    <a:ext cx="163830" cy="163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88" name="椭圆 150"/>
                <p:cNvGrpSpPr/>
                <p:nvPr/>
              </p:nvGrpSpPr>
              <p:grpSpPr>
                <a:xfrm rot="-5400000" flipV="1">
                  <a:off x="1710947" y="705985"/>
                  <a:ext cx="602374" cy="602703"/>
                  <a:chOff x="0" y="0"/>
                  <a:chExt cx="341376" cy="341376"/>
                </a:xfrm>
              </p:grpSpPr>
              <p:pic>
                <p:nvPicPr>
                  <p:cNvPr id="15062" name="椭圆 150"/>
                  <p:cNvPicPr/>
                  <p:nvPr/>
                </p:nvPicPr>
                <p:blipFill>
                  <a:blip r:embed="rId134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63" name="Text Box 450"/>
                  <p:cNvSpPr txBox="1"/>
                  <p:nvPr/>
                </p:nvSpPr>
                <p:spPr>
                  <a:xfrm rot="-10535287">
                    <a:off x="53171" y="53593"/>
                    <a:ext cx="236865" cy="236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89" name="椭圆 151"/>
                <p:cNvGrpSpPr/>
                <p:nvPr/>
              </p:nvGrpSpPr>
              <p:grpSpPr>
                <a:xfrm rot="-5400000" flipV="1">
                  <a:off x="677851" y="533769"/>
                  <a:ext cx="1000371" cy="1000918"/>
                  <a:chOff x="0" y="0"/>
                  <a:chExt cx="566928" cy="566928"/>
                </a:xfrm>
              </p:grpSpPr>
              <p:pic>
                <p:nvPicPr>
                  <p:cNvPr id="15060" name="椭圆 151"/>
                  <p:cNvPicPr/>
                  <p:nvPr/>
                </p:nvPicPr>
                <p:blipFill>
                  <a:blip r:embed="rId135"/>
                  <a:stretch>
                    <a:fillRect/>
                  </a:stretch>
                </p:blipFill>
                <p:spPr>
                  <a:xfrm>
                    <a:off x="0" y="0"/>
                    <a:ext cx="566928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61" name="Text Box 453"/>
                  <p:cNvSpPr txBox="1"/>
                  <p:nvPr/>
                </p:nvSpPr>
                <p:spPr>
                  <a:xfrm rot="-7366024">
                    <a:off x="82994" y="84191"/>
                    <a:ext cx="398334" cy="398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4990" name="图片 152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4991" name="图片 153"/>
                <p:cNvPicPr>
                  <a:picLocks noChangeAspect="1"/>
                </p:cNvPicPr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44" name="椭圆 154"/>
                <p:cNvSpPr>
                  <a:spLocks noChangeArrowheads="1"/>
                </p:cNvSpPr>
                <p:nvPr/>
              </p:nvSpPr>
              <p:spPr bwMode="auto">
                <a:xfrm>
                  <a:off x="2335237" y="578863"/>
                  <a:ext cx="361554" cy="36135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45" name="椭圆 155"/>
                <p:cNvSpPr>
                  <a:spLocks noChangeArrowheads="1"/>
                </p:cNvSpPr>
                <p:nvPr/>
              </p:nvSpPr>
              <p:spPr bwMode="auto">
                <a:xfrm>
                  <a:off x="793725" y="917810"/>
                  <a:ext cx="364357" cy="3641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46" name="椭圆 156"/>
                <p:cNvSpPr>
                  <a:spLocks noChangeArrowheads="1"/>
                </p:cNvSpPr>
                <p:nvPr/>
              </p:nvSpPr>
              <p:spPr bwMode="auto">
                <a:xfrm>
                  <a:off x="535872" y="702116"/>
                  <a:ext cx="515706" cy="51822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47" name="椭圆 157"/>
                <p:cNvSpPr>
                  <a:spLocks noChangeArrowheads="1"/>
                </p:cNvSpPr>
                <p:nvPr/>
              </p:nvSpPr>
              <p:spPr bwMode="auto">
                <a:xfrm>
                  <a:off x="1244967" y="405187"/>
                  <a:ext cx="515706" cy="51822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004" name="椭圆 158"/>
                <p:cNvSpPr/>
                <p:nvPr/>
              </p:nvSpPr>
              <p:spPr>
                <a:xfrm>
                  <a:off x="1037564" y="987840"/>
                  <a:ext cx="361556" cy="36415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749" name="椭圆 159"/>
                <p:cNvSpPr>
                  <a:spLocks noChangeArrowheads="1"/>
                </p:cNvSpPr>
                <p:nvPr/>
              </p:nvSpPr>
              <p:spPr bwMode="auto">
                <a:xfrm>
                  <a:off x="925454" y="634887"/>
                  <a:ext cx="619409" cy="6190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50" name="椭圆 160"/>
                <p:cNvSpPr>
                  <a:spLocks noChangeArrowheads="1"/>
                </p:cNvSpPr>
                <p:nvPr/>
              </p:nvSpPr>
              <p:spPr bwMode="auto">
                <a:xfrm>
                  <a:off x="429367" y="954227"/>
                  <a:ext cx="787572" cy="7871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5011" name="椭圆 161"/>
                <p:cNvGrpSpPr/>
                <p:nvPr/>
              </p:nvGrpSpPr>
              <p:grpSpPr>
                <a:xfrm rot="-5400000" flipV="1">
                  <a:off x="85987" y="372342"/>
                  <a:ext cx="1280045" cy="1280744"/>
                  <a:chOff x="0" y="0"/>
                  <a:chExt cx="725424" cy="725424"/>
                </a:xfrm>
              </p:grpSpPr>
              <p:pic>
                <p:nvPicPr>
                  <p:cNvPr id="15058" name="椭圆 161"/>
                  <p:cNvPicPr/>
                  <p:nvPr/>
                </p:nvPicPr>
                <p:blipFill>
                  <a:blip r:embed="rId136"/>
                  <a:stretch>
                    <a:fillRect/>
                  </a:stretch>
                </p:blipFill>
                <p:spPr>
                  <a:xfrm>
                    <a:off x="0" y="0"/>
                    <a:ext cx="725424" cy="7254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59" name="Text Box 465"/>
                  <p:cNvSpPr txBox="1"/>
                  <p:nvPr/>
                </p:nvSpPr>
                <p:spPr>
                  <a:xfrm rot="9541609">
                    <a:off x="107262" y="108372"/>
                    <a:ext cx="510417" cy="5101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2754" name="椭圆 162"/>
                <p:cNvSpPr>
                  <a:spLocks noChangeArrowheads="1"/>
                </p:cNvSpPr>
                <p:nvPr/>
              </p:nvSpPr>
              <p:spPr bwMode="auto">
                <a:xfrm>
                  <a:off x="4521380" y="867389"/>
                  <a:ext cx="218614" cy="2156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015" name="椭圆 163"/>
                <p:cNvSpPr/>
                <p:nvPr/>
              </p:nvSpPr>
              <p:spPr>
                <a:xfrm rot="-7771559" flipV="1">
                  <a:off x="572446" y="581524"/>
                  <a:ext cx="509822" cy="5101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5016" name="椭圆 164"/>
                <p:cNvGrpSpPr/>
                <p:nvPr/>
              </p:nvGrpSpPr>
              <p:grpSpPr>
                <a:xfrm rot="-5400000" flipV="1">
                  <a:off x="220354" y="883453"/>
                  <a:ext cx="677671" cy="667279"/>
                  <a:chOff x="0" y="0"/>
                  <a:chExt cx="384048" cy="377952"/>
                </a:xfrm>
              </p:grpSpPr>
              <p:pic>
                <p:nvPicPr>
                  <p:cNvPr id="15056" name="椭圆 164"/>
                  <p:cNvPicPr/>
                  <p:nvPr/>
                </p:nvPicPr>
                <p:blipFill>
                  <a:blip r:embed="rId137"/>
                  <a:stretch>
                    <a:fillRect/>
                  </a:stretch>
                </p:blipFill>
                <p:spPr>
                  <a:xfrm>
                    <a:off x="0" y="0"/>
                    <a:ext cx="384048" cy="377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57" name="Text Box 470"/>
                  <p:cNvSpPr txBox="1"/>
                  <p:nvPr/>
                </p:nvSpPr>
                <p:spPr>
                  <a:xfrm rot="2371558">
                    <a:off x="60469" y="55358"/>
                    <a:ext cx="266546" cy="266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017" name="椭圆 165"/>
                <p:cNvGrpSpPr/>
                <p:nvPr/>
              </p:nvGrpSpPr>
              <p:grpSpPr>
                <a:xfrm rot="-5400000" flipV="1">
                  <a:off x="580856" y="996439"/>
                  <a:ext cx="516321" cy="516603"/>
                  <a:chOff x="0" y="0"/>
                  <a:chExt cx="292608" cy="292608"/>
                </a:xfrm>
              </p:grpSpPr>
              <p:pic>
                <p:nvPicPr>
                  <p:cNvPr id="15054" name="椭圆 165"/>
                  <p:cNvPicPr/>
                  <p:nvPr/>
                </p:nvPicPr>
                <p:blipFill>
                  <a:blip r:embed="rId138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55" name="Text Box 473"/>
                  <p:cNvSpPr txBox="1"/>
                  <p:nvPr/>
                </p:nvSpPr>
                <p:spPr>
                  <a:xfrm rot="2371558">
                    <a:off x="42668" y="43896"/>
                    <a:ext cx="205579" cy="2054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018" name="椭圆 166"/>
                <p:cNvGrpSpPr/>
                <p:nvPr/>
              </p:nvGrpSpPr>
              <p:grpSpPr>
                <a:xfrm rot="-5400000" flipV="1">
                  <a:off x="903700" y="942688"/>
                  <a:ext cx="397997" cy="398215"/>
                  <a:chOff x="0" y="0"/>
                  <a:chExt cx="225552" cy="225552"/>
                </a:xfrm>
              </p:grpSpPr>
              <p:pic>
                <p:nvPicPr>
                  <p:cNvPr id="15052" name="椭圆 166"/>
                  <p:cNvPicPr/>
                  <p:nvPr/>
                </p:nvPicPr>
                <p:blipFill>
                  <a:blip r:embed="rId139"/>
                  <a:stretch>
                    <a:fillRect/>
                  </a:stretch>
                </p:blipFill>
                <p:spPr>
                  <a:xfrm>
                    <a:off x="0" y="0"/>
                    <a:ext cx="225552" cy="225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53" name="Text Box 476"/>
                  <p:cNvSpPr txBox="1"/>
                  <p:nvPr/>
                </p:nvSpPr>
                <p:spPr>
                  <a:xfrm rot="2371558">
                    <a:off x="35769" y="35997"/>
                    <a:ext cx="153623" cy="1535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019" name="椭圆 167"/>
                <p:cNvGrpSpPr/>
                <p:nvPr/>
              </p:nvGrpSpPr>
              <p:grpSpPr>
                <a:xfrm rot="-5400000" flipV="1">
                  <a:off x="1398732" y="609279"/>
                  <a:ext cx="225890" cy="226014"/>
                  <a:chOff x="0" y="0"/>
                  <a:chExt cx="128016" cy="128016"/>
                </a:xfrm>
              </p:grpSpPr>
              <p:pic>
                <p:nvPicPr>
                  <p:cNvPr id="15050" name="椭圆 167"/>
                  <p:cNvPicPr/>
                  <p:nvPr/>
                </p:nvPicPr>
                <p:blipFill>
                  <a:blip r:embed="rId140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51" name="Text Box 479"/>
                  <p:cNvSpPr txBox="1"/>
                  <p:nvPr/>
                </p:nvSpPr>
                <p:spPr>
                  <a:xfrm rot="2371558">
                    <a:off x="20123" y="18467"/>
                    <a:ext cx="87365" cy="873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020" name="椭圆 168"/>
                <p:cNvGrpSpPr/>
                <p:nvPr/>
              </p:nvGrpSpPr>
              <p:grpSpPr>
                <a:xfrm rot="-5400000" flipV="1">
                  <a:off x="656172" y="673759"/>
                  <a:ext cx="441024" cy="441265"/>
                  <a:chOff x="0" y="0"/>
                  <a:chExt cx="249936" cy="249936"/>
                </a:xfrm>
              </p:grpSpPr>
              <p:pic>
                <p:nvPicPr>
                  <p:cNvPr id="15048" name="椭圆 168"/>
                  <p:cNvPicPr/>
                  <p:nvPr/>
                </p:nvPicPr>
                <p:blipFill>
                  <a:blip r:embed="rId141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49" name="Text Box 482"/>
                  <p:cNvSpPr txBox="1"/>
                  <p:nvPr/>
                </p:nvSpPr>
                <p:spPr>
                  <a:xfrm rot="2371558">
                    <a:off x="41480" y="38501"/>
                    <a:ext cx="172041" cy="1719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021" name="椭圆 169"/>
                <p:cNvGrpSpPr/>
                <p:nvPr/>
              </p:nvGrpSpPr>
              <p:grpSpPr>
                <a:xfrm rot="-5400000" flipV="1">
                  <a:off x="1592458" y="749116"/>
                  <a:ext cx="225890" cy="226014"/>
                  <a:chOff x="0" y="0"/>
                  <a:chExt cx="128016" cy="128016"/>
                </a:xfrm>
              </p:grpSpPr>
              <p:pic>
                <p:nvPicPr>
                  <p:cNvPr id="15046" name="椭圆 169"/>
                  <p:cNvPicPr/>
                  <p:nvPr/>
                </p:nvPicPr>
                <p:blipFill>
                  <a:blip r:embed="rId142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47" name="Text Box 485"/>
                  <p:cNvSpPr txBox="1"/>
                  <p:nvPr/>
                </p:nvSpPr>
                <p:spPr>
                  <a:xfrm rot="7058712">
                    <a:off x="22348" y="21399"/>
                    <a:ext cx="87317" cy="873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022" name="椭圆 170"/>
                <p:cNvGrpSpPr/>
                <p:nvPr/>
              </p:nvGrpSpPr>
              <p:grpSpPr>
                <a:xfrm rot="-5400000" flipV="1">
                  <a:off x="876844" y="625318"/>
                  <a:ext cx="580861" cy="570416"/>
                  <a:chOff x="0" y="0"/>
                  <a:chExt cx="329184" cy="323088"/>
                </a:xfrm>
              </p:grpSpPr>
              <p:pic>
                <p:nvPicPr>
                  <p:cNvPr id="15044" name="椭圆 170"/>
                  <p:cNvPicPr/>
                  <p:nvPr/>
                </p:nvPicPr>
                <p:blipFill>
                  <a:blip r:embed="rId143"/>
                  <a:stretch>
                    <a:fillRect/>
                  </a:stretch>
                </p:blipFill>
                <p:spPr>
                  <a:xfrm>
                    <a:off x="0" y="0"/>
                    <a:ext cx="329184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45" name="Text Box 488"/>
                  <p:cNvSpPr txBox="1"/>
                  <p:nvPr/>
                </p:nvSpPr>
                <p:spPr>
                  <a:xfrm rot="9737354">
                    <a:off x="52482" y="49260"/>
                    <a:ext cx="226335" cy="2262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5023" name="椭圆 171"/>
                <p:cNvGrpSpPr/>
                <p:nvPr/>
              </p:nvGrpSpPr>
              <p:grpSpPr>
                <a:xfrm rot="-5400000" flipV="1">
                  <a:off x="1388021" y="1061005"/>
                  <a:ext cx="419511" cy="419740"/>
                  <a:chOff x="0" y="0"/>
                  <a:chExt cx="237744" cy="237744"/>
                </a:xfrm>
              </p:grpSpPr>
              <p:pic>
                <p:nvPicPr>
                  <p:cNvPr id="15042" name="椭圆 171"/>
                  <p:cNvPicPr/>
                  <p:nvPr/>
                </p:nvPicPr>
                <p:blipFill>
                  <a:blip r:embed="rId144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43" name="Text Box 491"/>
                  <p:cNvSpPr txBox="1"/>
                  <p:nvPr/>
                </p:nvSpPr>
                <p:spPr>
                  <a:xfrm rot="-3293156">
                    <a:off x="37035" y="34680"/>
                    <a:ext cx="165772" cy="1658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5024" name="图片 172"/>
                <p:cNvPicPr>
                  <a:picLocks noChangeAspect="1"/>
                </p:cNvPicPr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5025" name="图片 173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82" name="椭圆 174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1048" y="690853"/>
                  <a:ext cx="212893" cy="2130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83" name="椭圆 17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98910" y="1417744"/>
                  <a:ext cx="305334" cy="3026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84" name="椭圆 176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3145" y="1080197"/>
                  <a:ext cx="302532" cy="3026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035" name="椭圆 177"/>
                <p:cNvSpPr/>
                <p:nvPr/>
              </p:nvSpPr>
              <p:spPr>
                <a:xfrm rot="-7771559" flipV="1">
                  <a:off x="1102084" y="620822"/>
                  <a:ext cx="212893" cy="21300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786" name="椭圆 17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3642" y="315422"/>
                  <a:ext cx="459400" cy="4596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5039" name="椭圆 179"/>
                <p:cNvGrpSpPr/>
                <p:nvPr/>
              </p:nvGrpSpPr>
              <p:grpSpPr>
                <a:xfrm rot="-5400000" flipV="1">
                  <a:off x="1086759" y="458540"/>
                  <a:ext cx="752968" cy="753379"/>
                  <a:chOff x="0" y="0"/>
                  <a:chExt cx="426720" cy="426720"/>
                </a:xfrm>
              </p:grpSpPr>
              <p:pic>
                <p:nvPicPr>
                  <p:cNvPr id="15040" name="椭圆 179"/>
                  <p:cNvPicPr/>
                  <p:nvPr/>
                </p:nvPicPr>
                <p:blipFill>
                  <a:blip r:embed="rId145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5041" name="Text Box 501"/>
                  <p:cNvSpPr txBox="1"/>
                  <p:nvPr/>
                </p:nvSpPr>
                <p:spPr>
                  <a:xfrm rot="-1770051">
                    <a:off x="65031" y="65267"/>
                    <a:ext cx="299106" cy="29894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sp>
          <p:nvSpPr>
            <p:cNvPr id="14962" name="文本框 181"/>
            <p:cNvSpPr txBox="1"/>
            <p:nvPr/>
          </p:nvSpPr>
          <p:spPr>
            <a:xfrm>
              <a:off x="0" y="2207727"/>
              <a:ext cx="1252266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itchFamily="2" charset="-122"/>
                </a:rPr>
                <a:t>2002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</p:grpSp>
      <p:grpSp>
        <p:nvGrpSpPr>
          <p:cNvPr id="10792" name="组合 183"/>
          <p:cNvGrpSpPr/>
          <p:nvPr/>
        </p:nvGrpSpPr>
        <p:grpSpPr>
          <a:xfrm>
            <a:off x="4686300" y="3205163"/>
            <a:ext cx="1270000" cy="2857500"/>
            <a:chOff x="0" y="0"/>
            <a:chExt cx="1269899" cy="2858489"/>
          </a:xfrm>
        </p:grpSpPr>
        <p:grpSp>
          <p:nvGrpSpPr>
            <p:cNvPr id="14816" name="组合 184"/>
            <p:cNvGrpSpPr/>
            <p:nvPr/>
          </p:nvGrpSpPr>
          <p:grpSpPr>
            <a:xfrm rot="5400000">
              <a:off x="-728675" y="976922"/>
              <a:ext cx="2695188" cy="1067946"/>
              <a:chOff x="0" y="0"/>
              <a:chExt cx="4756814" cy="1884848"/>
            </a:xfrm>
          </p:grpSpPr>
          <p:pic>
            <p:nvPicPr>
              <p:cNvPr id="14818" name="图片 186"/>
              <p:cNvPicPr>
                <a:picLocks noChangeAspect="1"/>
              </p:cNvPicPr>
              <p:nvPr/>
            </p:nvPicPr>
            <p:blipFill>
              <a:blip r:embed="rId75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4819" name="组合 187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14820" name="椭圆 188"/>
                <p:cNvSpPr/>
                <p:nvPr/>
              </p:nvSpPr>
              <p:spPr>
                <a:xfrm>
                  <a:off x="404074" y="622765"/>
                  <a:ext cx="868866" cy="86849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4821" name="椭圆 189"/>
                <p:cNvGrpSpPr/>
                <p:nvPr/>
              </p:nvGrpSpPr>
              <p:grpSpPr>
                <a:xfrm rot="-5400000">
                  <a:off x="-406" y="111511"/>
                  <a:ext cx="1140363" cy="1130086"/>
                  <a:chOff x="0" y="0"/>
                  <a:chExt cx="646176" cy="640080"/>
                </a:xfrm>
              </p:grpSpPr>
              <p:pic>
                <p:nvPicPr>
                  <p:cNvPr id="14959" name="椭圆 189"/>
                  <p:cNvPicPr/>
                  <p:nvPr/>
                </p:nvPicPr>
                <p:blipFill>
                  <a:blip r:embed="rId146"/>
                  <a:stretch>
                    <a:fillRect/>
                  </a:stretch>
                </p:blipFill>
                <p:spPr>
                  <a:xfrm>
                    <a:off x="0" y="0"/>
                    <a:ext cx="646176" cy="640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60" name="Text Box 510"/>
                  <p:cNvSpPr txBox="1"/>
                  <p:nvPr/>
                </p:nvSpPr>
                <p:spPr>
                  <a:xfrm rot="5400000">
                    <a:off x="94543" y="91373"/>
                    <a:ext cx="454599" cy="4547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22" name="椭圆 190"/>
                <p:cNvGrpSpPr/>
                <p:nvPr/>
              </p:nvGrpSpPr>
              <p:grpSpPr>
                <a:xfrm rot="-5400000">
                  <a:off x="3018340" y="902430"/>
                  <a:ext cx="215163" cy="215255"/>
                  <a:chOff x="0" y="0"/>
                  <a:chExt cx="121920" cy="121920"/>
                </a:xfrm>
              </p:grpSpPr>
              <p:pic>
                <p:nvPicPr>
                  <p:cNvPr id="14957" name="椭圆 190"/>
                  <p:cNvPicPr/>
                  <p:nvPr/>
                </p:nvPicPr>
                <p:blipFill>
                  <a:blip r:embed="rId147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58" name="Text Box 513"/>
                  <p:cNvSpPr txBox="1"/>
                  <p:nvPr/>
                </p:nvSpPr>
                <p:spPr>
                  <a:xfrm rot="5400000">
                    <a:off x="18914" y="19378"/>
                    <a:ext cx="85022" cy="850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23" name="椭圆 191"/>
                <p:cNvGrpSpPr/>
                <p:nvPr/>
              </p:nvGrpSpPr>
              <p:grpSpPr>
                <a:xfrm rot="-5400000">
                  <a:off x="602268" y="-6794"/>
                  <a:ext cx="968233" cy="979408"/>
                  <a:chOff x="0" y="0"/>
                  <a:chExt cx="548640" cy="554736"/>
                </a:xfrm>
              </p:grpSpPr>
              <p:pic>
                <p:nvPicPr>
                  <p:cNvPr id="14955" name="椭圆 191"/>
                  <p:cNvPicPr/>
                  <p:nvPr/>
                </p:nvPicPr>
                <p:blipFill>
                  <a:blip r:embed="rId148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56" name="Text Box 516"/>
                  <p:cNvSpPr txBox="1"/>
                  <p:nvPr/>
                </p:nvSpPr>
                <p:spPr>
                  <a:xfrm rot="-8834205">
                    <a:off x="81792" y="82913"/>
                    <a:ext cx="386183" cy="3860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24" name="椭圆 192"/>
                <p:cNvGrpSpPr/>
                <p:nvPr/>
              </p:nvGrpSpPr>
              <p:grpSpPr>
                <a:xfrm rot="-5400000">
                  <a:off x="4030023" y="741073"/>
                  <a:ext cx="150614" cy="150678"/>
                  <a:chOff x="0" y="0"/>
                  <a:chExt cx="85344" cy="85344"/>
                </a:xfrm>
              </p:grpSpPr>
              <p:pic>
                <p:nvPicPr>
                  <p:cNvPr id="14953" name="椭圆 192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54" name="Text Box 519"/>
                  <p:cNvSpPr txBox="1"/>
                  <p:nvPr/>
                </p:nvSpPr>
                <p:spPr>
                  <a:xfrm rot="5400000">
                    <a:off x="10703" y="14571"/>
                    <a:ext cx="60314" cy="6033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25" name="椭圆 193"/>
                <p:cNvGrpSpPr/>
                <p:nvPr/>
              </p:nvGrpSpPr>
              <p:grpSpPr>
                <a:xfrm rot="-5400000">
                  <a:off x="3491902" y="784088"/>
                  <a:ext cx="225921" cy="226017"/>
                  <a:chOff x="0" y="0"/>
                  <a:chExt cx="128016" cy="128016"/>
                </a:xfrm>
              </p:grpSpPr>
              <p:pic>
                <p:nvPicPr>
                  <p:cNvPr id="14951" name="椭圆 193"/>
                  <p:cNvPicPr/>
                  <p:nvPr/>
                </p:nvPicPr>
                <p:blipFill>
                  <a:blip r:embed="rId149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52" name="Text Box 522"/>
                  <p:cNvSpPr txBox="1"/>
                  <p:nvPr/>
                </p:nvSpPr>
                <p:spPr>
                  <a:xfrm rot="-4508778">
                    <a:off x="23346" y="22880"/>
                    <a:ext cx="85022" cy="850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26" name="椭圆 194"/>
                <p:cNvGrpSpPr/>
                <p:nvPr/>
              </p:nvGrpSpPr>
              <p:grpSpPr>
                <a:xfrm rot="-5400000">
                  <a:off x="2684683" y="945474"/>
                  <a:ext cx="161372" cy="161441"/>
                  <a:chOff x="0" y="0"/>
                  <a:chExt cx="91440" cy="91440"/>
                </a:xfrm>
              </p:grpSpPr>
              <p:pic>
                <p:nvPicPr>
                  <p:cNvPr id="14949" name="椭圆 194"/>
                  <p:cNvPicPr/>
                  <p:nvPr/>
                </p:nvPicPr>
                <p:blipFill>
                  <a:blip r:embed="rId150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50" name="Text Box 525"/>
                  <p:cNvSpPr txBox="1"/>
                  <p:nvPr/>
                </p:nvSpPr>
                <p:spPr>
                  <a:xfrm rot="-4508778">
                    <a:off x="13316" y="13688"/>
                    <a:ext cx="60314" cy="6033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27" name="椭圆 195"/>
                <p:cNvGrpSpPr/>
                <p:nvPr/>
              </p:nvGrpSpPr>
              <p:grpSpPr>
                <a:xfrm rot="-5400000">
                  <a:off x="3411213" y="929293"/>
                  <a:ext cx="376535" cy="365933"/>
                  <a:chOff x="0" y="0"/>
                  <a:chExt cx="213360" cy="207264"/>
                </a:xfrm>
              </p:grpSpPr>
              <p:pic>
                <p:nvPicPr>
                  <p:cNvPr id="14947" name="椭圆 195"/>
                  <p:cNvPicPr/>
                  <p:nvPr/>
                </p:nvPicPr>
                <p:blipFill>
                  <a:blip r:embed="rId151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48" name="Text Box 528"/>
                  <p:cNvSpPr txBox="1"/>
                  <p:nvPr/>
                </p:nvSpPr>
                <p:spPr>
                  <a:xfrm rot="-8834205">
                    <a:off x="35547" y="30660"/>
                    <a:ext cx="143973" cy="143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28" name="椭圆 196"/>
                <p:cNvGrpSpPr/>
                <p:nvPr/>
              </p:nvGrpSpPr>
              <p:grpSpPr>
                <a:xfrm rot="-5400000">
                  <a:off x="2507181" y="746367"/>
                  <a:ext cx="548665" cy="538136"/>
                  <a:chOff x="0" y="0"/>
                  <a:chExt cx="310896" cy="304800"/>
                </a:xfrm>
              </p:grpSpPr>
              <p:pic>
                <p:nvPicPr>
                  <p:cNvPr id="14945" name="椭圆 196"/>
                  <p:cNvPicPr/>
                  <p:nvPr/>
                </p:nvPicPr>
                <p:blipFill>
                  <a:blip r:embed="rId152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46" name="Text Box 531"/>
                  <p:cNvSpPr txBox="1"/>
                  <p:nvPr/>
                </p:nvSpPr>
                <p:spPr>
                  <a:xfrm rot="5400000">
                    <a:off x="46129" y="44129"/>
                    <a:ext cx="217778" cy="2178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29" name="椭圆 197"/>
                <p:cNvGrpSpPr/>
                <p:nvPr/>
              </p:nvGrpSpPr>
              <p:grpSpPr>
                <a:xfrm rot="-5400000">
                  <a:off x="2383358" y="902410"/>
                  <a:ext cx="311986" cy="312119"/>
                  <a:chOff x="0" y="0"/>
                  <a:chExt cx="176784" cy="176784"/>
                </a:xfrm>
              </p:grpSpPr>
              <p:pic>
                <p:nvPicPr>
                  <p:cNvPr id="14943" name="椭圆 197"/>
                  <p:cNvPicPr/>
                  <p:nvPr/>
                </p:nvPicPr>
                <p:blipFill>
                  <a:blip r:embed="rId153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44" name="Text Box 534"/>
                  <p:cNvSpPr txBox="1"/>
                  <p:nvPr/>
                </p:nvSpPr>
                <p:spPr>
                  <a:xfrm rot="4422440">
                    <a:off x="25683" y="28899"/>
                    <a:ext cx="120216" cy="12026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4830" name="图片 198"/>
                <p:cNvPicPr>
                  <a:picLocks noChangeAspect="1"/>
                </p:cNvPicPr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14831" name="椭圆 199"/>
                <p:cNvGrpSpPr/>
                <p:nvPr/>
              </p:nvGrpSpPr>
              <p:grpSpPr>
                <a:xfrm rot="-5400000">
                  <a:off x="408519" y="197631"/>
                  <a:ext cx="871410" cy="882544"/>
                  <a:chOff x="0" y="0"/>
                  <a:chExt cx="493776" cy="499872"/>
                </a:xfrm>
              </p:grpSpPr>
              <p:pic>
                <p:nvPicPr>
                  <p:cNvPr id="14941" name="椭圆 199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42" name="Text Box 538"/>
                  <p:cNvSpPr txBox="1"/>
                  <p:nvPr/>
                </p:nvSpPr>
                <p:spPr>
                  <a:xfrm rot="5400000">
                    <a:off x="72895" y="75583"/>
                    <a:ext cx="350618" cy="3507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32" name="椭圆 200"/>
                <p:cNvGrpSpPr/>
                <p:nvPr/>
              </p:nvGrpSpPr>
              <p:grpSpPr>
                <a:xfrm rot="-5400000">
                  <a:off x="779787" y="418219"/>
                  <a:ext cx="656247" cy="656526"/>
                  <a:chOff x="0" y="0"/>
                  <a:chExt cx="371856" cy="371856"/>
                </a:xfrm>
              </p:grpSpPr>
              <p:pic>
                <p:nvPicPr>
                  <p:cNvPr id="14939" name="椭圆 200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40" name="Text Box 541"/>
                  <p:cNvSpPr txBox="1"/>
                  <p:nvPr/>
                </p:nvSpPr>
                <p:spPr>
                  <a:xfrm rot="5400000">
                    <a:off x="52551" y="56231"/>
                    <a:ext cx="262007" cy="2621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33" name="椭圆 201"/>
                <p:cNvGrpSpPr/>
                <p:nvPr/>
              </p:nvGrpSpPr>
              <p:grpSpPr>
                <a:xfrm rot="-5400000">
                  <a:off x="1339387" y="988463"/>
                  <a:ext cx="365777" cy="365933"/>
                  <a:chOff x="0" y="0"/>
                  <a:chExt cx="207264" cy="207264"/>
                </a:xfrm>
              </p:grpSpPr>
              <p:pic>
                <p:nvPicPr>
                  <p:cNvPr id="14937" name="椭圆 201"/>
                  <p:cNvPicPr/>
                  <p:nvPr/>
                </p:nvPicPr>
                <p:blipFill>
                  <a:blip r:embed="rId154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38" name="Text Box 544"/>
                  <p:cNvSpPr txBox="1"/>
                  <p:nvPr/>
                </p:nvSpPr>
                <p:spPr>
                  <a:xfrm rot="5400000">
                    <a:off x="29844" y="29284"/>
                    <a:ext cx="149003" cy="1490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34" name="椭圆 202"/>
                <p:cNvGrpSpPr/>
                <p:nvPr/>
              </p:nvGrpSpPr>
              <p:grpSpPr>
                <a:xfrm rot="-5400000">
                  <a:off x="521496" y="633367"/>
                  <a:ext cx="731554" cy="731865"/>
                  <a:chOff x="0" y="0"/>
                  <a:chExt cx="414528" cy="414528"/>
                </a:xfrm>
              </p:grpSpPr>
              <p:pic>
                <p:nvPicPr>
                  <p:cNvPr id="14935" name="椭圆 202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36" name="Text Box 547"/>
                  <p:cNvSpPr txBox="1"/>
                  <p:nvPr/>
                </p:nvSpPr>
                <p:spPr>
                  <a:xfrm rot="5400000">
                    <a:off x="58521" y="59294"/>
                    <a:ext cx="293420" cy="2935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35" name="椭圆 203"/>
                <p:cNvGrpSpPr/>
                <p:nvPr/>
              </p:nvGrpSpPr>
              <p:grpSpPr>
                <a:xfrm rot="-5400000">
                  <a:off x="1516976" y="843226"/>
                  <a:ext cx="387293" cy="376695"/>
                  <a:chOff x="0" y="0"/>
                  <a:chExt cx="219456" cy="213360"/>
                </a:xfrm>
              </p:grpSpPr>
              <p:pic>
                <p:nvPicPr>
                  <p:cNvPr id="14933" name="椭圆 203"/>
                  <p:cNvPicPr/>
                  <p:nvPr/>
                </p:nvPicPr>
                <p:blipFill>
                  <a:blip r:embed="rId155"/>
                  <a:stretch>
                    <a:fillRect/>
                  </a:stretch>
                </p:blipFill>
                <p:spPr>
                  <a:xfrm>
                    <a:off x="0" y="0"/>
                    <a:ext cx="219456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34" name="Text Box 550"/>
                  <p:cNvSpPr txBox="1"/>
                  <p:nvPr/>
                </p:nvSpPr>
                <p:spPr>
                  <a:xfrm rot="10087154">
                    <a:off x="33698" y="32453"/>
                    <a:ext cx="149065" cy="1490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36" name="椭圆 204"/>
                <p:cNvGrpSpPr/>
                <p:nvPr/>
              </p:nvGrpSpPr>
              <p:grpSpPr>
                <a:xfrm rot="-5400000">
                  <a:off x="682991" y="493457"/>
                  <a:ext cx="978991" cy="979408"/>
                  <a:chOff x="0" y="0"/>
                  <a:chExt cx="554736" cy="554736"/>
                </a:xfrm>
              </p:grpSpPr>
              <p:pic>
                <p:nvPicPr>
                  <p:cNvPr id="14931" name="椭圆 204"/>
                  <p:cNvPicPr/>
                  <p:nvPr/>
                </p:nvPicPr>
                <p:blipFill>
                  <a:blip r:embed="rId156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32" name="Text Box 553"/>
                  <p:cNvSpPr txBox="1"/>
                  <p:nvPr/>
                </p:nvSpPr>
                <p:spPr>
                  <a:xfrm rot="-8834205">
                    <a:off x="83717" y="84892"/>
                    <a:ext cx="386183" cy="3860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37" name="椭圆 205"/>
                <p:cNvGrpSpPr/>
                <p:nvPr/>
              </p:nvGrpSpPr>
              <p:grpSpPr>
                <a:xfrm rot="-5400000">
                  <a:off x="1161932" y="262160"/>
                  <a:ext cx="978991" cy="968645"/>
                  <a:chOff x="0" y="0"/>
                  <a:chExt cx="554736" cy="548640"/>
                </a:xfrm>
              </p:grpSpPr>
              <p:pic>
                <p:nvPicPr>
                  <p:cNvPr id="14929" name="椭圆 205"/>
                  <p:cNvPicPr/>
                  <p:nvPr/>
                </p:nvPicPr>
                <p:blipFill>
                  <a:blip r:embed="rId157"/>
                  <a:stretch>
                    <a:fillRect/>
                  </a:stretch>
                </p:blipFill>
                <p:spPr>
                  <a:xfrm>
                    <a:off x="0" y="0"/>
                    <a:ext cx="554736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30" name="Text Box 556"/>
                  <p:cNvSpPr txBox="1"/>
                  <p:nvPr/>
                </p:nvSpPr>
                <p:spPr>
                  <a:xfrm rot="-3208184">
                    <a:off x="82733" y="82464"/>
                    <a:ext cx="386018" cy="3861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38" name="椭圆 206"/>
                <p:cNvGrpSpPr/>
                <p:nvPr/>
              </p:nvGrpSpPr>
              <p:grpSpPr>
                <a:xfrm rot="-5400000">
                  <a:off x="1829093" y="800196"/>
                  <a:ext cx="376535" cy="365933"/>
                  <a:chOff x="0" y="0"/>
                  <a:chExt cx="213360" cy="207264"/>
                </a:xfrm>
              </p:grpSpPr>
              <p:pic>
                <p:nvPicPr>
                  <p:cNvPr id="14927" name="椭圆 206"/>
                  <p:cNvPicPr/>
                  <p:nvPr/>
                </p:nvPicPr>
                <p:blipFill>
                  <a:blip r:embed="rId158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28" name="Text Box 559"/>
                  <p:cNvSpPr txBox="1"/>
                  <p:nvPr/>
                </p:nvSpPr>
                <p:spPr>
                  <a:xfrm rot="-8834205">
                    <a:off x="34134" y="33392"/>
                    <a:ext cx="143973" cy="143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39" name="椭圆 207"/>
                <p:cNvGrpSpPr/>
                <p:nvPr/>
              </p:nvGrpSpPr>
              <p:grpSpPr>
                <a:xfrm rot="-5400000">
                  <a:off x="1705339" y="784038"/>
                  <a:ext cx="462600" cy="462797"/>
                  <a:chOff x="0" y="0"/>
                  <a:chExt cx="262128" cy="262128"/>
                </a:xfrm>
              </p:grpSpPr>
              <p:pic>
                <p:nvPicPr>
                  <p:cNvPr id="14925" name="椭圆 207"/>
                  <p:cNvPicPr/>
                  <p:nvPr/>
                </p:nvPicPr>
                <p:blipFill>
                  <a:blip r:embed="rId159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26" name="Text Box 562"/>
                  <p:cNvSpPr txBox="1"/>
                  <p:nvPr/>
                </p:nvSpPr>
                <p:spPr>
                  <a:xfrm rot="-8834205">
                    <a:off x="40708" y="38285"/>
                    <a:ext cx="183313" cy="1832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40" name="椭圆 208"/>
                <p:cNvGrpSpPr/>
                <p:nvPr/>
              </p:nvGrpSpPr>
              <p:grpSpPr>
                <a:xfrm rot="-5400000">
                  <a:off x="1253358" y="267593"/>
                  <a:ext cx="710037" cy="710340"/>
                  <a:chOff x="0" y="0"/>
                  <a:chExt cx="402336" cy="402336"/>
                </a:xfrm>
              </p:grpSpPr>
              <p:pic>
                <p:nvPicPr>
                  <p:cNvPr id="14923" name="椭圆 208"/>
                  <p:cNvPicPr/>
                  <p:nvPr/>
                </p:nvPicPr>
                <p:blipFill>
                  <a:blip r:embed="rId160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24" name="Text Box 565"/>
                  <p:cNvSpPr txBox="1"/>
                  <p:nvPr/>
                </p:nvSpPr>
                <p:spPr>
                  <a:xfrm rot="-264714">
                    <a:off x="59089" y="59291"/>
                    <a:ext cx="283001" cy="2828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41" name="椭圆 209"/>
                <p:cNvGrpSpPr/>
                <p:nvPr/>
              </p:nvGrpSpPr>
              <p:grpSpPr>
                <a:xfrm rot="-5400000">
                  <a:off x="1958282" y="520446"/>
                  <a:ext cx="548665" cy="538136"/>
                  <a:chOff x="0" y="0"/>
                  <a:chExt cx="310896" cy="304800"/>
                </a:xfrm>
              </p:grpSpPr>
              <p:pic>
                <p:nvPicPr>
                  <p:cNvPr id="14921" name="椭圆 209"/>
                  <p:cNvPicPr/>
                  <p:nvPr/>
                </p:nvPicPr>
                <p:blipFill>
                  <a:blip r:embed="rId161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22" name="Text Box 568"/>
                  <p:cNvSpPr txBox="1"/>
                  <p:nvPr/>
                </p:nvSpPr>
                <p:spPr>
                  <a:xfrm rot="-264714">
                    <a:off x="49754" y="43995"/>
                    <a:ext cx="211478" cy="2113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42" name="椭圆 210"/>
                <p:cNvGrpSpPr/>
                <p:nvPr/>
              </p:nvGrpSpPr>
              <p:grpSpPr>
                <a:xfrm rot="-5400000">
                  <a:off x="1113382" y="934662"/>
                  <a:ext cx="419568" cy="419746"/>
                  <a:chOff x="0" y="0"/>
                  <a:chExt cx="237744" cy="237744"/>
                </a:xfrm>
              </p:grpSpPr>
              <p:pic>
                <p:nvPicPr>
                  <p:cNvPr id="14919" name="椭圆 210"/>
                  <p:cNvPicPr/>
                  <p:nvPr/>
                </p:nvPicPr>
                <p:blipFill>
                  <a:blip r:embed="rId162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20" name="Text Box 571"/>
                  <p:cNvSpPr txBox="1"/>
                  <p:nvPr/>
                </p:nvSpPr>
                <p:spPr>
                  <a:xfrm rot="5071189">
                    <a:off x="37509" y="36606"/>
                    <a:ext cx="163828" cy="16389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43" name="椭圆 211"/>
                <p:cNvGrpSpPr/>
                <p:nvPr/>
              </p:nvGrpSpPr>
              <p:grpSpPr>
                <a:xfrm rot="-5400000">
                  <a:off x="1705369" y="708701"/>
                  <a:ext cx="602456" cy="602713"/>
                  <a:chOff x="0" y="0"/>
                  <a:chExt cx="341376" cy="341376"/>
                </a:xfrm>
              </p:grpSpPr>
              <p:pic>
                <p:nvPicPr>
                  <p:cNvPr id="14917" name="椭圆 211"/>
                  <p:cNvPicPr/>
                  <p:nvPr/>
                </p:nvPicPr>
                <p:blipFill>
                  <a:blip r:embed="rId163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18" name="Text Box 574"/>
                  <p:cNvSpPr txBox="1"/>
                  <p:nvPr/>
                </p:nvSpPr>
                <p:spPr>
                  <a:xfrm rot="-264714">
                    <a:off x="54729" y="54186"/>
                    <a:ext cx="236832" cy="2367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44" name="椭圆 212"/>
                <p:cNvGrpSpPr/>
                <p:nvPr/>
              </p:nvGrpSpPr>
              <p:grpSpPr>
                <a:xfrm rot="-5400000">
                  <a:off x="677614" y="531104"/>
                  <a:ext cx="1000507" cy="1011696"/>
                  <a:chOff x="0" y="0"/>
                  <a:chExt cx="566928" cy="573024"/>
                </a:xfrm>
              </p:grpSpPr>
              <p:pic>
                <p:nvPicPr>
                  <p:cNvPr id="14915" name="椭圆 212"/>
                  <p:cNvPicPr/>
                  <p:nvPr/>
                </p:nvPicPr>
                <p:blipFill>
                  <a:blip r:embed="rId164"/>
                  <a:stretch>
                    <a:fillRect/>
                  </a:stretch>
                </p:blipFill>
                <p:spPr>
                  <a:xfrm>
                    <a:off x="0" y="0"/>
                    <a:ext cx="566928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16" name="Text Box 577"/>
                  <p:cNvSpPr txBox="1"/>
                  <p:nvPr/>
                </p:nvSpPr>
                <p:spPr>
                  <a:xfrm rot="-3433976">
                    <a:off x="84540" y="87355"/>
                    <a:ext cx="398329" cy="3984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4845" name="图片 213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4846" name="图片 214"/>
                <p:cNvPicPr>
                  <a:picLocks noChangeAspect="1"/>
                </p:cNvPicPr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868" name="椭圆 215"/>
                <p:cNvSpPr>
                  <a:spLocks noChangeArrowheads="1"/>
                </p:cNvSpPr>
                <p:nvPr/>
              </p:nvSpPr>
              <p:spPr bwMode="auto">
                <a:xfrm>
                  <a:off x="2335199" y="577940"/>
                  <a:ext cx="361559" cy="3642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869" name="椭圆 216"/>
                <p:cNvSpPr>
                  <a:spLocks noChangeArrowheads="1"/>
                </p:cNvSpPr>
                <p:nvPr/>
              </p:nvSpPr>
              <p:spPr bwMode="auto">
                <a:xfrm>
                  <a:off x="796465" y="919735"/>
                  <a:ext cx="364363" cy="36140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870" name="椭圆 217"/>
                <p:cNvSpPr>
                  <a:spLocks noChangeArrowheads="1"/>
                </p:cNvSpPr>
                <p:nvPr/>
              </p:nvSpPr>
              <p:spPr bwMode="auto">
                <a:xfrm>
                  <a:off x="538608" y="704011"/>
                  <a:ext cx="515714" cy="5182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871" name="椭圆 218"/>
                <p:cNvSpPr>
                  <a:spLocks noChangeArrowheads="1"/>
                </p:cNvSpPr>
                <p:nvPr/>
              </p:nvSpPr>
              <p:spPr bwMode="auto">
                <a:xfrm>
                  <a:off x="1247715" y="407041"/>
                  <a:ext cx="515714" cy="5182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59" name="椭圆 219"/>
                <p:cNvSpPr/>
                <p:nvPr/>
              </p:nvSpPr>
              <p:spPr>
                <a:xfrm>
                  <a:off x="1037505" y="989774"/>
                  <a:ext cx="361561" cy="3614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873" name="椭圆 220"/>
                <p:cNvSpPr>
                  <a:spLocks noChangeArrowheads="1"/>
                </p:cNvSpPr>
                <p:nvPr/>
              </p:nvSpPr>
              <p:spPr bwMode="auto">
                <a:xfrm>
                  <a:off x="925392" y="633971"/>
                  <a:ext cx="619418" cy="6191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874" name="椭圆 221"/>
                <p:cNvSpPr>
                  <a:spLocks noChangeArrowheads="1"/>
                </p:cNvSpPr>
                <p:nvPr/>
              </p:nvSpPr>
              <p:spPr bwMode="auto">
                <a:xfrm>
                  <a:off x="429301" y="953355"/>
                  <a:ext cx="787584" cy="7844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4866" name="椭圆 222"/>
                <p:cNvGrpSpPr/>
                <p:nvPr/>
              </p:nvGrpSpPr>
              <p:grpSpPr>
                <a:xfrm rot="-5400000">
                  <a:off x="85724" y="369673"/>
                  <a:ext cx="1280219" cy="1291527"/>
                  <a:chOff x="0" y="0"/>
                  <a:chExt cx="725424" cy="731520"/>
                </a:xfrm>
              </p:grpSpPr>
              <p:pic>
                <p:nvPicPr>
                  <p:cNvPr id="14913" name="椭圆 222"/>
                  <p:cNvPicPr/>
                  <p:nvPr/>
                </p:nvPicPr>
                <p:blipFill>
                  <a:blip r:embed="rId165"/>
                  <a:stretch>
                    <a:fillRect/>
                  </a:stretch>
                </p:blipFill>
                <p:spPr>
                  <a:xfrm>
                    <a:off x="0" y="0"/>
                    <a:ext cx="725424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14" name="Text Box 589"/>
                  <p:cNvSpPr txBox="1"/>
                  <p:nvPr/>
                </p:nvSpPr>
                <p:spPr>
                  <a:xfrm rot="1258391">
                    <a:off x="108840" y="110064"/>
                    <a:ext cx="510347" cy="5101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2878" name="椭圆 223"/>
                <p:cNvSpPr>
                  <a:spLocks noChangeArrowheads="1"/>
                </p:cNvSpPr>
                <p:nvPr/>
              </p:nvSpPr>
              <p:spPr bwMode="auto">
                <a:xfrm>
                  <a:off x="4524180" y="866504"/>
                  <a:ext cx="218618" cy="21852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70" name="椭圆 224"/>
                <p:cNvSpPr/>
                <p:nvPr/>
              </p:nvSpPr>
              <p:spPr>
                <a:xfrm rot="-7771559" flipV="1">
                  <a:off x="576554" y="582031"/>
                  <a:ext cx="507089" cy="51010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4871" name="椭圆 225"/>
                <p:cNvGrpSpPr/>
                <p:nvPr/>
              </p:nvGrpSpPr>
              <p:grpSpPr>
                <a:xfrm rot="-5400000">
                  <a:off x="225509" y="875435"/>
                  <a:ext cx="667005" cy="678052"/>
                  <a:chOff x="0" y="0"/>
                  <a:chExt cx="377952" cy="384048"/>
                </a:xfrm>
              </p:grpSpPr>
              <p:pic>
                <p:nvPicPr>
                  <p:cNvPr id="14911" name="椭圆 225"/>
                  <p:cNvPicPr/>
                  <p:nvPr/>
                </p:nvPicPr>
                <p:blipFill>
                  <a:blip r:embed="rId166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12" name="Text Box 594"/>
                  <p:cNvSpPr txBox="1"/>
                  <p:nvPr/>
                </p:nvSpPr>
                <p:spPr>
                  <a:xfrm rot="8428441">
                    <a:off x="55949" y="59345"/>
                    <a:ext cx="266509" cy="2663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72" name="椭圆 226"/>
                <p:cNvGrpSpPr/>
                <p:nvPr/>
              </p:nvGrpSpPr>
              <p:grpSpPr>
                <a:xfrm rot="-5400000">
                  <a:off x="580646" y="993807"/>
                  <a:ext cx="516391" cy="527374"/>
                  <a:chOff x="0" y="0"/>
                  <a:chExt cx="292608" cy="298704"/>
                </a:xfrm>
              </p:grpSpPr>
              <p:pic>
                <p:nvPicPr>
                  <p:cNvPr id="14909" name="椭圆 226"/>
                  <p:cNvPicPr/>
                  <p:nvPr/>
                </p:nvPicPr>
                <p:blipFill>
                  <a:blip r:embed="rId167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10" name="Text Box 597"/>
                  <p:cNvSpPr txBox="1"/>
                  <p:nvPr/>
                </p:nvSpPr>
                <p:spPr>
                  <a:xfrm rot="8428441">
                    <a:off x="44243" y="46394"/>
                    <a:ext cx="205551" cy="205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73" name="椭圆 227"/>
                <p:cNvGrpSpPr/>
                <p:nvPr/>
              </p:nvGrpSpPr>
              <p:grpSpPr>
                <a:xfrm rot="-5400000">
                  <a:off x="903503" y="950804"/>
                  <a:ext cx="398051" cy="387458"/>
                  <a:chOff x="0" y="0"/>
                  <a:chExt cx="225552" cy="219456"/>
                </a:xfrm>
              </p:grpSpPr>
              <p:pic>
                <p:nvPicPr>
                  <p:cNvPr id="14907" name="椭圆 227"/>
                  <p:cNvPicPr/>
                  <p:nvPr/>
                </p:nvPicPr>
                <p:blipFill>
                  <a:blip r:embed="rId168"/>
                  <a:stretch>
                    <a:fillRect/>
                  </a:stretch>
                </p:blipFill>
                <p:spPr>
                  <a:xfrm>
                    <a:off x="0" y="0"/>
                    <a:ext cx="225552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08" name="Text Box 600"/>
                  <p:cNvSpPr txBox="1"/>
                  <p:nvPr/>
                </p:nvSpPr>
                <p:spPr>
                  <a:xfrm rot="8428441">
                    <a:off x="37330" y="33065"/>
                    <a:ext cx="153603" cy="1535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74" name="椭圆 228"/>
                <p:cNvGrpSpPr/>
                <p:nvPr/>
              </p:nvGrpSpPr>
              <p:grpSpPr>
                <a:xfrm rot="-5400000">
                  <a:off x="1403933" y="611958"/>
                  <a:ext cx="225921" cy="226017"/>
                  <a:chOff x="0" y="0"/>
                  <a:chExt cx="128016" cy="128016"/>
                </a:xfrm>
              </p:grpSpPr>
              <p:pic>
                <p:nvPicPr>
                  <p:cNvPr id="14905" name="椭圆 228"/>
                  <p:cNvPicPr/>
                  <p:nvPr/>
                </p:nvPicPr>
                <p:blipFill>
                  <a:blip r:embed="rId169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06" name="Text Box 603"/>
                  <p:cNvSpPr txBox="1"/>
                  <p:nvPr/>
                </p:nvSpPr>
                <p:spPr>
                  <a:xfrm rot="8428441">
                    <a:off x="21649" y="19277"/>
                    <a:ext cx="87353" cy="873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75" name="椭圆 229"/>
                <p:cNvGrpSpPr/>
                <p:nvPr/>
              </p:nvGrpSpPr>
              <p:grpSpPr>
                <a:xfrm rot="-5400000">
                  <a:off x="661352" y="665704"/>
                  <a:ext cx="441084" cy="441272"/>
                  <a:chOff x="0" y="0"/>
                  <a:chExt cx="249936" cy="249936"/>
                </a:xfrm>
              </p:grpSpPr>
              <p:pic>
                <p:nvPicPr>
                  <p:cNvPr id="14903" name="椭圆 229"/>
                  <p:cNvPicPr/>
                  <p:nvPr/>
                </p:nvPicPr>
                <p:blipFill>
                  <a:blip r:embed="rId170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04" name="Text Box 606"/>
                  <p:cNvSpPr txBox="1"/>
                  <p:nvPr/>
                </p:nvSpPr>
                <p:spPr>
                  <a:xfrm rot="8428441">
                    <a:off x="36929" y="36539"/>
                    <a:ext cx="172018" cy="1719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76" name="椭圆 230"/>
                <p:cNvGrpSpPr/>
                <p:nvPr/>
              </p:nvGrpSpPr>
              <p:grpSpPr>
                <a:xfrm rot="-5400000">
                  <a:off x="1581520" y="746435"/>
                  <a:ext cx="236679" cy="226017"/>
                  <a:chOff x="0" y="0"/>
                  <a:chExt cx="134112" cy="128016"/>
                </a:xfrm>
              </p:grpSpPr>
              <p:pic>
                <p:nvPicPr>
                  <p:cNvPr id="14901" name="椭圆 230"/>
                  <p:cNvPicPr/>
                  <p:nvPr/>
                </p:nvPicPr>
                <p:blipFill>
                  <a:blip r:embed="rId171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02" name="Text Box 609"/>
                  <p:cNvSpPr txBox="1"/>
                  <p:nvPr/>
                </p:nvSpPr>
                <p:spPr>
                  <a:xfrm rot="3741287">
                    <a:off x="23879" y="22393"/>
                    <a:ext cx="87315" cy="873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77" name="椭圆 231"/>
                <p:cNvGrpSpPr/>
                <p:nvPr/>
              </p:nvGrpSpPr>
              <p:grpSpPr>
                <a:xfrm rot="-5400000">
                  <a:off x="882013" y="617261"/>
                  <a:ext cx="570182" cy="581187"/>
                  <a:chOff x="0" y="0"/>
                  <a:chExt cx="323088" cy="329184"/>
                </a:xfrm>
              </p:grpSpPr>
              <p:pic>
                <p:nvPicPr>
                  <p:cNvPr id="14899" name="椭圆 231"/>
                  <p:cNvPicPr/>
                  <p:nvPr/>
                </p:nvPicPr>
                <p:blipFill>
                  <a:blip r:embed="rId172"/>
                  <a:stretch>
                    <a:fillRect/>
                  </a:stretch>
                </p:blipFill>
                <p:spPr>
                  <a:xfrm>
                    <a:off x="0" y="0"/>
                    <a:ext cx="323088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900" name="Text Box 612"/>
                  <p:cNvSpPr txBox="1"/>
                  <p:nvPr/>
                </p:nvSpPr>
                <p:spPr>
                  <a:xfrm rot="1062645">
                    <a:off x="47936" y="50762"/>
                    <a:ext cx="226304" cy="226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878" name="椭圆 232"/>
                <p:cNvGrpSpPr/>
                <p:nvPr/>
              </p:nvGrpSpPr>
              <p:grpSpPr>
                <a:xfrm rot="-5400000">
                  <a:off x="1382450" y="1052998"/>
                  <a:ext cx="430326" cy="430509"/>
                  <a:chOff x="0" y="0"/>
                  <a:chExt cx="243840" cy="243840"/>
                </a:xfrm>
              </p:grpSpPr>
              <p:pic>
                <p:nvPicPr>
                  <p:cNvPr id="14897" name="椭圆 232"/>
                  <p:cNvPicPr/>
                  <p:nvPr/>
                </p:nvPicPr>
                <p:blipFill>
                  <a:blip r:embed="rId173"/>
                  <a:stretch>
                    <a:fillRect/>
                  </a:stretch>
                </p:blipFill>
                <p:spPr>
                  <a:xfrm>
                    <a:off x="0" y="0"/>
                    <a:ext cx="243840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898" name="Text Box 615"/>
                  <p:cNvSpPr txBox="1"/>
                  <p:nvPr/>
                </p:nvSpPr>
                <p:spPr>
                  <a:xfrm rot="-7506846">
                    <a:off x="38597" y="40352"/>
                    <a:ext cx="165769" cy="1658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4879" name="图片 233"/>
                <p:cNvPicPr>
                  <a:picLocks noChangeAspect="1"/>
                </p:cNvPicPr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4880" name="图片 234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906" name="椭圆 23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777" y="687156"/>
                  <a:ext cx="212922" cy="2130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07" name="椭圆 236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1633" y="1416953"/>
                  <a:ext cx="305375" cy="3027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08" name="椭圆 23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876" y="1076559"/>
                  <a:ext cx="302573" cy="3027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90" name="椭圆 238"/>
                <p:cNvSpPr/>
                <p:nvPr/>
              </p:nvSpPr>
              <p:spPr>
                <a:xfrm rot="-7771559" flipV="1">
                  <a:off x="1104817" y="617117"/>
                  <a:ext cx="212922" cy="21301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910" name="椭圆 23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6354" y="317292"/>
                  <a:ext cx="459462" cy="4596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4894" name="椭圆 240"/>
                <p:cNvGrpSpPr/>
                <p:nvPr/>
              </p:nvGrpSpPr>
              <p:grpSpPr>
                <a:xfrm rot="-5400000">
                  <a:off x="1075784" y="455853"/>
                  <a:ext cx="763828" cy="753391"/>
                  <a:chOff x="0" y="0"/>
                  <a:chExt cx="432816" cy="426720"/>
                </a:xfrm>
              </p:grpSpPr>
              <p:pic>
                <p:nvPicPr>
                  <p:cNvPr id="14895" name="椭圆 240"/>
                  <p:cNvPicPr/>
                  <p:nvPr/>
                </p:nvPicPr>
                <p:blipFill>
                  <a:blip r:embed="rId174"/>
                  <a:stretch>
                    <a:fillRect/>
                  </a:stretch>
                </p:blipFill>
                <p:spPr>
                  <a:xfrm>
                    <a:off x="0" y="0"/>
                    <a:ext cx="432816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896" name="Text Box 625"/>
                  <p:cNvSpPr txBox="1"/>
                  <p:nvPr/>
                </p:nvSpPr>
                <p:spPr>
                  <a:xfrm rot="-9029951">
                    <a:off x="66580" y="65653"/>
                    <a:ext cx="299065" cy="2989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sp>
          <p:nvSpPr>
            <p:cNvPr id="14817" name="文本框 185"/>
            <p:cNvSpPr txBox="1"/>
            <p:nvPr/>
          </p:nvSpPr>
          <p:spPr>
            <a:xfrm>
              <a:off x="0" y="0"/>
              <a:ext cx="1269899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itchFamily="2" charset="-122"/>
                </a:rPr>
                <a:t>2005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</p:grpSp>
      <p:grpSp>
        <p:nvGrpSpPr>
          <p:cNvPr id="13018" name="组合 241"/>
          <p:cNvGrpSpPr/>
          <p:nvPr/>
        </p:nvGrpSpPr>
        <p:grpSpPr>
          <a:xfrm>
            <a:off x="8420100" y="3298825"/>
            <a:ext cx="1171575" cy="2855913"/>
            <a:chOff x="0" y="0"/>
            <a:chExt cx="1172116" cy="2855632"/>
          </a:xfrm>
        </p:grpSpPr>
        <p:grpSp>
          <p:nvGrpSpPr>
            <p:cNvPr id="14671" name="组合 242"/>
            <p:cNvGrpSpPr/>
            <p:nvPr/>
          </p:nvGrpSpPr>
          <p:grpSpPr>
            <a:xfrm rot="5400000">
              <a:off x="-728675" y="974065"/>
              <a:ext cx="2695188" cy="1067946"/>
              <a:chOff x="0" y="0"/>
              <a:chExt cx="4756814" cy="1884848"/>
            </a:xfrm>
          </p:grpSpPr>
          <p:pic>
            <p:nvPicPr>
              <p:cNvPr id="14673" name="图片 244"/>
              <p:cNvPicPr>
                <a:picLocks noChangeAspect="1"/>
              </p:cNvPicPr>
              <p:nvPr/>
            </p:nvPicPr>
            <p:blipFill>
              <a:blip r:embed="rId75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4674" name="组合 245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14675" name="椭圆 246"/>
                <p:cNvSpPr/>
                <p:nvPr/>
              </p:nvSpPr>
              <p:spPr>
                <a:xfrm>
                  <a:off x="403209" y="622000"/>
                  <a:ext cx="868480" cy="86896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4676" name="椭圆 247"/>
                <p:cNvGrpSpPr/>
                <p:nvPr/>
              </p:nvGrpSpPr>
              <p:grpSpPr>
                <a:xfrm rot="-5400000">
                  <a:off x="27" y="105647"/>
                  <a:ext cx="1130217" cy="1140342"/>
                  <a:chOff x="0" y="0"/>
                  <a:chExt cx="640080" cy="646176"/>
                </a:xfrm>
              </p:grpSpPr>
              <p:pic>
                <p:nvPicPr>
                  <p:cNvPr id="14814" name="椭圆 247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640080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815" name="Text Box 634"/>
                  <p:cNvSpPr txBox="1"/>
                  <p:nvPr/>
                </p:nvSpPr>
                <p:spPr>
                  <a:xfrm rot="5400000">
                    <a:off x="90979" y="97172"/>
                    <a:ext cx="454801" cy="4545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77" name="椭圆 248"/>
                <p:cNvGrpSpPr/>
                <p:nvPr/>
              </p:nvGrpSpPr>
              <p:grpSpPr>
                <a:xfrm rot="-5400000">
                  <a:off x="3023269" y="901923"/>
                  <a:ext cx="204516" cy="215159"/>
                  <a:chOff x="0" y="0"/>
                  <a:chExt cx="115824" cy="121920"/>
                </a:xfrm>
              </p:grpSpPr>
              <p:pic>
                <p:nvPicPr>
                  <p:cNvPr id="14812" name="椭圆 248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115824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813" name="Text Box 637"/>
                  <p:cNvSpPr txBox="1"/>
                  <p:nvPr/>
                </p:nvSpPr>
                <p:spPr>
                  <a:xfrm rot="5400000">
                    <a:off x="15534" y="19623"/>
                    <a:ext cx="85059" cy="850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78" name="椭圆 249"/>
                <p:cNvGrpSpPr/>
                <p:nvPr/>
              </p:nvGrpSpPr>
              <p:grpSpPr>
                <a:xfrm rot="-5400000">
                  <a:off x="597135" y="-7417"/>
                  <a:ext cx="979522" cy="978973"/>
                  <a:chOff x="0" y="0"/>
                  <a:chExt cx="554736" cy="554736"/>
                </a:xfrm>
              </p:grpSpPr>
              <p:pic>
                <p:nvPicPr>
                  <p:cNvPr id="14810" name="椭圆 249"/>
                  <p:cNvPicPr/>
                  <p:nvPr/>
                </p:nvPicPr>
                <p:blipFill>
                  <a:blip r:embed="rId175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811" name="Text Box 640"/>
                  <p:cNvSpPr txBox="1"/>
                  <p:nvPr/>
                </p:nvSpPr>
                <p:spPr>
                  <a:xfrm rot="-8834205">
                    <a:off x="84469" y="82537"/>
                    <a:ext cx="385973" cy="3861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79" name="椭圆 250"/>
                <p:cNvGrpSpPr/>
                <p:nvPr/>
              </p:nvGrpSpPr>
              <p:grpSpPr>
                <a:xfrm rot="-5400000">
                  <a:off x="4029152" y="745827"/>
                  <a:ext cx="150696" cy="150611"/>
                  <a:chOff x="0" y="0"/>
                  <a:chExt cx="85344" cy="85344"/>
                </a:xfrm>
              </p:grpSpPr>
              <p:pic>
                <p:nvPicPr>
                  <p:cNvPr id="14808" name="椭圆 250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809" name="Text Box 643"/>
                  <p:cNvSpPr txBox="1"/>
                  <p:nvPr/>
                </p:nvSpPr>
                <p:spPr>
                  <a:xfrm rot="5400000">
                    <a:off x="13365" y="15057"/>
                    <a:ext cx="60340" cy="603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80" name="椭圆 251"/>
                <p:cNvGrpSpPr/>
                <p:nvPr/>
              </p:nvGrpSpPr>
              <p:grpSpPr>
                <a:xfrm rot="-5400000">
                  <a:off x="3491234" y="778140"/>
                  <a:ext cx="226043" cy="225917"/>
                  <a:chOff x="0" y="0"/>
                  <a:chExt cx="128016" cy="128016"/>
                </a:xfrm>
              </p:grpSpPr>
              <p:pic>
                <p:nvPicPr>
                  <p:cNvPr id="14806" name="椭圆 251"/>
                  <p:cNvPicPr/>
                  <p:nvPr/>
                </p:nvPicPr>
                <p:blipFill>
                  <a:blip r:embed="rId176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807" name="Text Box 646"/>
                  <p:cNvSpPr txBox="1"/>
                  <p:nvPr/>
                </p:nvSpPr>
                <p:spPr>
                  <a:xfrm rot="-4508778">
                    <a:off x="19931" y="23246"/>
                    <a:ext cx="85059" cy="850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81" name="椭圆 252"/>
                <p:cNvGrpSpPr/>
                <p:nvPr/>
              </p:nvGrpSpPr>
              <p:grpSpPr>
                <a:xfrm rot="-5400000">
                  <a:off x="2684405" y="950346"/>
                  <a:ext cx="161460" cy="161369"/>
                  <a:chOff x="0" y="0"/>
                  <a:chExt cx="91440" cy="91440"/>
                </a:xfrm>
              </p:grpSpPr>
              <p:pic>
                <p:nvPicPr>
                  <p:cNvPr id="14804" name="椭圆 252"/>
                  <p:cNvPicPr/>
                  <p:nvPr/>
                </p:nvPicPr>
                <p:blipFill>
                  <a:blip r:embed="rId177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805" name="Text Box 649"/>
                  <p:cNvSpPr txBox="1"/>
                  <p:nvPr/>
                </p:nvSpPr>
                <p:spPr>
                  <a:xfrm rot="-4508778">
                    <a:off x="16043" y="13836"/>
                    <a:ext cx="60340" cy="603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82" name="椭圆 253"/>
                <p:cNvGrpSpPr/>
                <p:nvPr/>
              </p:nvGrpSpPr>
              <p:grpSpPr>
                <a:xfrm rot="-5400000">
                  <a:off x="3415889" y="928874"/>
                  <a:ext cx="365975" cy="365770"/>
                  <a:chOff x="0" y="0"/>
                  <a:chExt cx="207264" cy="207264"/>
                </a:xfrm>
              </p:grpSpPr>
              <p:pic>
                <p:nvPicPr>
                  <p:cNvPr id="14802" name="椭圆 253"/>
                  <p:cNvPicPr/>
                  <p:nvPr/>
                </p:nvPicPr>
                <p:blipFill>
                  <a:blip r:embed="rId178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803" name="Text Box 652"/>
                  <p:cNvSpPr txBox="1"/>
                  <p:nvPr/>
                </p:nvSpPr>
                <p:spPr>
                  <a:xfrm rot="-8834205">
                    <a:off x="32255" y="30969"/>
                    <a:ext cx="143894" cy="143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83" name="椭圆 254"/>
                <p:cNvGrpSpPr/>
                <p:nvPr/>
              </p:nvGrpSpPr>
              <p:grpSpPr>
                <a:xfrm rot="-5400000">
                  <a:off x="2512174" y="745936"/>
                  <a:ext cx="538199" cy="537897"/>
                  <a:chOff x="0" y="0"/>
                  <a:chExt cx="304800" cy="304800"/>
                </a:xfrm>
              </p:grpSpPr>
              <p:pic>
                <p:nvPicPr>
                  <p:cNvPr id="14800" name="椭圆 254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801" name="Text Box 655"/>
                  <p:cNvSpPr txBox="1"/>
                  <p:nvPr/>
                </p:nvSpPr>
                <p:spPr>
                  <a:xfrm rot="5400000">
                    <a:off x="42721" y="44323"/>
                    <a:ext cx="217875" cy="2177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84" name="椭圆 255"/>
                <p:cNvGrpSpPr/>
                <p:nvPr/>
              </p:nvGrpSpPr>
              <p:grpSpPr>
                <a:xfrm rot="-5400000">
                  <a:off x="2383142" y="907331"/>
                  <a:ext cx="312155" cy="311980"/>
                  <a:chOff x="0" y="0"/>
                  <a:chExt cx="176784" cy="176784"/>
                </a:xfrm>
              </p:grpSpPr>
              <p:pic>
                <p:nvPicPr>
                  <p:cNvPr id="14798" name="椭圆 255"/>
                  <p:cNvPicPr/>
                  <p:nvPr/>
                </p:nvPicPr>
                <p:blipFill>
                  <a:blip r:embed="rId179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99" name="Text Box 658"/>
                  <p:cNvSpPr txBox="1"/>
                  <p:nvPr/>
                </p:nvSpPr>
                <p:spPr>
                  <a:xfrm rot="4422440">
                    <a:off x="28407" y="29008"/>
                    <a:ext cx="120268" cy="1202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4685" name="图片 256"/>
                <p:cNvPicPr>
                  <a:picLocks noChangeAspect="1"/>
                </p:cNvPicPr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14686" name="椭圆 257"/>
                <p:cNvGrpSpPr/>
                <p:nvPr/>
              </p:nvGrpSpPr>
              <p:grpSpPr>
                <a:xfrm rot="-5400000">
                  <a:off x="403521" y="197070"/>
                  <a:ext cx="882646" cy="882152"/>
                  <a:chOff x="0" y="0"/>
                  <a:chExt cx="499872" cy="499872"/>
                </a:xfrm>
              </p:grpSpPr>
              <p:pic>
                <p:nvPicPr>
                  <p:cNvPr id="14796" name="椭圆 257"/>
                  <p:cNvPicPr/>
                  <p:nvPr/>
                </p:nvPicPr>
                <p:blipFill>
                  <a:blip r:embed="rId180"/>
                  <a:stretch>
                    <a:fillRect/>
                  </a:stretch>
                </p:blipFill>
                <p:spPr>
                  <a:xfrm>
                    <a:off x="0" y="0"/>
                    <a:ext cx="499872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97" name="Text Box 662"/>
                  <p:cNvSpPr txBox="1"/>
                  <p:nvPr/>
                </p:nvSpPr>
                <p:spPr>
                  <a:xfrm rot="5400000">
                    <a:off x="75438" y="75329"/>
                    <a:ext cx="350774" cy="3505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87" name="椭圆 258"/>
                <p:cNvGrpSpPr/>
                <p:nvPr/>
              </p:nvGrpSpPr>
              <p:grpSpPr>
                <a:xfrm rot="-5400000">
                  <a:off x="780111" y="423049"/>
                  <a:ext cx="656603" cy="656235"/>
                  <a:chOff x="0" y="0"/>
                  <a:chExt cx="371856" cy="371856"/>
                </a:xfrm>
              </p:grpSpPr>
              <p:pic>
                <p:nvPicPr>
                  <p:cNvPr id="14794" name="椭圆 258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95" name="Text Box 665"/>
                  <p:cNvSpPr txBox="1"/>
                  <p:nvPr/>
                </p:nvSpPr>
                <p:spPr>
                  <a:xfrm rot="5400000">
                    <a:off x="55148" y="56019"/>
                    <a:ext cx="262124" cy="2619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88" name="椭圆 259"/>
                <p:cNvGrpSpPr/>
                <p:nvPr/>
              </p:nvGrpSpPr>
              <p:grpSpPr>
                <a:xfrm rot="-5400000">
                  <a:off x="1334224" y="988076"/>
                  <a:ext cx="376739" cy="365770"/>
                  <a:chOff x="0" y="0"/>
                  <a:chExt cx="213360" cy="207264"/>
                </a:xfrm>
              </p:grpSpPr>
              <p:pic>
                <p:nvPicPr>
                  <p:cNvPr id="14792" name="椭圆 259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93" name="Text Box 668"/>
                  <p:cNvSpPr txBox="1"/>
                  <p:nvPr/>
                </p:nvSpPr>
                <p:spPr>
                  <a:xfrm rot="5400000">
                    <a:off x="32594" y="29144"/>
                    <a:ext cx="149069" cy="1489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89" name="椭圆 260"/>
                <p:cNvGrpSpPr/>
                <p:nvPr/>
              </p:nvGrpSpPr>
              <p:grpSpPr>
                <a:xfrm rot="-5400000">
                  <a:off x="521900" y="638351"/>
                  <a:ext cx="731950" cy="731540"/>
                  <a:chOff x="0" y="0"/>
                  <a:chExt cx="414528" cy="414528"/>
                </a:xfrm>
              </p:grpSpPr>
              <p:pic>
                <p:nvPicPr>
                  <p:cNvPr id="14790" name="椭圆 260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91" name="Text Box 671"/>
                  <p:cNvSpPr txBox="1"/>
                  <p:nvPr/>
                </p:nvSpPr>
                <p:spPr>
                  <a:xfrm rot="5400000">
                    <a:off x="61185" y="59031"/>
                    <a:ext cx="293550" cy="2933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90" name="椭圆 261"/>
                <p:cNvGrpSpPr/>
                <p:nvPr/>
              </p:nvGrpSpPr>
              <p:grpSpPr>
                <a:xfrm rot="-5400000">
                  <a:off x="1517106" y="848147"/>
                  <a:ext cx="387503" cy="376528"/>
                  <a:chOff x="0" y="0"/>
                  <a:chExt cx="219456" cy="213360"/>
                </a:xfrm>
              </p:grpSpPr>
              <p:pic>
                <p:nvPicPr>
                  <p:cNvPr id="14788" name="椭圆 261"/>
                  <p:cNvPicPr/>
                  <p:nvPr/>
                </p:nvPicPr>
                <p:blipFill>
                  <a:blip r:embed="rId181"/>
                  <a:stretch>
                    <a:fillRect/>
                  </a:stretch>
                </p:blipFill>
                <p:spPr>
                  <a:xfrm>
                    <a:off x="0" y="0"/>
                    <a:ext cx="219456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89" name="Text Box 674"/>
                  <p:cNvSpPr txBox="1"/>
                  <p:nvPr/>
                </p:nvSpPr>
                <p:spPr>
                  <a:xfrm rot="10087154">
                    <a:off x="36480" y="32288"/>
                    <a:ext cx="148985" cy="1490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91" name="椭圆 262"/>
                <p:cNvGrpSpPr/>
                <p:nvPr/>
              </p:nvGrpSpPr>
              <p:grpSpPr>
                <a:xfrm rot="-5400000">
                  <a:off x="688580" y="493106"/>
                  <a:ext cx="968758" cy="978973"/>
                  <a:chOff x="0" y="0"/>
                  <a:chExt cx="548640" cy="554736"/>
                </a:xfrm>
              </p:grpSpPr>
              <p:pic>
                <p:nvPicPr>
                  <p:cNvPr id="14786" name="椭圆 262"/>
                  <p:cNvPicPr/>
                  <p:nvPr/>
                </p:nvPicPr>
                <p:blipFill>
                  <a:blip r:embed="rId182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87" name="Text Box 677"/>
                  <p:cNvSpPr txBox="1"/>
                  <p:nvPr/>
                </p:nvSpPr>
                <p:spPr>
                  <a:xfrm rot="-8834205">
                    <a:off x="80452" y="84539"/>
                    <a:ext cx="385973" cy="3861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92" name="椭圆 263"/>
                <p:cNvGrpSpPr/>
                <p:nvPr/>
              </p:nvGrpSpPr>
              <p:grpSpPr>
                <a:xfrm rot="-5400000">
                  <a:off x="1161927" y="267059"/>
                  <a:ext cx="979522" cy="968215"/>
                  <a:chOff x="0" y="0"/>
                  <a:chExt cx="554736" cy="548640"/>
                </a:xfrm>
              </p:grpSpPr>
              <p:pic>
                <p:nvPicPr>
                  <p:cNvPr id="14784" name="椭圆 263"/>
                  <p:cNvPicPr/>
                  <p:nvPr/>
                </p:nvPicPr>
                <p:blipFill>
                  <a:blip r:embed="rId183"/>
                  <a:stretch>
                    <a:fillRect/>
                  </a:stretch>
                </p:blipFill>
                <p:spPr>
                  <a:xfrm>
                    <a:off x="0" y="0"/>
                    <a:ext cx="554736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85" name="Text Box 680"/>
                  <p:cNvSpPr txBox="1"/>
                  <p:nvPr/>
                </p:nvSpPr>
                <p:spPr>
                  <a:xfrm rot="-3208184">
                    <a:off x="85302" y="82421"/>
                    <a:ext cx="386189" cy="3859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93" name="椭圆 264"/>
                <p:cNvGrpSpPr/>
                <p:nvPr/>
              </p:nvGrpSpPr>
              <p:grpSpPr>
                <a:xfrm rot="-5400000">
                  <a:off x="1834471" y="799706"/>
                  <a:ext cx="365975" cy="365770"/>
                  <a:chOff x="0" y="0"/>
                  <a:chExt cx="207264" cy="207264"/>
                </a:xfrm>
              </p:grpSpPr>
              <p:pic>
                <p:nvPicPr>
                  <p:cNvPr id="14782" name="椭圆 264"/>
                  <p:cNvPicPr/>
                  <p:nvPr/>
                </p:nvPicPr>
                <p:blipFill>
                  <a:blip r:embed="rId184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83" name="Text Box 683"/>
                  <p:cNvSpPr txBox="1"/>
                  <p:nvPr/>
                </p:nvSpPr>
                <p:spPr>
                  <a:xfrm rot="-8834205">
                    <a:off x="30803" y="33305"/>
                    <a:ext cx="143894" cy="143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94" name="椭圆 265"/>
                <p:cNvGrpSpPr/>
                <p:nvPr/>
              </p:nvGrpSpPr>
              <p:grpSpPr>
                <a:xfrm rot="-5400000">
                  <a:off x="1699967" y="783587"/>
                  <a:ext cx="473615" cy="462592"/>
                  <a:chOff x="0" y="0"/>
                  <a:chExt cx="268224" cy="262128"/>
                </a:xfrm>
              </p:grpSpPr>
              <p:pic>
                <p:nvPicPr>
                  <p:cNvPr id="14780" name="椭圆 265"/>
                  <p:cNvPicPr/>
                  <p:nvPr/>
                </p:nvPicPr>
                <p:blipFill>
                  <a:blip r:embed="rId185"/>
                  <a:stretch>
                    <a:fillRect/>
                  </a:stretch>
                </p:blipFill>
                <p:spPr>
                  <a:xfrm>
                    <a:off x="0" y="0"/>
                    <a:ext cx="268224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81" name="Text Box 686"/>
                  <p:cNvSpPr txBox="1"/>
                  <p:nvPr/>
                </p:nvSpPr>
                <p:spPr>
                  <a:xfrm rot="-8834205">
                    <a:off x="43492" y="38168"/>
                    <a:ext cx="183214" cy="1833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95" name="椭圆 266"/>
                <p:cNvGrpSpPr/>
                <p:nvPr/>
              </p:nvGrpSpPr>
              <p:grpSpPr>
                <a:xfrm rot="-5400000">
                  <a:off x="1248065" y="266988"/>
                  <a:ext cx="721186" cy="710024"/>
                  <a:chOff x="0" y="0"/>
                  <a:chExt cx="408432" cy="402336"/>
                </a:xfrm>
              </p:grpSpPr>
              <p:pic>
                <p:nvPicPr>
                  <p:cNvPr id="14778" name="椭圆 266"/>
                  <p:cNvPicPr/>
                  <p:nvPr/>
                </p:nvPicPr>
                <p:blipFill>
                  <a:blip r:embed="rId186"/>
                  <a:stretch>
                    <a:fillRect/>
                  </a:stretch>
                </p:blipFill>
                <p:spPr>
                  <a:xfrm>
                    <a:off x="0" y="0"/>
                    <a:ext cx="408432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79" name="Text Box 689"/>
                  <p:cNvSpPr txBox="1"/>
                  <p:nvPr/>
                </p:nvSpPr>
                <p:spPr>
                  <a:xfrm rot="-264714">
                    <a:off x="61781" y="59069"/>
                    <a:ext cx="282846" cy="2830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96" name="椭圆 267"/>
                <p:cNvGrpSpPr/>
                <p:nvPr/>
              </p:nvGrpSpPr>
              <p:grpSpPr>
                <a:xfrm rot="-5400000">
                  <a:off x="1963518" y="519892"/>
                  <a:ext cx="538199" cy="537897"/>
                  <a:chOff x="0" y="0"/>
                  <a:chExt cx="304800" cy="304800"/>
                </a:xfrm>
              </p:grpSpPr>
              <p:pic>
                <p:nvPicPr>
                  <p:cNvPr id="14776" name="椭圆 267"/>
                  <p:cNvPicPr/>
                  <p:nvPr/>
                </p:nvPicPr>
                <p:blipFill>
                  <a:blip r:embed="rId187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77" name="Text Box 692"/>
                  <p:cNvSpPr txBox="1"/>
                  <p:nvPr/>
                </p:nvSpPr>
                <p:spPr>
                  <a:xfrm rot="-264714">
                    <a:off x="46381" y="43946"/>
                    <a:ext cx="211364" cy="21148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97" name="椭圆 268"/>
                <p:cNvGrpSpPr/>
                <p:nvPr/>
              </p:nvGrpSpPr>
              <p:grpSpPr>
                <a:xfrm rot="-5400000">
                  <a:off x="1113674" y="928889"/>
                  <a:ext cx="419795" cy="419560"/>
                  <a:chOff x="0" y="0"/>
                  <a:chExt cx="237744" cy="237744"/>
                </a:xfrm>
              </p:grpSpPr>
              <p:pic>
                <p:nvPicPr>
                  <p:cNvPr id="14774" name="椭圆 268"/>
                  <p:cNvPicPr/>
                  <p:nvPr/>
                </p:nvPicPr>
                <p:blipFill>
                  <a:blip r:embed="rId188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75" name="Text Box 695"/>
                  <p:cNvSpPr txBox="1"/>
                  <p:nvPr/>
                </p:nvSpPr>
                <p:spPr>
                  <a:xfrm rot="5071189">
                    <a:off x="34152" y="36420"/>
                    <a:ext cx="163901" cy="1638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98" name="椭圆 269"/>
                <p:cNvGrpSpPr/>
                <p:nvPr/>
              </p:nvGrpSpPr>
              <p:grpSpPr>
                <a:xfrm rot="-5400000">
                  <a:off x="1705310" y="702898"/>
                  <a:ext cx="602783" cy="602445"/>
                  <a:chOff x="0" y="0"/>
                  <a:chExt cx="341376" cy="341376"/>
                </a:xfrm>
              </p:grpSpPr>
              <p:pic>
                <p:nvPicPr>
                  <p:cNvPr id="14772" name="椭圆 269"/>
                  <p:cNvPicPr/>
                  <p:nvPr/>
                </p:nvPicPr>
                <p:blipFill>
                  <a:blip r:embed="rId189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73" name="Text Box 698"/>
                  <p:cNvSpPr txBox="1"/>
                  <p:nvPr/>
                </p:nvSpPr>
                <p:spPr>
                  <a:xfrm rot="-264714">
                    <a:off x="51429" y="54076"/>
                    <a:ext cx="236704" cy="2368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699" name="椭圆 270"/>
                <p:cNvGrpSpPr/>
                <p:nvPr/>
              </p:nvGrpSpPr>
              <p:grpSpPr>
                <a:xfrm rot="-5400000">
                  <a:off x="672431" y="530789"/>
                  <a:ext cx="1011814" cy="1011247"/>
                  <a:chOff x="0" y="0"/>
                  <a:chExt cx="573024" cy="573024"/>
                </a:xfrm>
              </p:grpSpPr>
              <p:pic>
                <p:nvPicPr>
                  <p:cNvPr id="14770" name="椭圆 270"/>
                  <p:cNvPicPr/>
                  <p:nvPr/>
                </p:nvPicPr>
                <p:blipFill>
                  <a:blip r:embed="rId190"/>
                  <a:stretch>
                    <a:fillRect/>
                  </a:stretch>
                </p:blipFill>
                <p:spPr>
                  <a:xfrm>
                    <a:off x="0" y="0"/>
                    <a:ext cx="573024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71" name="Text Box 701"/>
                  <p:cNvSpPr txBox="1"/>
                  <p:nvPr/>
                </p:nvSpPr>
                <p:spPr>
                  <a:xfrm rot="-3433976">
                    <a:off x="87194" y="87196"/>
                    <a:ext cx="398506" cy="39828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4700" name="图片 271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4701" name="图片 272"/>
                <p:cNvPicPr>
                  <a:picLocks noChangeAspect="1"/>
                </p:cNvPicPr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992" name="椭圆 273"/>
                <p:cNvSpPr>
                  <a:spLocks noChangeArrowheads="1"/>
                </p:cNvSpPr>
                <p:nvPr/>
              </p:nvSpPr>
              <p:spPr bwMode="auto">
                <a:xfrm>
                  <a:off x="2333475" y="579953"/>
                  <a:ext cx="364201" cy="3616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93" name="椭圆 274"/>
                <p:cNvSpPr>
                  <a:spLocks noChangeArrowheads="1"/>
                </p:cNvSpPr>
                <p:nvPr/>
              </p:nvSpPr>
              <p:spPr bwMode="auto">
                <a:xfrm>
                  <a:off x="798225" y="913524"/>
                  <a:ext cx="361401" cy="36440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94" name="椭圆 275"/>
                <p:cNvSpPr>
                  <a:spLocks noChangeArrowheads="1"/>
                </p:cNvSpPr>
                <p:nvPr/>
              </p:nvSpPr>
              <p:spPr bwMode="auto">
                <a:xfrm>
                  <a:off x="537683" y="700487"/>
                  <a:ext cx="518286" cy="5185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95" name="椭圆 276"/>
                <p:cNvSpPr>
                  <a:spLocks noChangeArrowheads="1"/>
                </p:cNvSpPr>
                <p:nvPr/>
              </p:nvSpPr>
              <p:spPr bwMode="auto">
                <a:xfrm>
                  <a:off x="1246474" y="406159"/>
                  <a:ext cx="518287" cy="5185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714" name="椭圆 277"/>
                <p:cNvSpPr/>
                <p:nvPr/>
              </p:nvSpPr>
              <p:spPr>
                <a:xfrm>
                  <a:off x="1036359" y="983602"/>
                  <a:ext cx="361399" cy="36440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997" name="椭圆 278"/>
                <p:cNvSpPr>
                  <a:spLocks noChangeArrowheads="1"/>
                </p:cNvSpPr>
                <p:nvPr/>
              </p:nvSpPr>
              <p:spPr bwMode="auto">
                <a:xfrm>
                  <a:off x="924297" y="633213"/>
                  <a:ext cx="619141" cy="6194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98" name="椭圆 279"/>
                <p:cNvSpPr>
                  <a:spLocks noChangeArrowheads="1"/>
                </p:cNvSpPr>
                <p:nvPr/>
              </p:nvSpPr>
              <p:spPr bwMode="auto">
                <a:xfrm>
                  <a:off x="431223" y="952767"/>
                  <a:ext cx="784434" cy="78767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4721" name="椭圆 280"/>
                <p:cNvGrpSpPr/>
                <p:nvPr/>
              </p:nvGrpSpPr>
              <p:grpSpPr>
                <a:xfrm rot="-5400000">
                  <a:off x="80667" y="369406"/>
                  <a:ext cx="1291677" cy="1290954"/>
                  <a:chOff x="0" y="0"/>
                  <a:chExt cx="731520" cy="731520"/>
                </a:xfrm>
              </p:grpSpPr>
              <p:pic>
                <p:nvPicPr>
                  <p:cNvPr id="14768" name="椭圆 280"/>
                  <p:cNvPicPr/>
                  <p:nvPr/>
                </p:nvPicPr>
                <p:blipFill>
                  <a:blip r:embed="rId191"/>
                  <a:stretch>
                    <a:fillRect/>
                  </a:stretch>
                </p:blipFill>
                <p:spPr>
                  <a:xfrm>
                    <a:off x="0" y="0"/>
                    <a:ext cx="731520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69" name="Text Box 713"/>
                  <p:cNvSpPr txBox="1"/>
                  <p:nvPr/>
                </p:nvSpPr>
                <p:spPr>
                  <a:xfrm rot="1258391">
                    <a:off x="111712" y="109570"/>
                    <a:ext cx="510072" cy="5103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3002" name="椭圆 281"/>
                <p:cNvSpPr>
                  <a:spLocks noChangeArrowheads="1"/>
                </p:cNvSpPr>
                <p:nvPr/>
              </p:nvSpPr>
              <p:spPr bwMode="auto">
                <a:xfrm>
                  <a:off x="4524285" y="868675"/>
                  <a:ext cx="218521" cy="21583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725" name="椭圆 282"/>
                <p:cNvSpPr/>
                <p:nvPr/>
              </p:nvSpPr>
              <p:spPr>
                <a:xfrm rot="-7771559" flipV="1">
                  <a:off x="575358" y="578693"/>
                  <a:ext cx="510168" cy="5070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4726" name="椭圆 283"/>
                <p:cNvGrpSpPr/>
                <p:nvPr/>
              </p:nvGrpSpPr>
              <p:grpSpPr>
                <a:xfrm rot="-5400000">
                  <a:off x="220691" y="875143"/>
                  <a:ext cx="678130" cy="677751"/>
                  <a:chOff x="0" y="0"/>
                  <a:chExt cx="384048" cy="384048"/>
                </a:xfrm>
              </p:grpSpPr>
              <p:pic>
                <p:nvPicPr>
                  <p:cNvPr id="14766" name="椭圆 283"/>
                  <p:cNvPicPr/>
                  <p:nvPr/>
                </p:nvPicPr>
                <p:blipFill>
                  <a:blip r:embed="rId192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67" name="Text Box 718"/>
                  <p:cNvSpPr txBox="1"/>
                  <p:nvPr/>
                </p:nvSpPr>
                <p:spPr>
                  <a:xfrm rot="8428441">
                    <a:off x="58818" y="58863"/>
                    <a:ext cx="266365" cy="2665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727" name="椭圆 284"/>
                <p:cNvGrpSpPr/>
                <p:nvPr/>
              </p:nvGrpSpPr>
              <p:grpSpPr>
                <a:xfrm rot="-5400000">
                  <a:off x="575746" y="993504"/>
                  <a:ext cx="527435" cy="527139"/>
                  <a:chOff x="0" y="0"/>
                  <a:chExt cx="298704" cy="298704"/>
                </a:xfrm>
              </p:grpSpPr>
              <p:pic>
                <p:nvPicPr>
                  <p:cNvPr id="14764" name="椭圆 284"/>
                  <p:cNvPicPr/>
                  <p:nvPr/>
                </p:nvPicPr>
                <p:blipFill>
                  <a:blip r:embed="rId193"/>
                  <a:stretch>
                    <a:fillRect/>
                  </a:stretch>
                </p:blipFill>
                <p:spPr>
                  <a:xfrm>
                    <a:off x="0" y="0"/>
                    <a:ext cx="298704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65" name="Text Box 721"/>
                  <p:cNvSpPr txBox="1"/>
                  <p:nvPr/>
                </p:nvSpPr>
                <p:spPr>
                  <a:xfrm rot="8428441">
                    <a:off x="47108" y="45996"/>
                    <a:ext cx="205440" cy="2055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728" name="椭圆 285"/>
                <p:cNvGrpSpPr/>
                <p:nvPr/>
              </p:nvGrpSpPr>
              <p:grpSpPr>
                <a:xfrm rot="-5400000">
                  <a:off x="909282" y="950408"/>
                  <a:ext cx="387503" cy="387286"/>
                  <a:chOff x="0" y="0"/>
                  <a:chExt cx="219456" cy="219456"/>
                </a:xfrm>
              </p:grpSpPr>
              <p:pic>
                <p:nvPicPr>
                  <p:cNvPr id="14762" name="椭圆 285"/>
                  <p:cNvPicPr/>
                  <p:nvPr/>
                </p:nvPicPr>
                <p:blipFill>
                  <a:blip r:embed="rId194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63" name="Text Box 724"/>
                  <p:cNvSpPr txBox="1"/>
                  <p:nvPr/>
                </p:nvSpPr>
                <p:spPr>
                  <a:xfrm rot="8428441">
                    <a:off x="34050" y="32744"/>
                    <a:ext cx="153520" cy="1536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729" name="椭圆 286"/>
                <p:cNvGrpSpPr/>
                <p:nvPr/>
              </p:nvGrpSpPr>
              <p:grpSpPr>
                <a:xfrm rot="-5400000">
                  <a:off x="1404193" y="605916"/>
                  <a:ext cx="226043" cy="225917"/>
                  <a:chOff x="0" y="0"/>
                  <a:chExt cx="128016" cy="128016"/>
                </a:xfrm>
              </p:grpSpPr>
              <p:pic>
                <p:nvPicPr>
                  <p:cNvPr id="14760" name="椭圆 286"/>
                  <p:cNvPicPr/>
                  <p:nvPr/>
                </p:nvPicPr>
                <p:blipFill>
                  <a:blip r:embed="rId195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61" name="Text Box 727"/>
                  <p:cNvSpPr txBox="1"/>
                  <p:nvPr/>
                </p:nvSpPr>
                <p:spPr>
                  <a:xfrm rot="8428441">
                    <a:off x="18222" y="19076"/>
                    <a:ext cx="87306" cy="873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730" name="椭圆 287"/>
                <p:cNvGrpSpPr/>
                <p:nvPr/>
              </p:nvGrpSpPr>
              <p:grpSpPr>
                <a:xfrm rot="-5400000">
                  <a:off x="656455" y="675939"/>
                  <a:ext cx="441323" cy="430318"/>
                  <a:chOff x="0" y="0"/>
                  <a:chExt cx="249936" cy="243840"/>
                </a:xfrm>
              </p:grpSpPr>
              <p:pic>
                <p:nvPicPr>
                  <p:cNvPr id="14758" name="椭圆 287"/>
                  <p:cNvPicPr/>
                  <p:nvPr/>
                </p:nvPicPr>
                <p:blipFill>
                  <a:blip r:embed="rId196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59" name="Text Box 730"/>
                  <p:cNvSpPr txBox="1"/>
                  <p:nvPr/>
                </p:nvSpPr>
                <p:spPr>
                  <a:xfrm rot="8428441">
                    <a:off x="39672" y="36158"/>
                    <a:ext cx="171924" cy="172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731" name="椭圆 288"/>
                <p:cNvGrpSpPr/>
                <p:nvPr/>
              </p:nvGrpSpPr>
              <p:grpSpPr>
                <a:xfrm rot="-5400000">
                  <a:off x="1587078" y="745848"/>
                  <a:ext cx="226043" cy="225917"/>
                  <a:chOff x="0" y="0"/>
                  <a:chExt cx="128016" cy="128016"/>
                </a:xfrm>
              </p:grpSpPr>
              <p:pic>
                <p:nvPicPr>
                  <p:cNvPr id="14756" name="椭圆 288"/>
                  <p:cNvPicPr/>
                  <p:nvPr/>
                </p:nvPicPr>
                <p:blipFill>
                  <a:blip r:embed="rId197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57" name="Text Box 733"/>
                  <p:cNvSpPr txBox="1"/>
                  <p:nvPr/>
                </p:nvSpPr>
                <p:spPr>
                  <a:xfrm rot="3741287">
                    <a:off x="20449" y="22284"/>
                    <a:ext cx="87354" cy="873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732" name="椭圆 289"/>
                <p:cNvGrpSpPr/>
                <p:nvPr/>
              </p:nvGrpSpPr>
              <p:grpSpPr>
                <a:xfrm rot="-5400000">
                  <a:off x="876954" y="616780"/>
                  <a:ext cx="581255" cy="580929"/>
                  <a:chOff x="0" y="0"/>
                  <a:chExt cx="329184" cy="329184"/>
                </a:xfrm>
              </p:grpSpPr>
              <p:pic>
                <p:nvPicPr>
                  <p:cNvPr id="14754" name="椭圆 289"/>
                  <p:cNvPicPr/>
                  <p:nvPr/>
                </p:nvPicPr>
                <p:blipFill>
                  <a:blip r:embed="rId198"/>
                  <a:stretch>
                    <a:fillRect/>
                  </a:stretch>
                </p:blipFill>
                <p:spPr>
                  <a:xfrm>
                    <a:off x="0" y="0"/>
                    <a:ext cx="329184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55" name="Text Box 736"/>
                  <p:cNvSpPr txBox="1"/>
                  <p:nvPr/>
                </p:nvSpPr>
                <p:spPr>
                  <a:xfrm rot="1062645">
                    <a:off x="50700" y="50442"/>
                    <a:ext cx="226181" cy="2263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733" name="椭圆 290"/>
                <p:cNvGrpSpPr/>
                <p:nvPr/>
              </p:nvGrpSpPr>
              <p:grpSpPr>
                <a:xfrm rot="-5400000">
                  <a:off x="1388001" y="1052678"/>
                  <a:ext cx="419795" cy="430318"/>
                  <a:chOff x="0" y="0"/>
                  <a:chExt cx="237744" cy="243840"/>
                </a:xfrm>
              </p:grpSpPr>
              <p:pic>
                <p:nvPicPr>
                  <p:cNvPr id="14752" name="椭圆 290"/>
                  <p:cNvPicPr/>
                  <p:nvPr/>
                </p:nvPicPr>
                <p:blipFill>
                  <a:blip r:embed="rId109"/>
                  <a:stretch>
                    <a:fillRect/>
                  </a:stretch>
                </p:blipFill>
                <p:spPr>
                  <a:xfrm>
                    <a:off x="0" y="0"/>
                    <a:ext cx="237744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53" name="Text Box 739"/>
                  <p:cNvSpPr txBox="1"/>
                  <p:nvPr/>
                </p:nvSpPr>
                <p:spPr>
                  <a:xfrm rot="-7506846">
                    <a:off x="35277" y="40236"/>
                    <a:ext cx="165843" cy="1657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4734" name="图片 291"/>
                <p:cNvPicPr>
                  <a:picLocks noChangeAspect="1"/>
                </p:cNvPicPr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4735" name="图片 292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030" name="椭圆 29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4002" y="687930"/>
                  <a:ext cx="213037" cy="2101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031" name="椭圆 294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0396" y="1416768"/>
                  <a:ext cx="305541" cy="30256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032" name="椭圆 29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843" y="1074789"/>
                  <a:ext cx="302737" cy="30536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745" name="椭圆 296"/>
                <p:cNvSpPr/>
                <p:nvPr/>
              </p:nvSpPr>
              <p:spPr>
                <a:xfrm rot="-7771559" flipV="1">
                  <a:off x="1103535" y="616452"/>
                  <a:ext cx="213037" cy="21291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3034" name="椭圆 29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179" y="313785"/>
                  <a:ext cx="459711" cy="45945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4749" name="椭圆 298"/>
                <p:cNvGrpSpPr/>
                <p:nvPr/>
              </p:nvGrpSpPr>
              <p:grpSpPr>
                <a:xfrm rot="-5400000">
                  <a:off x="1081308" y="455370"/>
                  <a:ext cx="753478" cy="753056"/>
                  <a:chOff x="0" y="0"/>
                  <a:chExt cx="426720" cy="426720"/>
                </a:xfrm>
              </p:grpSpPr>
              <p:pic>
                <p:nvPicPr>
                  <p:cNvPr id="14750" name="椭圆 298"/>
                  <p:cNvPicPr/>
                  <p:nvPr/>
                </p:nvPicPr>
                <p:blipFill>
                  <a:blip r:embed="rId199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751" name="Text Box 749"/>
                  <p:cNvSpPr txBox="1"/>
                  <p:nvPr/>
                </p:nvSpPr>
                <p:spPr>
                  <a:xfrm rot="-9029951">
                    <a:off x="63244" y="65391"/>
                    <a:ext cx="298904" cy="2990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sp>
          <p:nvSpPr>
            <p:cNvPr id="14672" name="文本框 243"/>
            <p:cNvSpPr txBox="1"/>
            <p:nvPr/>
          </p:nvSpPr>
          <p:spPr>
            <a:xfrm>
              <a:off x="0" y="0"/>
              <a:ext cx="1172116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itchFamily="2" charset="-122"/>
                </a:rPr>
                <a:t>2012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</p:grpSp>
      <p:grpSp>
        <p:nvGrpSpPr>
          <p:cNvPr id="13025" name="组合 2"/>
          <p:cNvGrpSpPr/>
          <p:nvPr/>
        </p:nvGrpSpPr>
        <p:grpSpPr>
          <a:xfrm>
            <a:off x="6532563" y="1541463"/>
            <a:ext cx="1268412" cy="2916237"/>
            <a:chOff x="0" y="0"/>
            <a:chExt cx="1268296" cy="2915185"/>
          </a:xfrm>
        </p:grpSpPr>
        <p:grpSp>
          <p:nvGrpSpPr>
            <p:cNvPr id="14526" name="组合 434"/>
            <p:cNvGrpSpPr/>
            <p:nvPr/>
          </p:nvGrpSpPr>
          <p:grpSpPr>
            <a:xfrm>
              <a:off x="55201" y="0"/>
              <a:ext cx="1067945" cy="2695188"/>
              <a:chOff x="0" y="0"/>
              <a:chExt cx="1067945" cy="2695188"/>
            </a:xfrm>
          </p:grpSpPr>
          <p:pic>
            <p:nvPicPr>
              <p:cNvPr id="14528" name="图片 300"/>
              <p:cNvPicPr>
                <a:picLocks noChangeAspect="1"/>
              </p:cNvPicPr>
              <p:nvPr/>
            </p:nvPicPr>
            <p:blipFill>
              <a:blip r:embed="rId75"/>
              <a:stretch>
                <a:fillRect/>
              </a:stretch>
            </p:blipFill>
            <p:spPr>
              <a:xfrm rot="3271559">
                <a:off x="9385" y="2114014"/>
                <a:ext cx="215844" cy="2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4529" name="组合 301"/>
              <p:cNvGrpSpPr/>
              <p:nvPr/>
            </p:nvGrpSpPr>
            <p:grpSpPr>
              <a:xfrm rot="-5400000" flipV="1">
                <a:off x="-772378" y="854863"/>
                <a:ext cx="2695188" cy="985459"/>
                <a:chOff x="0" y="0"/>
                <a:chExt cx="4756814" cy="1739265"/>
              </a:xfrm>
            </p:grpSpPr>
            <p:sp>
              <p:nvSpPr>
                <p:cNvPr id="14530" name="椭圆 302"/>
                <p:cNvSpPr/>
                <p:nvPr/>
              </p:nvSpPr>
              <p:spPr>
                <a:xfrm>
                  <a:off x="404349" y="623514"/>
                  <a:ext cx="868252" cy="86848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4531" name="椭圆 303"/>
                <p:cNvGrpSpPr/>
                <p:nvPr/>
              </p:nvGrpSpPr>
              <p:grpSpPr>
                <a:xfrm rot="-5400000" flipV="1">
                  <a:off x="-3937" y="111761"/>
                  <a:ext cx="1140351" cy="1129288"/>
                  <a:chOff x="0" y="0"/>
                  <a:chExt cx="646176" cy="640080"/>
                </a:xfrm>
              </p:grpSpPr>
              <p:pic>
                <p:nvPicPr>
                  <p:cNvPr id="14669" name="椭圆 303"/>
                  <p:cNvPicPr/>
                  <p:nvPr/>
                </p:nvPicPr>
                <p:blipFill>
                  <a:blip r:embed="rId200"/>
                  <a:stretch>
                    <a:fillRect/>
                  </a:stretch>
                </p:blipFill>
                <p:spPr>
                  <a:xfrm>
                    <a:off x="0" y="0"/>
                    <a:ext cx="646176" cy="640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70" name="Text Box 758"/>
                  <p:cNvSpPr txBox="1"/>
                  <p:nvPr/>
                </p:nvSpPr>
                <p:spPr>
                  <a:xfrm rot="5400000">
                    <a:off x="94300" y="91908"/>
                    <a:ext cx="454920" cy="4547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32" name="椭圆 304"/>
                <p:cNvGrpSpPr/>
                <p:nvPr/>
              </p:nvGrpSpPr>
              <p:grpSpPr>
                <a:xfrm rot="-5400000" flipV="1">
                  <a:off x="3023753" y="902355"/>
                  <a:ext cx="215160" cy="215102"/>
                  <a:chOff x="0" y="0"/>
                  <a:chExt cx="121920" cy="121920"/>
                </a:xfrm>
              </p:grpSpPr>
              <p:pic>
                <p:nvPicPr>
                  <p:cNvPr id="14667" name="椭圆 304"/>
                  <p:cNvPicPr/>
                  <p:nvPr/>
                </p:nvPicPr>
                <p:blipFill>
                  <a:blip r:embed="rId114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68" name="Text Box 761"/>
                  <p:cNvSpPr txBox="1"/>
                  <p:nvPr/>
                </p:nvSpPr>
                <p:spPr>
                  <a:xfrm rot="5400000">
                    <a:off x="18799" y="20548"/>
                    <a:ext cx="85081" cy="850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33" name="椭圆 305"/>
                <p:cNvGrpSpPr/>
                <p:nvPr/>
              </p:nvGrpSpPr>
              <p:grpSpPr>
                <a:xfrm rot="-5400000" flipV="1">
                  <a:off x="598372" y="-6595"/>
                  <a:ext cx="968222" cy="978716"/>
                  <a:chOff x="0" y="0"/>
                  <a:chExt cx="548640" cy="554736"/>
                </a:xfrm>
              </p:grpSpPr>
              <p:pic>
                <p:nvPicPr>
                  <p:cNvPr id="14665" name="椭圆 305"/>
                  <p:cNvPicPr/>
                  <p:nvPr/>
                </p:nvPicPr>
                <p:blipFill>
                  <a:blip r:embed="rId201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66" name="Text Box 764"/>
                  <p:cNvSpPr txBox="1"/>
                  <p:nvPr/>
                </p:nvSpPr>
                <p:spPr>
                  <a:xfrm rot="-1965795">
                    <a:off x="81707" y="83457"/>
                    <a:ext cx="386187" cy="3862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34" name="椭圆 306"/>
                <p:cNvGrpSpPr/>
                <p:nvPr/>
              </p:nvGrpSpPr>
              <p:grpSpPr>
                <a:xfrm rot="-5400000" flipV="1">
                  <a:off x="4034743" y="740976"/>
                  <a:ext cx="150612" cy="150572"/>
                  <a:chOff x="0" y="0"/>
                  <a:chExt cx="85344" cy="85344"/>
                </a:xfrm>
              </p:grpSpPr>
              <p:pic>
                <p:nvPicPr>
                  <p:cNvPr id="14663" name="椭圆 306"/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64" name="Text Box 767"/>
                  <p:cNvSpPr txBox="1"/>
                  <p:nvPr/>
                </p:nvSpPr>
                <p:spPr>
                  <a:xfrm rot="5400000">
                    <a:off x="10595" y="13107"/>
                    <a:ext cx="60356" cy="603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35" name="椭圆 307"/>
                <p:cNvGrpSpPr/>
                <p:nvPr/>
              </p:nvGrpSpPr>
              <p:grpSpPr>
                <a:xfrm rot="-5400000" flipV="1">
                  <a:off x="3496977" y="784018"/>
                  <a:ext cx="225918" cy="225858"/>
                  <a:chOff x="0" y="0"/>
                  <a:chExt cx="128016" cy="128016"/>
                </a:xfrm>
              </p:grpSpPr>
              <p:pic>
                <p:nvPicPr>
                  <p:cNvPr id="14661" name="椭圆 307"/>
                  <p:cNvPicPr/>
                  <p:nvPr/>
                </p:nvPicPr>
                <p:blipFill>
                  <a:blip r:embed="rId202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62" name="Text Box 770"/>
                  <p:cNvSpPr txBox="1"/>
                  <p:nvPr/>
                </p:nvSpPr>
                <p:spPr>
                  <a:xfrm rot="-6291224">
                    <a:off x="23232" y="22950"/>
                    <a:ext cx="85081" cy="850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36" name="椭圆 308"/>
                <p:cNvGrpSpPr/>
                <p:nvPr/>
              </p:nvGrpSpPr>
              <p:grpSpPr>
                <a:xfrm rot="-5400000" flipV="1">
                  <a:off x="2679595" y="945379"/>
                  <a:ext cx="161370" cy="161327"/>
                  <a:chOff x="0" y="0"/>
                  <a:chExt cx="91440" cy="91440"/>
                </a:xfrm>
              </p:grpSpPr>
              <p:pic>
                <p:nvPicPr>
                  <p:cNvPr id="14659" name="椭圆 308"/>
                  <p:cNvPicPr/>
                  <p:nvPr/>
                </p:nvPicPr>
                <p:blipFill>
                  <a:blip r:embed="rId203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60" name="Text Box 773"/>
                  <p:cNvSpPr txBox="1"/>
                  <p:nvPr/>
                </p:nvSpPr>
                <p:spPr>
                  <a:xfrm rot="-6291224">
                    <a:off x="13206" y="14529"/>
                    <a:ext cx="60356" cy="603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37" name="椭圆 309"/>
                <p:cNvGrpSpPr/>
                <p:nvPr/>
              </p:nvGrpSpPr>
              <p:grpSpPr>
                <a:xfrm rot="-5400000" flipV="1">
                  <a:off x="3410915" y="923892"/>
                  <a:ext cx="376531" cy="376429"/>
                  <a:chOff x="0" y="0"/>
                  <a:chExt cx="213360" cy="213360"/>
                </a:xfrm>
              </p:grpSpPr>
              <p:pic>
                <p:nvPicPr>
                  <p:cNvPr id="14657" name="椭圆 309"/>
                  <p:cNvPicPr/>
                  <p:nvPr/>
                </p:nvPicPr>
                <p:blipFill>
                  <a:blip r:embed="rId204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58" name="Text Box 776"/>
                  <p:cNvSpPr txBox="1"/>
                  <p:nvPr/>
                </p:nvSpPr>
                <p:spPr>
                  <a:xfrm rot="-1965795">
                    <a:off x="35459" y="35519"/>
                    <a:ext cx="143975" cy="1440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38" name="椭圆 310"/>
                <p:cNvGrpSpPr/>
                <p:nvPr/>
              </p:nvGrpSpPr>
              <p:grpSpPr>
                <a:xfrm rot="-5400000" flipV="1">
                  <a:off x="2507461" y="741028"/>
                  <a:ext cx="548659" cy="548511"/>
                  <a:chOff x="0" y="0"/>
                  <a:chExt cx="310896" cy="310896"/>
                </a:xfrm>
              </p:grpSpPr>
              <p:pic>
                <p:nvPicPr>
                  <p:cNvPr id="14655" name="椭圆 310"/>
                  <p:cNvPicPr/>
                  <p:nvPr/>
                </p:nvPicPr>
                <p:blipFill>
                  <a:blip r:embed="rId205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56" name="Text Box 779"/>
                  <p:cNvSpPr txBox="1"/>
                  <p:nvPr/>
                </p:nvSpPr>
                <p:spPr>
                  <a:xfrm rot="5400000">
                    <a:off x="45966" y="46002"/>
                    <a:ext cx="217934" cy="2178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39" name="椭圆 311"/>
                <p:cNvGrpSpPr/>
                <p:nvPr/>
              </p:nvGrpSpPr>
              <p:grpSpPr>
                <a:xfrm rot="-5400000" flipV="1">
                  <a:off x="2389187" y="902367"/>
                  <a:ext cx="311983" cy="311899"/>
                  <a:chOff x="0" y="0"/>
                  <a:chExt cx="176784" cy="176784"/>
                </a:xfrm>
              </p:grpSpPr>
              <p:pic>
                <p:nvPicPr>
                  <p:cNvPr id="14653" name="椭圆 311"/>
                  <p:cNvPicPr/>
                  <p:nvPr/>
                </p:nvPicPr>
                <p:blipFill>
                  <a:blip r:embed="rId206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54" name="Text Box 782"/>
                  <p:cNvSpPr txBox="1"/>
                  <p:nvPr/>
                </p:nvSpPr>
                <p:spPr>
                  <a:xfrm rot="6377559">
                    <a:off x="25555" y="30917"/>
                    <a:ext cx="120301" cy="1202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4540" name="图片 312"/>
                <p:cNvPicPr>
                  <a:picLocks noChangeAspect="1"/>
                </p:cNvPicPr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14541" name="椭圆 313"/>
                <p:cNvGrpSpPr/>
                <p:nvPr/>
              </p:nvGrpSpPr>
              <p:grpSpPr>
                <a:xfrm rot="-5400000" flipV="1">
                  <a:off x="410168" y="203171"/>
                  <a:ext cx="871400" cy="871165"/>
                  <a:chOff x="0" y="0"/>
                  <a:chExt cx="493776" cy="493776"/>
                </a:xfrm>
              </p:grpSpPr>
              <p:pic>
                <p:nvPicPr>
                  <p:cNvPr id="14651" name="椭圆 313"/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52" name="Text Box 786"/>
                  <p:cNvSpPr txBox="1"/>
                  <p:nvPr/>
                </p:nvSpPr>
                <p:spPr>
                  <a:xfrm rot="5400000">
                    <a:off x="72689" y="71402"/>
                    <a:ext cx="350866" cy="3507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42" name="椭圆 314"/>
                <p:cNvGrpSpPr/>
                <p:nvPr/>
              </p:nvGrpSpPr>
              <p:grpSpPr>
                <a:xfrm rot="-5400000" flipV="1">
                  <a:off x="786627" y="418301"/>
                  <a:ext cx="656239" cy="656062"/>
                  <a:chOff x="0" y="0"/>
                  <a:chExt cx="371856" cy="371856"/>
                </a:xfrm>
              </p:grpSpPr>
              <p:pic>
                <p:nvPicPr>
                  <p:cNvPr id="14649" name="椭圆 314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50" name="Text Box 789"/>
                  <p:cNvSpPr txBox="1"/>
                  <p:nvPr/>
                </p:nvSpPr>
                <p:spPr>
                  <a:xfrm rot="5400000">
                    <a:off x="52374" y="57376"/>
                    <a:ext cx="262193" cy="2621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43" name="椭圆 315"/>
                <p:cNvGrpSpPr/>
                <p:nvPr/>
              </p:nvGrpSpPr>
              <p:grpSpPr>
                <a:xfrm rot="-5400000" flipV="1">
                  <a:off x="1340555" y="983061"/>
                  <a:ext cx="365773" cy="376429"/>
                  <a:chOff x="0" y="0"/>
                  <a:chExt cx="207264" cy="213360"/>
                </a:xfrm>
              </p:grpSpPr>
              <p:pic>
                <p:nvPicPr>
                  <p:cNvPr id="14647" name="椭圆 315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48" name="Text Box 792"/>
                  <p:cNvSpPr txBox="1"/>
                  <p:nvPr/>
                </p:nvSpPr>
                <p:spPr>
                  <a:xfrm rot="5400000">
                    <a:off x="29705" y="32622"/>
                    <a:ext cx="149108" cy="1490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44" name="椭圆 316"/>
                <p:cNvGrpSpPr/>
                <p:nvPr/>
              </p:nvGrpSpPr>
              <p:grpSpPr>
                <a:xfrm rot="-5400000" flipV="1">
                  <a:off x="517740" y="633474"/>
                  <a:ext cx="731546" cy="731348"/>
                  <a:chOff x="0" y="0"/>
                  <a:chExt cx="414528" cy="414528"/>
                </a:xfrm>
              </p:grpSpPr>
              <p:pic>
                <p:nvPicPr>
                  <p:cNvPr id="14645" name="椭圆 316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46" name="Text Box 795"/>
                  <p:cNvSpPr txBox="1"/>
                  <p:nvPr/>
                </p:nvSpPr>
                <p:spPr>
                  <a:xfrm rot="5400000">
                    <a:off x="58330" y="59556"/>
                    <a:ext cx="293627" cy="2935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45" name="椭圆 317"/>
                <p:cNvGrpSpPr/>
                <p:nvPr/>
              </p:nvGrpSpPr>
              <p:grpSpPr>
                <a:xfrm rot="-5400000" flipV="1">
                  <a:off x="1518012" y="837828"/>
                  <a:ext cx="387289" cy="387184"/>
                  <a:chOff x="0" y="0"/>
                  <a:chExt cx="219456" cy="219456"/>
                </a:xfrm>
              </p:grpSpPr>
              <p:pic>
                <p:nvPicPr>
                  <p:cNvPr id="14643" name="椭圆 317"/>
                  <p:cNvPicPr/>
                  <p:nvPr/>
                </p:nvPicPr>
                <p:blipFill>
                  <a:blip r:embed="rId207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44" name="Text Box 798"/>
                  <p:cNvSpPr txBox="1"/>
                  <p:nvPr/>
                </p:nvSpPr>
                <p:spPr>
                  <a:xfrm rot="712845">
                    <a:off x="33611" y="35484"/>
                    <a:ext cx="149068" cy="1491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46" name="椭圆 318"/>
                <p:cNvGrpSpPr/>
                <p:nvPr/>
              </p:nvGrpSpPr>
              <p:grpSpPr>
                <a:xfrm rot="-5400000" flipV="1">
                  <a:off x="684409" y="499029"/>
                  <a:ext cx="978980" cy="967961"/>
                  <a:chOff x="0" y="0"/>
                  <a:chExt cx="554736" cy="548640"/>
                </a:xfrm>
              </p:grpSpPr>
              <p:pic>
                <p:nvPicPr>
                  <p:cNvPr id="14641" name="椭圆 318"/>
                  <p:cNvPicPr/>
                  <p:nvPr/>
                </p:nvPicPr>
                <p:blipFill>
                  <a:blip r:embed="rId208"/>
                  <a:stretch>
                    <a:fillRect/>
                  </a:stretch>
                </p:blipFill>
                <p:spPr>
                  <a:xfrm>
                    <a:off x="0" y="0"/>
                    <a:ext cx="554736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42" name="Text Box 801"/>
                  <p:cNvSpPr txBox="1"/>
                  <p:nvPr/>
                </p:nvSpPr>
                <p:spPr>
                  <a:xfrm rot="-1965795">
                    <a:off x="83629" y="81442"/>
                    <a:ext cx="386187" cy="3862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47" name="椭圆 319"/>
                <p:cNvGrpSpPr/>
                <p:nvPr/>
              </p:nvGrpSpPr>
              <p:grpSpPr>
                <a:xfrm rot="-5400000" flipV="1">
                  <a:off x="1163014" y="256976"/>
                  <a:ext cx="978980" cy="978716"/>
                  <a:chOff x="0" y="0"/>
                  <a:chExt cx="554736" cy="554736"/>
                </a:xfrm>
              </p:grpSpPr>
              <p:pic>
                <p:nvPicPr>
                  <p:cNvPr id="14639" name="椭圆 319"/>
                  <p:cNvPicPr/>
                  <p:nvPr/>
                </p:nvPicPr>
                <p:blipFill>
                  <a:blip r:embed="rId209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40" name="Text Box 804"/>
                  <p:cNvSpPr txBox="1"/>
                  <p:nvPr/>
                </p:nvSpPr>
                <p:spPr>
                  <a:xfrm rot="-7591816">
                    <a:off x="82511" y="83647"/>
                    <a:ext cx="386292" cy="3861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48" name="椭圆 320"/>
                <p:cNvGrpSpPr/>
                <p:nvPr/>
              </p:nvGrpSpPr>
              <p:grpSpPr>
                <a:xfrm rot="-5400000" flipV="1">
                  <a:off x="1835290" y="800172"/>
                  <a:ext cx="376531" cy="365674"/>
                  <a:chOff x="0" y="0"/>
                  <a:chExt cx="213360" cy="207264"/>
                </a:xfrm>
              </p:grpSpPr>
              <p:pic>
                <p:nvPicPr>
                  <p:cNvPr id="14637" name="椭圆 320"/>
                  <p:cNvPicPr/>
                  <p:nvPr/>
                </p:nvPicPr>
                <p:blipFill>
                  <a:blip r:embed="rId210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38" name="Text Box 807"/>
                  <p:cNvSpPr txBox="1"/>
                  <p:nvPr/>
                </p:nvSpPr>
                <p:spPr>
                  <a:xfrm rot="-1965795">
                    <a:off x="34047" y="33419"/>
                    <a:ext cx="143975" cy="1440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49" name="椭圆 321"/>
                <p:cNvGrpSpPr/>
                <p:nvPr/>
              </p:nvGrpSpPr>
              <p:grpSpPr>
                <a:xfrm rot="-5400000" flipV="1">
                  <a:off x="1700839" y="784048"/>
                  <a:ext cx="462595" cy="462470"/>
                  <a:chOff x="0" y="0"/>
                  <a:chExt cx="262128" cy="262128"/>
                </a:xfrm>
              </p:grpSpPr>
              <p:pic>
                <p:nvPicPr>
                  <p:cNvPr id="14635" name="椭圆 321"/>
                  <p:cNvPicPr/>
                  <p:nvPr/>
                </p:nvPicPr>
                <p:blipFill>
                  <a:blip r:embed="rId211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36" name="Text Box 810"/>
                  <p:cNvSpPr txBox="1"/>
                  <p:nvPr/>
                </p:nvSpPr>
                <p:spPr>
                  <a:xfrm rot="-1965795">
                    <a:off x="40620" y="37990"/>
                    <a:ext cx="183316" cy="1833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50" name="椭圆 322"/>
                <p:cNvGrpSpPr/>
                <p:nvPr/>
              </p:nvGrpSpPr>
              <p:grpSpPr>
                <a:xfrm rot="-5400000" flipV="1">
                  <a:off x="1254467" y="262320"/>
                  <a:ext cx="710030" cy="720593"/>
                  <a:chOff x="0" y="0"/>
                  <a:chExt cx="402336" cy="408432"/>
                </a:xfrm>
              </p:grpSpPr>
              <p:pic>
                <p:nvPicPr>
                  <p:cNvPr id="14633" name="椭圆 322"/>
                  <p:cNvPicPr/>
                  <p:nvPr/>
                </p:nvPicPr>
                <p:blipFill>
                  <a:blip r:embed="rId212"/>
                  <a:stretch>
                    <a:fillRect/>
                  </a:stretch>
                </p:blipFill>
                <p:spPr>
                  <a:xfrm>
                    <a:off x="0" y="0"/>
                    <a:ext cx="402336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34" name="Text Box 813"/>
                  <p:cNvSpPr txBox="1"/>
                  <p:nvPr/>
                </p:nvSpPr>
                <p:spPr>
                  <a:xfrm rot="-10535287">
                    <a:off x="59003" y="63740"/>
                    <a:ext cx="283004" cy="283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51" name="椭圆 323"/>
                <p:cNvGrpSpPr/>
                <p:nvPr/>
              </p:nvGrpSpPr>
              <p:grpSpPr>
                <a:xfrm rot="-5400000" flipV="1">
                  <a:off x="1953573" y="520486"/>
                  <a:ext cx="548659" cy="537756"/>
                  <a:chOff x="0" y="0"/>
                  <a:chExt cx="310896" cy="304800"/>
                </a:xfrm>
              </p:grpSpPr>
              <p:pic>
                <p:nvPicPr>
                  <p:cNvPr id="14631" name="椭圆 323"/>
                  <p:cNvPicPr/>
                  <p:nvPr/>
                </p:nvPicPr>
                <p:blipFill>
                  <a:blip r:embed="rId213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32" name="Text Box 816"/>
                  <p:cNvSpPr txBox="1"/>
                  <p:nvPr/>
                </p:nvSpPr>
                <p:spPr>
                  <a:xfrm rot="-10535287">
                    <a:off x="49667" y="46672"/>
                    <a:ext cx="211482" cy="21153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52" name="椭圆 324"/>
                <p:cNvGrpSpPr/>
                <p:nvPr/>
              </p:nvGrpSpPr>
              <p:grpSpPr>
                <a:xfrm rot="-5400000" flipV="1">
                  <a:off x="1109313" y="934654"/>
                  <a:ext cx="419563" cy="419450"/>
                  <a:chOff x="0" y="0"/>
                  <a:chExt cx="237744" cy="237744"/>
                </a:xfrm>
              </p:grpSpPr>
              <p:pic>
                <p:nvPicPr>
                  <p:cNvPr id="14629" name="椭圆 324"/>
                  <p:cNvPicPr/>
                  <p:nvPr/>
                </p:nvPicPr>
                <p:blipFill>
                  <a:blip r:embed="rId214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30" name="Text Box 819"/>
                  <p:cNvSpPr txBox="1"/>
                  <p:nvPr/>
                </p:nvSpPr>
                <p:spPr>
                  <a:xfrm rot="5728810">
                    <a:off x="37364" y="34931"/>
                    <a:ext cx="163944" cy="16389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53" name="椭圆 325"/>
                <p:cNvGrpSpPr/>
                <p:nvPr/>
              </p:nvGrpSpPr>
              <p:grpSpPr>
                <a:xfrm rot="-5400000" flipV="1">
                  <a:off x="1711575" y="708762"/>
                  <a:ext cx="602449" cy="602287"/>
                  <a:chOff x="0" y="0"/>
                  <a:chExt cx="341376" cy="341376"/>
                </a:xfrm>
              </p:grpSpPr>
              <p:pic>
                <p:nvPicPr>
                  <p:cNvPr id="14627" name="椭圆 325"/>
                  <p:cNvPicPr/>
                  <p:nvPr/>
                </p:nvPicPr>
                <p:blipFill>
                  <a:blip r:embed="rId215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28" name="Text Box 822"/>
                  <p:cNvSpPr txBox="1"/>
                  <p:nvPr/>
                </p:nvSpPr>
                <p:spPr>
                  <a:xfrm rot="-10535287">
                    <a:off x="54641" y="53889"/>
                    <a:ext cx="236835" cy="2369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54" name="椭圆 326"/>
                <p:cNvGrpSpPr/>
                <p:nvPr/>
              </p:nvGrpSpPr>
              <p:grpSpPr>
                <a:xfrm rot="-5400000" flipV="1">
                  <a:off x="679031" y="536688"/>
                  <a:ext cx="1000496" cy="1000226"/>
                  <a:chOff x="0" y="0"/>
                  <a:chExt cx="566928" cy="566928"/>
                </a:xfrm>
              </p:grpSpPr>
              <p:pic>
                <p:nvPicPr>
                  <p:cNvPr id="14625" name="椭圆 326"/>
                  <p:cNvPicPr/>
                  <p:nvPr/>
                </p:nvPicPr>
                <p:blipFill>
                  <a:blip r:embed="rId216"/>
                  <a:stretch>
                    <a:fillRect/>
                  </a:stretch>
                </p:blipFill>
                <p:spPr>
                  <a:xfrm>
                    <a:off x="0" y="0"/>
                    <a:ext cx="566928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26" name="Text Box 825"/>
                  <p:cNvSpPr txBox="1"/>
                  <p:nvPr/>
                </p:nvSpPr>
                <p:spPr>
                  <a:xfrm rot="-7366024">
                    <a:off x="84314" y="84920"/>
                    <a:ext cx="398610" cy="39850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4555" name="图片 327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4556" name="图片 328"/>
                <p:cNvPicPr>
                  <a:picLocks noChangeAspect="1"/>
                </p:cNvPicPr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116" name="椭圆 329"/>
                <p:cNvSpPr>
                  <a:spLocks noChangeArrowheads="1"/>
                </p:cNvSpPr>
                <p:nvPr/>
              </p:nvSpPr>
              <p:spPr bwMode="auto">
                <a:xfrm>
                  <a:off x="2334110" y="578688"/>
                  <a:ext cx="364106" cy="36140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117" name="椭圆 330"/>
                <p:cNvSpPr>
                  <a:spLocks noChangeArrowheads="1"/>
                </p:cNvSpPr>
                <p:nvPr/>
              </p:nvSpPr>
              <p:spPr bwMode="auto">
                <a:xfrm>
                  <a:off x="802065" y="914876"/>
                  <a:ext cx="361306" cy="364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118" name="椭圆 331"/>
                <p:cNvSpPr>
                  <a:spLocks noChangeArrowheads="1"/>
                </p:cNvSpPr>
                <p:nvPr/>
              </p:nvSpPr>
              <p:spPr bwMode="auto">
                <a:xfrm>
                  <a:off x="541589" y="699156"/>
                  <a:ext cx="518149" cy="518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119" name="椭圆 332"/>
                <p:cNvSpPr>
                  <a:spLocks noChangeArrowheads="1"/>
                </p:cNvSpPr>
                <p:nvPr/>
              </p:nvSpPr>
              <p:spPr bwMode="auto">
                <a:xfrm>
                  <a:off x="1250195" y="404990"/>
                  <a:ext cx="518151" cy="5182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69" name="椭圆 333"/>
                <p:cNvSpPr/>
                <p:nvPr/>
              </p:nvSpPr>
              <p:spPr>
                <a:xfrm>
                  <a:off x="1040135" y="984915"/>
                  <a:ext cx="361304" cy="364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3121" name="椭圆 334"/>
                <p:cNvSpPr>
                  <a:spLocks noChangeArrowheads="1"/>
                </p:cNvSpPr>
                <p:nvPr/>
              </p:nvSpPr>
              <p:spPr bwMode="auto">
                <a:xfrm>
                  <a:off x="928101" y="631918"/>
                  <a:ext cx="618979" cy="619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122" name="椭圆 335"/>
                <p:cNvSpPr>
                  <a:spLocks noChangeArrowheads="1"/>
                </p:cNvSpPr>
                <p:nvPr/>
              </p:nvSpPr>
              <p:spPr bwMode="auto">
                <a:xfrm>
                  <a:off x="432357" y="951296"/>
                  <a:ext cx="784228" cy="7872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4576" name="椭圆 336"/>
                <p:cNvGrpSpPr/>
                <p:nvPr/>
              </p:nvGrpSpPr>
              <p:grpSpPr>
                <a:xfrm rot="-5400000" flipV="1">
                  <a:off x="87460" y="375354"/>
                  <a:ext cx="1280205" cy="1279859"/>
                  <a:chOff x="0" y="0"/>
                  <a:chExt cx="725424" cy="725424"/>
                </a:xfrm>
              </p:grpSpPr>
              <p:pic>
                <p:nvPicPr>
                  <p:cNvPr id="14623" name="椭圆 336"/>
                  <p:cNvPicPr/>
                  <p:nvPr/>
                </p:nvPicPr>
                <p:blipFill>
                  <a:blip r:embed="rId217"/>
                  <a:stretch>
                    <a:fillRect/>
                  </a:stretch>
                </p:blipFill>
                <p:spPr>
                  <a:xfrm>
                    <a:off x="0" y="0"/>
                    <a:ext cx="725424" cy="7254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24" name="Text Box 837"/>
                  <p:cNvSpPr txBox="1"/>
                  <p:nvPr/>
                </p:nvSpPr>
                <p:spPr>
                  <a:xfrm rot="9541609">
                    <a:off x="108750" y="109077"/>
                    <a:ext cx="510353" cy="5104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3126" name="椭圆 337"/>
                <p:cNvSpPr>
                  <a:spLocks noChangeArrowheads="1"/>
                </p:cNvSpPr>
                <p:nvPr/>
              </p:nvSpPr>
              <p:spPr bwMode="auto">
                <a:xfrm>
                  <a:off x="4524345" y="867250"/>
                  <a:ext cx="218463" cy="2157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80" name="椭圆 338"/>
                <p:cNvSpPr/>
                <p:nvPr/>
              </p:nvSpPr>
              <p:spPr>
                <a:xfrm rot="-7771559" flipV="1">
                  <a:off x="579331" y="580156"/>
                  <a:ext cx="509885" cy="5069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4581" name="椭圆 339"/>
                <p:cNvGrpSpPr/>
                <p:nvPr/>
              </p:nvGrpSpPr>
              <p:grpSpPr>
                <a:xfrm rot="-5400000" flipV="1">
                  <a:off x="221982" y="875521"/>
                  <a:ext cx="666997" cy="677573"/>
                  <a:chOff x="0" y="0"/>
                  <a:chExt cx="377952" cy="384048"/>
                </a:xfrm>
              </p:grpSpPr>
              <p:pic>
                <p:nvPicPr>
                  <p:cNvPr id="14621" name="椭圆 339"/>
                  <p:cNvPicPr/>
                  <p:nvPr/>
                </p:nvPicPr>
                <p:blipFill>
                  <a:blip r:embed="rId218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22" name="Text Box 842"/>
                  <p:cNvSpPr txBox="1"/>
                  <p:nvPr/>
                </p:nvSpPr>
                <p:spPr>
                  <a:xfrm rot="2371558">
                    <a:off x="55860" y="56212"/>
                    <a:ext cx="266513" cy="2665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82" name="椭圆 340"/>
                <p:cNvGrpSpPr/>
                <p:nvPr/>
              </p:nvGrpSpPr>
              <p:grpSpPr>
                <a:xfrm rot="-5400000" flipV="1">
                  <a:off x="576921" y="993839"/>
                  <a:ext cx="516385" cy="527001"/>
                  <a:chOff x="0" y="0"/>
                  <a:chExt cx="292608" cy="298704"/>
                </a:xfrm>
              </p:grpSpPr>
              <p:pic>
                <p:nvPicPr>
                  <p:cNvPr id="14619" name="椭圆 340"/>
                  <p:cNvPicPr/>
                  <p:nvPr/>
                </p:nvPicPr>
                <p:blipFill>
                  <a:blip r:embed="rId219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20" name="Text Box 845"/>
                  <p:cNvSpPr txBox="1"/>
                  <p:nvPr/>
                </p:nvSpPr>
                <p:spPr>
                  <a:xfrm rot="2371558">
                    <a:off x="44154" y="44661"/>
                    <a:ext cx="205553" cy="2056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83" name="椭圆 341"/>
                <p:cNvGrpSpPr/>
                <p:nvPr/>
              </p:nvGrpSpPr>
              <p:grpSpPr>
                <a:xfrm rot="-5400000" flipV="1">
                  <a:off x="904969" y="945410"/>
                  <a:ext cx="398047" cy="397939"/>
                  <a:chOff x="0" y="0"/>
                  <a:chExt cx="225552" cy="225552"/>
                </a:xfrm>
              </p:grpSpPr>
              <p:pic>
                <p:nvPicPr>
                  <p:cNvPr id="14617" name="椭圆 341"/>
                  <p:cNvPicPr/>
                  <p:nvPr/>
                </p:nvPicPr>
                <p:blipFill>
                  <a:blip r:embed="rId220"/>
                  <a:stretch>
                    <a:fillRect/>
                  </a:stretch>
                </p:blipFill>
                <p:spPr>
                  <a:xfrm>
                    <a:off x="0" y="0"/>
                    <a:ext cx="225552" cy="225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18" name="Text Box 848"/>
                  <p:cNvSpPr txBox="1"/>
                  <p:nvPr/>
                </p:nvSpPr>
                <p:spPr>
                  <a:xfrm rot="2371558">
                    <a:off x="37243" y="36677"/>
                    <a:ext cx="153604" cy="1536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84" name="椭圆 342"/>
                <p:cNvGrpSpPr/>
                <p:nvPr/>
              </p:nvGrpSpPr>
              <p:grpSpPr>
                <a:xfrm rot="-5400000" flipV="1">
                  <a:off x="1399728" y="611890"/>
                  <a:ext cx="225918" cy="225858"/>
                  <a:chOff x="0" y="0"/>
                  <a:chExt cx="128016" cy="128016"/>
                </a:xfrm>
              </p:grpSpPr>
              <p:pic>
                <p:nvPicPr>
                  <p:cNvPr id="14615" name="椭圆 342"/>
                  <p:cNvPicPr/>
                  <p:nvPr/>
                </p:nvPicPr>
                <p:blipFill>
                  <a:blip r:embed="rId221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16" name="Text Box 851"/>
                  <p:cNvSpPr txBox="1"/>
                  <p:nvPr/>
                </p:nvSpPr>
                <p:spPr>
                  <a:xfrm rot="2371558">
                    <a:off x="21564" y="19008"/>
                    <a:ext cx="87354" cy="873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85" name="椭圆 343"/>
                <p:cNvGrpSpPr/>
                <p:nvPr/>
              </p:nvGrpSpPr>
              <p:grpSpPr>
                <a:xfrm rot="-5400000" flipV="1">
                  <a:off x="657595" y="665707"/>
                  <a:ext cx="441079" cy="440960"/>
                  <a:chOff x="0" y="0"/>
                  <a:chExt cx="249936" cy="249936"/>
                </a:xfrm>
              </p:grpSpPr>
              <p:pic>
                <p:nvPicPr>
                  <p:cNvPr id="14613" name="椭圆 343"/>
                  <p:cNvPicPr/>
                  <p:nvPr/>
                </p:nvPicPr>
                <p:blipFill>
                  <a:blip r:embed="rId222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14" name="Text Box 854"/>
                  <p:cNvSpPr txBox="1"/>
                  <p:nvPr/>
                </p:nvSpPr>
                <p:spPr>
                  <a:xfrm rot="2371558">
                    <a:off x="36843" y="39263"/>
                    <a:ext cx="172019" cy="1720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86" name="椭圆 344"/>
                <p:cNvGrpSpPr/>
                <p:nvPr/>
              </p:nvGrpSpPr>
              <p:grpSpPr>
                <a:xfrm rot="-5400000" flipV="1">
                  <a:off x="1587941" y="746363"/>
                  <a:ext cx="236677" cy="225858"/>
                  <a:chOff x="0" y="0"/>
                  <a:chExt cx="134112" cy="128016"/>
                </a:xfrm>
              </p:grpSpPr>
              <p:pic>
                <p:nvPicPr>
                  <p:cNvPr id="14611" name="椭圆 344"/>
                  <p:cNvPicPr/>
                  <p:nvPr/>
                </p:nvPicPr>
                <p:blipFill>
                  <a:blip r:embed="rId223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12" name="Text Box 857"/>
                  <p:cNvSpPr txBox="1"/>
                  <p:nvPr/>
                </p:nvSpPr>
                <p:spPr>
                  <a:xfrm rot="7058712">
                    <a:off x="23761" y="21903"/>
                    <a:ext cx="87378" cy="873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87" name="椭圆 345"/>
                <p:cNvGrpSpPr/>
                <p:nvPr/>
              </p:nvGrpSpPr>
              <p:grpSpPr>
                <a:xfrm rot="-5400000" flipV="1">
                  <a:off x="878058" y="617315"/>
                  <a:ext cx="570175" cy="580777"/>
                  <a:chOff x="0" y="0"/>
                  <a:chExt cx="323088" cy="329184"/>
                </a:xfrm>
              </p:grpSpPr>
              <p:pic>
                <p:nvPicPr>
                  <p:cNvPr id="14609" name="椭圆 345"/>
                  <p:cNvPicPr/>
                  <p:nvPr/>
                </p:nvPicPr>
                <p:blipFill>
                  <a:blip r:embed="rId224"/>
                  <a:stretch>
                    <a:fillRect/>
                  </a:stretch>
                </p:blipFill>
                <p:spPr>
                  <a:xfrm>
                    <a:off x="0" y="0"/>
                    <a:ext cx="323088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10" name="Text Box 860"/>
                  <p:cNvSpPr txBox="1"/>
                  <p:nvPr/>
                </p:nvSpPr>
                <p:spPr>
                  <a:xfrm rot="9737354">
                    <a:off x="47849" y="49890"/>
                    <a:ext cx="226306" cy="2263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588" name="椭圆 346"/>
                <p:cNvGrpSpPr/>
                <p:nvPr/>
              </p:nvGrpSpPr>
              <p:grpSpPr>
                <a:xfrm rot="-5400000" flipV="1">
                  <a:off x="1383567" y="1058372"/>
                  <a:ext cx="430321" cy="419450"/>
                  <a:chOff x="0" y="0"/>
                  <a:chExt cx="243840" cy="237744"/>
                </a:xfrm>
              </p:grpSpPr>
              <p:pic>
                <p:nvPicPr>
                  <p:cNvPr id="14607" name="椭圆 346"/>
                  <p:cNvPicPr/>
                  <p:nvPr/>
                </p:nvPicPr>
                <p:blipFill>
                  <a:blip r:embed="rId225"/>
                  <a:stretch>
                    <a:fillRect/>
                  </a:stretch>
                </p:blipFill>
                <p:spPr>
                  <a:xfrm>
                    <a:off x="0" y="0"/>
                    <a:ext cx="243840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08" name="Text Box 863"/>
                  <p:cNvSpPr txBox="1"/>
                  <p:nvPr/>
                </p:nvSpPr>
                <p:spPr>
                  <a:xfrm rot="-3293156">
                    <a:off x="38449" y="35228"/>
                    <a:ext cx="165886" cy="1658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4589" name="图片 347"/>
                <p:cNvPicPr>
                  <a:picLocks noChangeAspect="1"/>
                </p:cNvPicPr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4590" name="图片 348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154" name="椭圆 34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7854" y="689376"/>
                  <a:ext cx="212919" cy="2100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155" name="椭圆 350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1453" y="1414997"/>
                  <a:ext cx="305370" cy="3024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156" name="椭圆 35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9582" y="1076008"/>
                  <a:ext cx="302569" cy="3052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00" name="椭圆 352"/>
                <p:cNvSpPr/>
                <p:nvPr/>
              </p:nvSpPr>
              <p:spPr>
                <a:xfrm rot="-7771559" flipV="1">
                  <a:off x="1104523" y="617937"/>
                  <a:ext cx="212919" cy="21286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3158" name="椭圆 35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6340" y="315402"/>
                  <a:ext cx="459457" cy="45933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4604" name="椭圆 354"/>
                <p:cNvGrpSpPr/>
                <p:nvPr/>
              </p:nvGrpSpPr>
              <p:grpSpPr>
                <a:xfrm rot="-5400000" flipV="1">
                  <a:off x="1077002" y="450592"/>
                  <a:ext cx="763820" cy="763614"/>
                  <a:chOff x="0" y="0"/>
                  <a:chExt cx="432816" cy="432816"/>
                </a:xfrm>
              </p:grpSpPr>
              <p:pic>
                <p:nvPicPr>
                  <p:cNvPr id="14605" name="椭圆 354"/>
                  <p:cNvPicPr/>
                  <p:nvPr/>
                </p:nvPicPr>
                <p:blipFill>
                  <a:blip r:embed="rId226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4606" name="Text Box 873"/>
                  <p:cNvSpPr txBox="1"/>
                  <p:nvPr/>
                </p:nvSpPr>
                <p:spPr>
                  <a:xfrm rot="-1770051">
                    <a:off x="66492" y="65757"/>
                    <a:ext cx="299069" cy="2991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sp>
          <p:nvSpPr>
            <p:cNvPr id="14527" name="文本框 355"/>
            <p:cNvSpPr txBox="1"/>
            <p:nvPr/>
          </p:nvSpPr>
          <p:spPr>
            <a:xfrm>
              <a:off x="0" y="2207299"/>
              <a:ext cx="1268296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itchFamily="2" charset="-122"/>
                </a:rPr>
                <a:t>2008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</p:grpSp>
      <p:pic>
        <p:nvPicPr>
          <p:cNvPr id="13163" name="文本框 413"/>
          <p:cNvPicPr/>
          <p:nvPr/>
        </p:nvPicPr>
        <p:blipFill>
          <a:blip r:embed="rId227"/>
          <a:stretch>
            <a:fillRect/>
          </a:stretch>
        </p:blipFill>
        <p:spPr>
          <a:xfrm>
            <a:off x="10137775" y="3249613"/>
            <a:ext cx="1957388" cy="1955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922" name="组合 422"/>
          <p:cNvGrpSpPr/>
          <p:nvPr/>
        </p:nvGrpSpPr>
        <p:grpSpPr>
          <a:xfrm>
            <a:off x="225425" y="4532313"/>
            <a:ext cx="1731963" cy="1084262"/>
            <a:chOff x="0" y="0"/>
            <a:chExt cx="1732154" cy="1084369"/>
          </a:xfrm>
        </p:grpSpPr>
        <p:sp>
          <p:nvSpPr>
            <p:cNvPr id="14524" name="矩形 414"/>
            <p:cNvSpPr/>
            <p:nvPr/>
          </p:nvSpPr>
          <p:spPr>
            <a:xfrm>
              <a:off x="0" y="345705"/>
              <a:ext cx="1732154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zh-CN" sz="14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  <a:endParaRPr lang="zh-CN" altLang="zh-CN" sz="14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4525" name="文本框 416"/>
            <p:cNvSpPr txBox="1"/>
            <p:nvPr/>
          </p:nvSpPr>
          <p:spPr>
            <a:xfrm>
              <a:off x="260783" y="0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0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b="1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0923" name="组合 418"/>
          <p:cNvGrpSpPr/>
          <p:nvPr/>
        </p:nvGrpSpPr>
        <p:grpSpPr>
          <a:xfrm>
            <a:off x="2135188" y="1771650"/>
            <a:ext cx="2054225" cy="1279525"/>
            <a:chOff x="0" y="0"/>
            <a:chExt cx="2054429" cy="1280316"/>
          </a:xfrm>
        </p:grpSpPr>
        <p:sp>
          <p:nvSpPr>
            <p:cNvPr id="14522" name="矩形 415"/>
            <p:cNvSpPr/>
            <p:nvPr/>
          </p:nvSpPr>
          <p:spPr>
            <a:xfrm>
              <a:off x="0" y="326209"/>
              <a:ext cx="2054429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zh-CN" sz="14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  <a:endParaRPr lang="zh-CN" altLang="zh-CN" sz="14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4523" name="文本框 417"/>
            <p:cNvSpPr txBox="1"/>
            <p:nvPr/>
          </p:nvSpPr>
          <p:spPr>
            <a:xfrm>
              <a:off x="421920" y="0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0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b="1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0924" name="组合 419"/>
          <p:cNvGrpSpPr/>
          <p:nvPr/>
        </p:nvGrpSpPr>
        <p:grpSpPr>
          <a:xfrm>
            <a:off x="4306888" y="4610100"/>
            <a:ext cx="2055812" cy="1281113"/>
            <a:chOff x="0" y="0"/>
            <a:chExt cx="2054429" cy="1280316"/>
          </a:xfrm>
        </p:grpSpPr>
        <p:sp>
          <p:nvSpPr>
            <p:cNvPr id="14520" name="矩形 420"/>
            <p:cNvSpPr/>
            <p:nvPr/>
          </p:nvSpPr>
          <p:spPr>
            <a:xfrm>
              <a:off x="0" y="326209"/>
              <a:ext cx="2054429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zh-CN" sz="14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  <a:endParaRPr lang="zh-CN" altLang="zh-CN" sz="14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4521" name="文本框 421"/>
            <p:cNvSpPr txBox="1"/>
            <p:nvPr/>
          </p:nvSpPr>
          <p:spPr>
            <a:xfrm>
              <a:off x="421920" y="0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0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b="1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0925" name="组合 423"/>
          <p:cNvGrpSpPr/>
          <p:nvPr/>
        </p:nvGrpSpPr>
        <p:grpSpPr>
          <a:xfrm>
            <a:off x="6262688" y="1731963"/>
            <a:ext cx="1731962" cy="1084262"/>
            <a:chOff x="0" y="0"/>
            <a:chExt cx="1732154" cy="1084369"/>
          </a:xfrm>
        </p:grpSpPr>
        <p:sp>
          <p:nvSpPr>
            <p:cNvPr id="14518" name="矩形 424"/>
            <p:cNvSpPr/>
            <p:nvPr/>
          </p:nvSpPr>
          <p:spPr>
            <a:xfrm>
              <a:off x="0" y="345705"/>
              <a:ext cx="1732154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zh-CN" sz="14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  <a:endParaRPr lang="zh-CN" altLang="zh-CN" sz="14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4519" name="文本框 425"/>
            <p:cNvSpPr txBox="1"/>
            <p:nvPr/>
          </p:nvSpPr>
          <p:spPr>
            <a:xfrm>
              <a:off x="260783" y="0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0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b="1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0926" name="组合 426"/>
          <p:cNvGrpSpPr/>
          <p:nvPr/>
        </p:nvGrpSpPr>
        <p:grpSpPr>
          <a:xfrm>
            <a:off x="8056563" y="4516438"/>
            <a:ext cx="2054225" cy="1279525"/>
            <a:chOff x="0" y="0"/>
            <a:chExt cx="2054429" cy="1280316"/>
          </a:xfrm>
        </p:grpSpPr>
        <p:sp>
          <p:nvSpPr>
            <p:cNvPr id="14516" name="矩形 427"/>
            <p:cNvSpPr/>
            <p:nvPr/>
          </p:nvSpPr>
          <p:spPr>
            <a:xfrm>
              <a:off x="0" y="326209"/>
              <a:ext cx="2054429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zh-CN" sz="14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  <a:endParaRPr lang="zh-CN" altLang="zh-CN" sz="14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4517" name="文本框 428"/>
            <p:cNvSpPr txBox="1"/>
            <p:nvPr/>
          </p:nvSpPr>
          <p:spPr>
            <a:xfrm>
              <a:off x="421920" y="0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0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b="1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0927" name="组合 430"/>
          <p:cNvGrpSpPr/>
          <p:nvPr/>
        </p:nvGrpSpPr>
        <p:grpSpPr>
          <a:xfrm>
            <a:off x="9988550" y="2074863"/>
            <a:ext cx="2047875" cy="868362"/>
            <a:chOff x="0" y="0"/>
            <a:chExt cx="2047322" cy="868925"/>
          </a:xfrm>
        </p:grpSpPr>
        <p:sp>
          <p:nvSpPr>
            <p:cNvPr id="14514" name="矩形 431"/>
            <p:cNvSpPr/>
            <p:nvPr/>
          </p:nvSpPr>
          <p:spPr>
            <a:xfrm>
              <a:off x="0" y="345705"/>
              <a:ext cx="204732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zh-CN" sz="14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  <a:endParaRPr lang="zh-CN" altLang="zh-CN" sz="14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4515" name="文本框 432"/>
            <p:cNvSpPr txBox="1"/>
            <p:nvPr/>
          </p:nvSpPr>
          <p:spPr>
            <a:xfrm>
              <a:off x="418367" y="0"/>
              <a:ext cx="1210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0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  <a:endParaRPr lang="zh-CN" altLang="zh-CN" sz="2000" b="1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4352" name="椭圆 441"/>
          <p:cNvGrpSpPr/>
          <p:nvPr/>
        </p:nvGrpSpPr>
        <p:grpSpPr>
          <a:xfrm>
            <a:off x="2182813" y="6894513"/>
            <a:ext cx="968375" cy="969962"/>
            <a:chOff x="0" y="0"/>
            <a:chExt cx="610" cy="611"/>
          </a:xfrm>
        </p:grpSpPr>
        <p:pic>
          <p:nvPicPr>
            <p:cNvPr id="14512" name="椭圆 441"/>
            <p:cNvPicPr/>
            <p:nvPr/>
          </p:nvPicPr>
          <p:blipFill>
            <a:blip r:embed="rId228"/>
            <a:stretch>
              <a:fillRect/>
            </a:stretch>
          </p:blipFill>
          <p:spPr>
            <a:xfrm>
              <a:off x="0" y="0"/>
              <a:ext cx="610" cy="6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513" name="Text Box 896"/>
            <p:cNvSpPr txBox="1"/>
            <p:nvPr/>
          </p:nvSpPr>
          <p:spPr>
            <a:xfrm rot="7365795">
              <a:off x="91" y="90"/>
              <a:ext cx="429" cy="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0931" name="组合 435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14499" name="组合 437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14503" name="任意多边形 495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14510" name="任意多边形 495"/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511" name="Text Box 90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504" name="任意多边形 496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14508" name="任意多边形 496"/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509" name="Text Box 90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505" name="任意多边形 497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14506" name="任意多边形 497"/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507" name="Text Box 90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4500" name="任意多边形 493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14501" name="任意多边形 493"/>
              <p:cNvPicPr/>
              <p:nvPr/>
            </p:nvPicPr>
            <p:blipFill>
              <a:blip r:embed="rId232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502" name="Text Box 91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0937" name="组合 498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14356" name="图片 499"/>
            <p:cNvPicPr>
              <a:picLocks noChangeAspect="1"/>
            </p:cNvPicPr>
            <p:nvPr/>
          </p:nvPicPr>
          <p:blipFill>
            <a:blip r:embed="rId38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4357" name="组合 500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14358" name="椭圆 501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4359" name="椭圆 502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14497" name="椭圆 502"/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98" name="Text Box 91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60" name="椭圆 503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14495" name="椭圆 503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96" name="Text Box 92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61" name="椭圆 504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14493" name="椭圆 504"/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94" name="Text Box 923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62" name="椭圆 505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14491" name="椭圆 505"/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92" name="Text Box 92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63" name="椭圆 506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14489" name="椭圆 506"/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90" name="Text Box 92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64" name="椭圆 507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14487" name="椭圆 507"/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88" name="Text Box 93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65" name="椭圆 508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14485" name="椭圆 508"/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86" name="Text Box 935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66" name="椭圆 509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14483" name="椭圆 509"/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84" name="Text Box 93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67" name="椭圆 510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14481" name="椭圆 510"/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82" name="Text Box 94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4368" name="图片 511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4369" name="椭圆 512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14479" name="椭圆 512"/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80" name="Text Box 94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70" name="椭圆 513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14477" name="椭圆 513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78" name="Text Box 94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71" name="椭圆 514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14475" name="椭圆 514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76" name="Text Box 95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72" name="椭圆 515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14473" name="椭圆 515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74" name="Text Box 95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73" name="椭圆 516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14471" name="椭圆 516"/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72" name="Text Box 957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74" name="椭圆 517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14469" name="椭圆 517"/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70" name="Text Box 960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75" name="椭圆 518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14467" name="椭圆 518"/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68" name="Text Box 96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76" name="椭圆 519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14465" name="椭圆 519"/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66" name="Text Box 966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77" name="椭圆 520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14463" name="椭圆 520"/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64" name="Text Box 969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78" name="椭圆 521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14461" name="椭圆 521"/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62" name="Text Box 972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79" name="椭圆 522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14459" name="椭圆 522"/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60" name="Text Box 975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80" name="椭圆 523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14457" name="椭圆 523"/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58" name="Text Box 97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81" name="椭圆 524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14455" name="椭圆 524"/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56" name="Text Box 981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82" name="椭圆 525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14453" name="椭圆 525"/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54" name="Text Box 98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4383" name="图片 526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84" name="图片 527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275" name="椭圆 528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276" name="椭圆 529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277" name="椭圆 530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278" name="椭圆 531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397" name="椭圆 532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280" name="椭圆 533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281" name="椭圆 534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4404" name="椭圆 535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14451" name="椭圆 535"/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52" name="Text Box 996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3285" name="椭圆 536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08" name="椭圆 537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4409" name="椭圆 538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14449" name="椭圆 538"/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50" name="Text Box 1001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10" name="椭圆 539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14447" name="椭圆 539"/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48" name="Text Box 100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11" name="椭圆 540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14445" name="椭圆 540"/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46" name="Text Box 1007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12" name="椭圆 541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14443" name="椭圆 541"/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44" name="Text Box 101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13" name="椭圆 542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14441" name="椭圆 542"/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42" name="Text Box 1013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14" name="椭圆 543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14439" name="椭圆 543"/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40" name="Text Box 101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15" name="椭圆 544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14437" name="椭圆 544"/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38" name="Text Box 1019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416" name="椭圆 545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14435" name="椭圆 545"/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36" name="Text Box 102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4417" name="图片 546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418" name="图片 547"/>
              <p:cNvPicPr>
                <a:picLocks noChangeAspect="1"/>
              </p:cNvPicPr>
              <p:nvPr/>
            </p:nvPicPr>
            <p:blipFill>
              <a:blip r:embed="rId70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313" name="椭圆 548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14" name="椭圆 549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15" name="椭圆 550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28" name="椭圆 551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317" name="椭圆 552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4432" name="椭圆 553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14433" name="椭圆 553"/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34" name="Text Box 1032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13321" name="文本框 554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64"/>
          <p:cNvPicPr>
            <a:picLocks noChangeAspect="1"/>
          </p:cNvPicPr>
          <p:nvPr/>
        </p:nvPicPr>
        <p:blipFill>
          <a:blip r:embed="rId1"/>
          <a:srcRect l="24916" r="49115"/>
          <a:stretch>
            <a:fillRect/>
          </a:stretch>
        </p:blipFill>
        <p:spPr>
          <a:xfrm>
            <a:off x="1614488" y="1430338"/>
            <a:ext cx="314325" cy="3644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69"/>
          <p:cNvGrpSpPr/>
          <p:nvPr/>
        </p:nvGrpSpPr>
        <p:grpSpPr>
          <a:xfrm>
            <a:off x="2046288" y="3074988"/>
            <a:ext cx="1568450" cy="1598612"/>
            <a:chOff x="0" y="0"/>
            <a:chExt cx="2696823" cy="1598965"/>
          </a:xfrm>
        </p:grpSpPr>
        <p:sp>
          <p:nvSpPr>
            <p:cNvPr id="17158" name="文本框 70"/>
            <p:cNvSpPr txBox="1"/>
            <p:nvPr/>
          </p:nvSpPr>
          <p:spPr>
            <a:xfrm>
              <a:off x="417625" y="0"/>
              <a:ext cx="1861572" cy="4001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en-US" sz="20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 Light" pitchFamily="2" charset="-122"/>
                </a:rPr>
                <a:t>文字信息</a:t>
              </a:r>
              <a:endParaRPr lang="zh-CN" alt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微软雅黑 Light" pitchFamily="2" charset="-122"/>
              </a:endParaRPr>
            </a:p>
          </p:txBody>
        </p:sp>
        <p:sp>
          <p:nvSpPr>
            <p:cNvPr id="17159" name="矩形 71"/>
            <p:cNvSpPr/>
            <p:nvPr/>
          </p:nvSpPr>
          <p:spPr>
            <a:xfrm>
              <a:off x="0" y="398636"/>
              <a:ext cx="2696823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12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  <a:endParaRPr lang="en-US" altLang="zh-CN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algn="ctr" eaLnBrk="1" hangingPunct="1"/>
              <a:r>
                <a:rPr lang="zh-CN" altLang="en-US" sz="12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  <a:endParaRPr lang="zh-CN" altLang="en-US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algn="ctr" eaLnBrk="1" hangingPunct="1"/>
              <a:endParaRPr lang="zh-CN" altLang="en-US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3" name="组合 85"/>
          <p:cNvGrpSpPr/>
          <p:nvPr/>
        </p:nvGrpSpPr>
        <p:grpSpPr>
          <a:xfrm>
            <a:off x="4214813" y="3074988"/>
            <a:ext cx="1568450" cy="1598612"/>
            <a:chOff x="0" y="0"/>
            <a:chExt cx="2696823" cy="1598965"/>
          </a:xfrm>
        </p:grpSpPr>
        <p:sp>
          <p:nvSpPr>
            <p:cNvPr id="17156" name="文本框 86"/>
            <p:cNvSpPr txBox="1"/>
            <p:nvPr/>
          </p:nvSpPr>
          <p:spPr>
            <a:xfrm>
              <a:off x="417625" y="0"/>
              <a:ext cx="1861572" cy="4001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en-US" sz="20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 Light" pitchFamily="2" charset="-122"/>
                </a:rPr>
                <a:t>文字信息</a:t>
              </a:r>
              <a:endParaRPr lang="zh-CN" alt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微软雅黑 Light" pitchFamily="2" charset="-122"/>
              </a:endParaRPr>
            </a:p>
          </p:txBody>
        </p:sp>
        <p:sp>
          <p:nvSpPr>
            <p:cNvPr id="17157" name="矩形 87"/>
            <p:cNvSpPr/>
            <p:nvPr/>
          </p:nvSpPr>
          <p:spPr>
            <a:xfrm>
              <a:off x="0" y="398636"/>
              <a:ext cx="2696823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12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  <a:endParaRPr lang="en-US" altLang="zh-CN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algn="ctr" eaLnBrk="1" hangingPunct="1"/>
              <a:r>
                <a:rPr lang="zh-CN" altLang="en-US" sz="12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  <a:endParaRPr lang="zh-CN" altLang="en-US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algn="ctr" eaLnBrk="1" hangingPunct="1"/>
              <a:endParaRPr lang="zh-CN" altLang="en-US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4" name="组合 88"/>
          <p:cNvGrpSpPr/>
          <p:nvPr/>
        </p:nvGrpSpPr>
        <p:grpSpPr>
          <a:xfrm>
            <a:off x="6513513" y="3074988"/>
            <a:ext cx="1566862" cy="1598612"/>
            <a:chOff x="0" y="0"/>
            <a:chExt cx="2696823" cy="1598965"/>
          </a:xfrm>
        </p:grpSpPr>
        <p:sp>
          <p:nvSpPr>
            <p:cNvPr id="17154" name="文本框 89"/>
            <p:cNvSpPr txBox="1"/>
            <p:nvPr/>
          </p:nvSpPr>
          <p:spPr>
            <a:xfrm>
              <a:off x="418048" y="0"/>
              <a:ext cx="1860727" cy="4001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en-US" sz="20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 Light" pitchFamily="2" charset="-122"/>
                </a:rPr>
                <a:t>文字信息</a:t>
              </a:r>
              <a:endParaRPr lang="zh-CN" alt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微软雅黑 Light" pitchFamily="2" charset="-122"/>
              </a:endParaRPr>
            </a:p>
          </p:txBody>
        </p:sp>
        <p:sp>
          <p:nvSpPr>
            <p:cNvPr id="17155" name="矩形 90"/>
            <p:cNvSpPr/>
            <p:nvPr/>
          </p:nvSpPr>
          <p:spPr>
            <a:xfrm>
              <a:off x="0" y="398636"/>
              <a:ext cx="2696823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12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  <a:endParaRPr lang="en-US" altLang="zh-CN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algn="ctr" eaLnBrk="1" hangingPunct="1"/>
              <a:r>
                <a:rPr lang="zh-CN" altLang="en-US" sz="12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  <a:endParaRPr lang="zh-CN" altLang="en-US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algn="ctr" eaLnBrk="1" hangingPunct="1"/>
              <a:endParaRPr lang="zh-CN" altLang="en-US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5" name="组合 91"/>
          <p:cNvGrpSpPr/>
          <p:nvPr/>
        </p:nvGrpSpPr>
        <p:grpSpPr>
          <a:xfrm>
            <a:off x="8682038" y="3074988"/>
            <a:ext cx="1566862" cy="1598612"/>
            <a:chOff x="0" y="0"/>
            <a:chExt cx="2696823" cy="1598965"/>
          </a:xfrm>
        </p:grpSpPr>
        <p:sp>
          <p:nvSpPr>
            <p:cNvPr id="17152" name="文本框 92"/>
            <p:cNvSpPr txBox="1"/>
            <p:nvPr/>
          </p:nvSpPr>
          <p:spPr>
            <a:xfrm>
              <a:off x="418048" y="0"/>
              <a:ext cx="1860727" cy="4001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en-US" sz="20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 Light" pitchFamily="2" charset="-122"/>
                </a:rPr>
                <a:t>文字信息</a:t>
              </a:r>
              <a:endParaRPr lang="zh-CN" alt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微软雅黑 Light" pitchFamily="2" charset="-122"/>
              </a:endParaRPr>
            </a:p>
          </p:txBody>
        </p:sp>
        <p:sp>
          <p:nvSpPr>
            <p:cNvPr id="17153" name="矩形 93"/>
            <p:cNvSpPr/>
            <p:nvPr/>
          </p:nvSpPr>
          <p:spPr>
            <a:xfrm>
              <a:off x="0" y="398636"/>
              <a:ext cx="2696823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12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  <a:endParaRPr lang="en-US" altLang="zh-CN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algn="ctr" eaLnBrk="1" hangingPunct="1"/>
              <a:r>
                <a:rPr lang="zh-CN" altLang="en-US" sz="12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  <a:endParaRPr lang="zh-CN" altLang="en-US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algn="ctr" eaLnBrk="1" hangingPunct="1"/>
              <a:endParaRPr lang="zh-CN" altLang="en-US" sz="12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6" name="组合 1"/>
          <p:cNvGrpSpPr/>
          <p:nvPr/>
        </p:nvGrpSpPr>
        <p:grpSpPr>
          <a:xfrm>
            <a:off x="2038350" y="1373188"/>
            <a:ext cx="1503363" cy="3783012"/>
            <a:chOff x="0" y="0"/>
            <a:chExt cx="1503392" cy="3781930"/>
          </a:xfrm>
        </p:grpSpPr>
        <p:grpSp>
          <p:nvGrpSpPr>
            <p:cNvPr id="17006" name="组合 100"/>
            <p:cNvGrpSpPr/>
            <p:nvPr/>
          </p:nvGrpSpPr>
          <p:grpSpPr>
            <a:xfrm rot="5400000">
              <a:off x="-1139269" y="1139269"/>
              <a:ext cx="3781930" cy="1503392"/>
              <a:chOff x="0" y="0"/>
              <a:chExt cx="4741513" cy="1884848"/>
            </a:xfrm>
          </p:grpSpPr>
          <p:pic>
            <p:nvPicPr>
              <p:cNvPr id="17010" name="图片 10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7011" name="组合 103"/>
              <p:cNvGrpSpPr/>
              <p:nvPr/>
            </p:nvGrpSpPr>
            <p:grpSpPr>
              <a:xfrm>
                <a:off x="0" y="0"/>
                <a:ext cx="4741513" cy="1739265"/>
                <a:chOff x="0" y="0"/>
                <a:chExt cx="4741513" cy="1739265"/>
              </a:xfrm>
            </p:grpSpPr>
            <p:sp>
              <p:nvSpPr>
                <p:cNvPr id="17012" name="椭圆 104"/>
                <p:cNvSpPr/>
                <p:nvPr/>
              </p:nvSpPr>
              <p:spPr>
                <a:xfrm>
                  <a:off x="403912" y="620985"/>
                  <a:ext cx="869510" cy="87176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7013" name="椭圆 105"/>
                <p:cNvGrpSpPr/>
                <p:nvPr/>
              </p:nvGrpSpPr>
              <p:grpSpPr>
                <a:xfrm rot="-5400000">
                  <a:off x="1655" y="110917"/>
                  <a:ext cx="1131148" cy="1138441"/>
                  <a:chOff x="0" y="0"/>
                  <a:chExt cx="902208" cy="908304"/>
                </a:xfrm>
              </p:grpSpPr>
              <p:pic>
                <p:nvPicPr>
                  <p:cNvPr id="17150" name="椭圆 105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51" name="Text Box 22"/>
                  <p:cNvSpPr txBox="1"/>
                  <p:nvPr/>
                </p:nvSpPr>
                <p:spPr>
                  <a:xfrm rot="5400000">
                    <a:off x="132030" y="134311"/>
                    <a:ext cx="640362" cy="6401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14" name="椭圆 106"/>
                <p:cNvGrpSpPr/>
                <p:nvPr/>
              </p:nvGrpSpPr>
              <p:grpSpPr>
                <a:xfrm rot="-5400000">
                  <a:off x="3019810" y="905635"/>
                  <a:ext cx="214001" cy="206295"/>
                  <a:chOff x="0" y="0"/>
                  <a:chExt cx="170688" cy="164592"/>
                </a:xfrm>
              </p:grpSpPr>
              <p:pic>
                <p:nvPicPr>
                  <p:cNvPr id="17148" name="椭圆 106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170688" cy="164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49" name="Text Box 25"/>
                  <p:cNvSpPr txBox="1"/>
                  <p:nvPr/>
                </p:nvSpPr>
                <p:spPr>
                  <a:xfrm rot="5400000">
                    <a:off x="25102" y="23057"/>
                    <a:ext cx="119763" cy="1197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15" name="椭圆 107"/>
                <p:cNvGrpSpPr/>
                <p:nvPr/>
              </p:nvGrpSpPr>
              <p:grpSpPr>
                <a:xfrm rot="-5400000">
                  <a:off x="597639" y="-3750"/>
                  <a:ext cx="978290" cy="970349"/>
                  <a:chOff x="0" y="0"/>
                  <a:chExt cx="780288" cy="774192"/>
                </a:xfrm>
              </p:grpSpPr>
              <p:pic>
                <p:nvPicPr>
                  <p:cNvPr id="17146" name="椭圆 107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780288" cy="774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47" name="Text Box 28"/>
                  <p:cNvSpPr txBox="1"/>
                  <p:nvPr/>
                </p:nvSpPr>
                <p:spPr>
                  <a:xfrm rot="-8834205">
                    <a:off x="117956" y="112860"/>
                    <a:ext cx="543592" cy="5437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16" name="椭圆 108"/>
                <p:cNvGrpSpPr/>
                <p:nvPr/>
              </p:nvGrpSpPr>
              <p:grpSpPr>
                <a:xfrm rot="-5400000">
                  <a:off x="4032190" y="741304"/>
                  <a:ext cx="152858" cy="152811"/>
                  <a:chOff x="0" y="0"/>
                  <a:chExt cx="121920" cy="121920"/>
                </a:xfrm>
              </p:grpSpPr>
              <p:pic>
                <p:nvPicPr>
                  <p:cNvPr id="17144" name="椭圆 108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45" name="Text Box 31"/>
                  <p:cNvSpPr txBox="1"/>
                  <p:nvPr/>
                </p:nvSpPr>
                <p:spPr>
                  <a:xfrm rot="5400000">
                    <a:off x="16966" y="18780"/>
                    <a:ext cx="84958" cy="849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17" name="椭圆 109"/>
                <p:cNvGrpSpPr/>
                <p:nvPr/>
              </p:nvGrpSpPr>
              <p:grpSpPr>
                <a:xfrm rot="-5400000">
                  <a:off x="3501164" y="783350"/>
                  <a:ext cx="214001" cy="221576"/>
                  <a:chOff x="0" y="0"/>
                  <a:chExt cx="170688" cy="176784"/>
                </a:xfrm>
              </p:grpSpPr>
              <p:pic>
                <p:nvPicPr>
                  <p:cNvPr id="17142" name="椭圆 109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170688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43" name="Text Box 34"/>
                  <p:cNvSpPr txBox="1"/>
                  <p:nvPr/>
                </p:nvSpPr>
                <p:spPr>
                  <a:xfrm rot="-4508778">
                    <a:off x="25708" y="27868"/>
                    <a:ext cx="119763" cy="1197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18" name="椭圆 110"/>
                <p:cNvGrpSpPr/>
                <p:nvPr/>
              </p:nvGrpSpPr>
              <p:grpSpPr>
                <a:xfrm rot="-5400000">
                  <a:off x="2679814" y="947664"/>
                  <a:ext cx="160501" cy="160451"/>
                  <a:chOff x="0" y="0"/>
                  <a:chExt cx="128016" cy="128016"/>
                </a:xfrm>
              </p:grpSpPr>
              <p:pic>
                <p:nvPicPr>
                  <p:cNvPr id="17140" name="椭圆 110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41" name="Text Box 37"/>
                  <p:cNvSpPr txBox="1"/>
                  <p:nvPr/>
                </p:nvSpPr>
                <p:spPr>
                  <a:xfrm rot="-4508778">
                    <a:off x="19717" y="23151"/>
                    <a:ext cx="84958" cy="849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19" name="椭圆 111"/>
                <p:cNvGrpSpPr/>
                <p:nvPr/>
              </p:nvGrpSpPr>
              <p:grpSpPr>
                <a:xfrm rot="-5400000">
                  <a:off x="3413274" y="924766"/>
                  <a:ext cx="366859" cy="366746"/>
                  <a:chOff x="0" y="0"/>
                  <a:chExt cx="292608" cy="292608"/>
                </a:xfrm>
              </p:grpSpPr>
              <p:pic>
                <p:nvPicPr>
                  <p:cNvPr id="17138" name="椭圆 111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39" name="Text Box 40"/>
                  <p:cNvSpPr txBox="1"/>
                  <p:nvPr/>
                </p:nvSpPr>
                <p:spPr>
                  <a:xfrm rot="-8834205">
                    <a:off x="42892" y="45729"/>
                    <a:ext cx="202656" cy="202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20" name="椭圆 112"/>
                <p:cNvGrpSpPr/>
                <p:nvPr/>
              </p:nvGrpSpPr>
              <p:grpSpPr>
                <a:xfrm rot="-5400000">
                  <a:off x="2507841" y="745186"/>
                  <a:ext cx="550288" cy="542479"/>
                  <a:chOff x="0" y="0"/>
                  <a:chExt cx="438912" cy="432816"/>
                </a:xfrm>
              </p:grpSpPr>
              <p:pic>
                <p:nvPicPr>
                  <p:cNvPr id="17136" name="椭圆 112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438912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37" name="Text Box 43"/>
                  <p:cNvSpPr txBox="1"/>
                  <p:nvPr/>
                </p:nvSpPr>
                <p:spPr>
                  <a:xfrm rot="5400000">
                    <a:off x="66255" y="62831"/>
                    <a:ext cx="306771" cy="3066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21" name="椭圆 113"/>
                <p:cNvGrpSpPr/>
                <p:nvPr/>
              </p:nvGrpSpPr>
              <p:grpSpPr>
                <a:xfrm rot="-5400000">
                  <a:off x="2389452" y="909472"/>
                  <a:ext cx="305716" cy="305622"/>
                  <a:chOff x="0" y="0"/>
                  <a:chExt cx="243840" cy="243840"/>
                </a:xfrm>
              </p:grpSpPr>
              <p:pic>
                <p:nvPicPr>
                  <p:cNvPr id="17134" name="椭圆 113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243840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35" name="Text Box 46"/>
                  <p:cNvSpPr txBox="1"/>
                  <p:nvPr/>
                </p:nvSpPr>
                <p:spPr>
                  <a:xfrm rot="4422440">
                    <a:off x="36631" y="35821"/>
                    <a:ext cx="169340" cy="1692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22" name="椭圆 115"/>
                <p:cNvGrpSpPr/>
                <p:nvPr/>
              </p:nvGrpSpPr>
              <p:grpSpPr>
                <a:xfrm rot="-5400000">
                  <a:off x="406643" y="202592"/>
                  <a:ext cx="878932" cy="871022"/>
                  <a:chOff x="0" y="0"/>
                  <a:chExt cx="701040" cy="694944"/>
                </a:xfrm>
              </p:grpSpPr>
              <p:pic>
                <p:nvPicPr>
                  <p:cNvPr id="17132" name="椭圆 115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701040" cy="694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33" name="Text Box 49"/>
                  <p:cNvSpPr txBox="1"/>
                  <p:nvPr/>
                </p:nvSpPr>
                <p:spPr>
                  <a:xfrm rot="5400000">
                    <a:off x="104790" y="100549"/>
                    <a:ext cx="493893" cy="4937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23" name="椭圆 116"/>
                <p:cNvGrpSpPr/>
                <p:nvPr/>
              </p:nvGrpSpPr>
              <p:grpSpPr>
                <a:xfrm rot="-5400000">
                  <a:off x="781064" y="424202"/>
                  <a:ext cx="657288" cy="649446"/>
                  <a:chOff x="0" y="0"/>
                  <a:chExt cx="524256" cy="518160"/>
                </a:xfrm>
              </p:grpSpPr>
              <p:pic>
                <p:nvPicPr>
                  <p:cNvPr id="17130" name="椭圆 116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524256" cy="5181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31" name="Text Box 52"/>
                  <p:cNvSpPr txBox="1"/>
                  <p:nvPr/>
                </p:nvSpPr>
                <p:spPr>
                  <a:xfrm rot="5400000">
                    <a:off x="76200" y="75088"/>
                    <a:ext cx="369072" cy="368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24" name="椭圆 117"/>
                <p:cNvGrpSpPr/>
                <p:nvPr/>
              </p:nvGrpSpPr>
              <p:grpSpPr>
                <a:xfrm rot="-5400000">
                  <a:off x="1338867" y="982089"/>
                  <a:ext cx="366859" cy="374387"/>
                  <a:chOff x="0" y="0"/>
                  <a:chExt cx="292608" cy="298704"/>
                </a:xfrm>
              </p:grpSpPr>
              <p:pic>
                <p:nvPicPr>
                  <p:cNvPr id="17128" name="椭圆 117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29" name="Text Box 55"/>
                  <p:cNvSpPr txBox="1"/>
                  <p:nvPr/>
                </p:nvSpPr>
                <p:spPr>
                  <a:xfrm rot="5400000">
                    <a:off x="40653" y="44681"/>
                    <a:ext cx="209889" cy="2098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25" name="椭圆 118"/>
                <p:cNvGrpSpPr/>
                <p:nvPr/>
              </p:nvGrpSpPr>
              <p:grpSpPr>
                <a:xfrm rot="-5400000">
                  <a:off x="517452" y="634392"/>
                  <a:ext cx="733717" cy="733492"/>
                  <a:chOff x="0" y="0"/>
                  <a:chExt cx="585216" cy="585216"/>
                </a:xfrm>
              </p:grpSpPr>
              <p:pic>
                <p:nvPicPr>
                  <p:cNvPr id="17126" name="椭圆 118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585216" cy="5852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27" name="Text Box 58"/>
                  <p:cNvSpPr txBox="1"/>
                  <p:nvPr/>
                </p:nvSpPr>
                <p:spPr>
                  <a:xfrm rot="5400000">
                    <a:off x="84551" y="86686"/>
                    <a:ext cx="413321" cy="4131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26" name="椭圆 119"/>
                <p:cNvGrpSpPr/>
                <p:nvPr/>
              </p:nvGrpSpPr>
              <p:grpSpPr>
                <a:xfrm rot="-5400000">
                  <a:off x="1518416" y="840697"/>
                  <a:ext cx="382144" cy="382027"/>
                  <a:chOff x="0" y="0"/>
                  <a:chExt cx="304800" cy="304800"/>
                </a:xfrm>
              </p:grpSpPr>
              <p:pic>
                <p:nvPicPr>
                  <p:cNvPr id="17124" name="椭圆 119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25" name="Text Box 61"/>
                  <p:cNvSpPr txBox="1"/>
                  <p:nvPr/>
                </p:nvSpPr>
                <p:spPr>
                  <a:xfrm rot="10087154">
                    <a:off x="45489" y="48747"/>
                    <a:ext cx="209826" cy="2098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27" name="椭圆 120"/>
                <p:cNvGrpSpPr/>
                <p:nvPr/>
              </p:nvGrpSpPr>
              <p:grpSpPr>
                <a:xfrm rot="-5400000">
                  <a:off x="685508" y="496857"/>
                  <a:ext cx="970647" cy="970349"/>
                  <a:chOff x="0" y="0"/>
                  <a:chExt cx="774192" cy="774192"/>
                </a:xfrm>
              </p:grpSpPr>
              <p:pic>
                <p:nvPicPr>
                  <p:cNvPr id="17122" name="椭圆 120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774192" cy="774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23" name="Text Box 64"/>
                  <p:cNvSpPr txBox="1"/>
                  <p:nvPr/>
                </p:nvSpPr>
                <p:spPr>
                  <a:xfrm rot="-8834205">
                    <a:off x="113611" y="117288"/>
                    <a:ext cx="543592" cy="5437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28" name="椭圆 121"/>
                <p:cNvGrpSpPr/>
                <p:nvPr/>
              </p:nvGrpSpPr>
              <p:grpSpPr>
                <a:xfrm rot="-5400000">
                  <a:off x="1163040" y="263749"/>
                  <a:ext cx="978290" cy="970349"/>
                  <a:chOff x="0" y="0"/>
                  <a:chExt cx="780288" cy="774192"/>
                </a:xfrm>
              </p:grpSpPr>
              <p:pic>
                <p:nvPicPr>
                  <p:cNvPr id="17120" name="椭圆 121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780288" cy="774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21" name="Text Box 67"/>
                  <p:cNvSpPr txBox="1"/>
                  <p:nvPr/>
                </p:nvSpPr>
                <p:spPr>
                  <a:xfrm rot="-3208184">
                    <a:off x="117926" y="116436"/>
                    <a:ext cx="543758" cy="543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29" name="椭圆 122"/>
                <p:cNvGrpSpPr/>
                <p:nvPr/>
              </p:nvGrpSpPr>
              <p:grpSpPr>
                <a:xfrm rot="-5400000">
                  <a:off x="1839322" y="802479"/>
                  <a:ext cx="366859" cy="366746"/>
                  <a:chOff x="0" y="0"/>
                  <a:chExt cx="292608" cy="292608"/>
                </a:xfrm>
              </p:grpSpPr>
              <p:pic>
                <p:nvPicPr>
                  <p:cNvPr id="17118" name="椭圆 122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19" name="Text Box 70"/>
                  <p:cNvSpPr txBox="1"/>
                  <p:nvPr/>
                </p:nvSpPr>
                <p:spPr>
                  <a:xfrm rot="-8834205">
                    <a:off x="46335" y="43060"/>
                    <a:ext cx="202656" cy="202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30" name="椭圆 123"/>
                <p:cNvGrpSpPr/>
                <p:nvPr/>
              </p:nvGrpSpPr>
              <p:grpSpPr>
                <a:xfrm rot="-5400000">
                  <a:off x="1701776" y="779567"/>
                  <a:ext cx="466216" cy="466073"/>
                  <a:chOff x="0" y="0"/>
                  <a:chExt cx="371856" cy="371856"/>
                </a:xfrm>
              </p:grpSpPr>
              <p:pic>
                <p:nvPicPr>
                  <p:cNvPr id="17116" name="椭圆 123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17" name="Text Box 73"/>
                  <p:cNvSpPr txBox="1"/>
                  <p:nvPr/>
                </p:nvSpPr>
                <p:spPr>
                  <a:xfrm rot="-8834205">
                    <a:off x="56482" y="56637"/>
                    <a:ext cx="258033" cy="258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31" name="椭圆 124"/>
                <p:cNvGrpSpPr/>
                <p:nvPr/>
              </p:nvGrpSpPr>
              <p:grpSpPr>
                <a:xfrm rot="-5400000">
                  <a:off x="1250948" y="267530"/>
                  <a:ext cx="710789" cy="710570"/>
                  <a:chOff x="0" y="0"/>
                  <a:chExt cx="566928" cy="566928"/>
                </a:xfrm>
              </p:grpSpPr>
              <p:pic>
                <p:nvPicPr>
                  <p:cNvPr id="17114" name="椭圆 124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566928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15" name="Text Box 76"/>
                  <p:cNvSpPr txBox="1"/>
                  <p:nvPr/>
                </p:nvSpPr>
                <p:spPr>
                  <a:xfrm rot="-264714">
                    <a:off x="83514" y="85235"/>
                    <a:ext cx="398353" cy="3984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32" name="椭圆 125"/>
                <p:cNvGrpSpPr/>
                <p:nvPr/>
              </p:nvGrpSpPr>
              <p:grpSpPr>
                <a:xfrm rot="-5400000">
                  <a:off x="1961546" y="519720"/>
                  <a:ext cx="535002" cy="534838"/>
                  <a:chOff x="0" y="0"/>
                  <a:chExt cx="426720" cy="426720"/>
                </a:xfrm>
              </p:grpSpPr>
              <p:pic>
                <p:nvPicPr>
                  <p:cNvPr id="17112" name="椭圆 125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13" name="Text Box 79"/>
                  <p:cNvSpPr txBox="1"/>
                  <p:nvPr/>
                </p:nvSpPr>
                <p:spPr>
                  <a:xfrm rot="-264714">
                    <a:off x="62688" y="63504"/>
                    <a:ext cx="297678" cy="2977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33" name="椭圆 126"/>
                <p:cNvGrpSpPr/>
                <p:nvPr/>
              </p:nvGrpSpPr>
              <p:grpSpPr>
                <a:xfrm rot="-5400000">
                  <a:off x="1113463" y="932417"/>
                  <a:ext cx="420359" cy="420230"/>
                  <a:chOff x="0" y="0"/>
                  <a:chExt cx="335280" cy="335280"/>
                </a:xfrm>
              </p:grpSpPr>
              <p:pic>
                <p:nvPicPr>
                  <p:cNvPr id="17110" name="椭圆 126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335280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11" name="Text Box 82"/>
                  <p:cNvSpPr txBox="1"/>
                  <p:nvPr/>
                </p:nvSpPr>
                <p:spPr>
                  <a:xfrm rot="5071189">
                    <a:off x="51434" y="51462"/>
                    <a:ext cx="230773" cy="2307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34" name="椭圆 127"/>
                <p:cNvGrpSpPr/>
                <p:nvPr/>
              </p:nvGrpSpPr>
              <p:grpSpPr>
                <a:xfrm rot="-5400000">
                  <a:off x="1705578" y="706980"/>
                  <a:ext cx="603788" cy="595962"/>
                  <a:chOff x="0" y="0"/>
                  <a:chExt cx="481584" cy="475488"/>
                </a:xfrm>
              </p:grpSpPr>
              <p:pic>
                <p:nvPicPr>
                  <p:cNvPr id="17108" name="椭圆 127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481584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09" name="Text Box 85"/>
                  <p:cNvSpPr txBox="1"/>
                  <p:nvPr/>
                </p:nvSpPr>
                <p:spPr>
                  <a:xfrm rot="-264714">
                    <a:off x="73502" y="72938"/>
                    <a:ext cx="333366" cy="3334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35" name="椭圆 128"/>
                <p:cNvGrpSpPr/>
                <p:nvPr/>
              </p:nvGrpSpPr>
              <p:grpSpPr>
                <a:xfrm rot="-5400000">
                  <a:off x="677862" y="535077"/>
                  <a:ext cx="1001218" cy="1000911"/>
                  <a:chOff x="0" y="0"/>
                  <a:chExt cx="798576" cy="798576"/>
                </a:xfrm>
              </p:grpSpPr>
              <p:pic>
                <p:nvPicPr>
                  <p:cNvPr id="17106" name="椭圆 128"/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0" y="0"/>
                    <a:ext cx="798576" cy="798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07" name="Text Box 88"/>
                  <p:cNvSpPr txBox="1"/>
                  <p:nvPr/>
                </p:nvSpPr>
                <p:spPr>
                  <a:xfrm rot="-3433976">
                    <a:off x="117945" y="118473"/>
                    <a:ext cx="561100" cy="5609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7036" name="图片 129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7037" name="图片 130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27" name="椭圆 131"/>
                <p:cNvSpPr>
                  <a:spLocks noChangeArrowheads="1"/>
                </p:cNvSpPr>
                <p:nvPr/>
              </p:nvSpPr>
              <p:spPr bwMode="auto">
                <a:xfrm>
                  <a:off x="2333946" y="577198"/>
                  <a:ext cx="362130" cy="3622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28" name="椭圆 132"/>
                <p:cNvSpPr>
                  <a:spLocks noChangeArrowheads="1"/>
                </p:cNvSpPr>
                <p:nvPr/>
              </p:nvSpPr>
              <p:spPr bwMode="auto">
                <a:xfrm>
                  <a:off x="797878" y="915555"/>
                  <a:ext cx="362130" cy="3622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29" name="椭圆 133"/>
                <p:cNvSpPr>
                  <a:spLocks noChangeArrowheads="1"/>
                </p:cNvSpPr>
                <p:nvPr/>
              </p:nvSpPr>
              <p:spPr bwMode="auto">
                <a:xfrm>
                  <a:off x="537225" y="700599"/>
                  <a:ext cx="517328" cy="519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30" name="椭圆 134"/>
                <p:cNvSpPr>
                  <a:spLocks noChangeArrowheads="1"/>
                </p:cNvSpPr>
                <p:nvPr/>
              </p:nvSpPr>
              <p:spPr bwMode="auto">
                <a:xfrm>
                  <a:off x="1245567" y="404039"/>
                  <a:ext cx="517328" cy="5174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050" name="椭圆 135"/>
                <p:cNvSpPr/>
                <p:nvPr/>
              </p:nvSpPr>
              <p:spPr>
                <a:xfrm>
                  <a:off x="1036645" y="985217"/>
                  <a:ext cx="362130" cy="36224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4432" name="椭圆 136"/>
                <p:cNvSpPr>
                  <a:spLocks noChangeArrowheads="1"/>
                </p:cNvSpPr>
                <p:nvPr/>
              </p:nvSpPr>
              <p:spPr bwMode="auto">
                <a:xfrm>
                  <a:off x="925221" y="632927"/>
                  <a:ext cx="618805" cy="6189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33" name="椭圆 137"/>
                <p:cNvSpPr>
                  <a:spLocks noChangeArrowheads="1"/>
                </p:cNvSpPr>
                <p:nvPr/>
              </p:nvSpPr>
              <p:spPr bwMode="auto">
                <a:xfrm>
                  <a:off x="429780" y="953372"/>
                  <a:ext cx="785941" cy="7861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7057" name="椭圆 138"/>
                <p:cNvGrpSpPr/>
                <p:nvPr/>
              </p:nvGrpSpPr>
              <p:grpSpPr>
                <a:xfrm rot="-5400000">
                  <a:off x="85677" y="370798"/>
                  <a:ext cx="1276362" cy="1283611"/>
                  <a:chOff x="0" y="0"/>
                  <a:chExt cx="1018032" cy="1024128"/>
                </a:xfrm>
              </p:grpSpPr>
              <p:pic>
                <p:nvPicPr>
                  <p:cNvPr id="17104" name="椭圆 138"/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0" y="0"/>
                    <a:ext cx="1018032" cy="1024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05" name="Text Box 100"/>
                  <p:cNvSpPr txBox="1"/>
                  <p:nvPr/>
                </p:nvSpPr>
                <p:spPr>
                  <a:xfrm rot="1258391">
                    <a:off x="149405" y="153456"/>
                    <a:ext cx="718366" cy="7185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4437" name="椭圆 139"/>
                <p:cNvSpPr>
                  <a:spLocks noChangeArrowheads="1"/>
                </p:cNvSpPr>
                <p:nvPr/>
              </p:nvSpPr>
              <p:spPr bwMode="auto">
                <a:xfrm>
                  <a:off x="4524634" y="867788"/>
                  <a:ext cx="216879" cy="2169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061" name="椭圆 140"/>
                <p:cNvSpPr/>
                <p:nvPr/>
              </p:nvSpPr>
              <p:spPr>
                <a:xfrm rot="-7771559" flipV="1">
                  <a:off x="575946" y="576281"/>
                  <a:ext cx="509526" cy="5113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7062" name="椭圆 141"/>
                <p:cNvGrpSpPr/>
                <p:nvPr/>
              </p:nvGrpSpPr>
              <p:grpSpPr>
                <a:xfrm rot="-5400000">
                  <a:off x="227122" y="878957"/>
                  <a:ext cx="672574" cy="672368"/>
                  <a:chOff x="0" y="0"/>
                  <a:chExt cx="536448" cy="536448"/>
                </a:xfrm>
              </p:grpSpPr>
              <p:pic>
                <p:nvPicPr>
                  <p:cNvPr id="17102" name="椭圆 141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536448" cy="5364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03" name="Text Box 105"/>
                  <p:cNvSpPr txBox="1"/>
                  <p:nvPr/>
                </p:nvSpPr>
                <p:spPr>
                  <a:xfrm rot="8428441">
                    <a:off x="81516" y="77820"/>
                    <a:ext cx="375138" cy="3752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63" name="椭圆 142"/>
                <p:cNvGrpSpPr/>
                <p:nvPr/>
              </p:nvGrpSpPr>
              <p:grpSpPr>
                <a:xfrm rot="-5400000">
                  <a:off x="578608" y="993576"/>
                  <a:ext cx="519716" cy="519557"/>
                  <a:chOff x="0" y="0"/>
                  <a:chExt cx="414528" cy="414528"/>
                </a:xfrm>
              </p:grpSpPr>
              <p:pic>
                <p:nvPicPr>
                  <p:cNvPr id="17100" name="椭圆 142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101" name="Text Box 108"/>
                  <p:cNvSpPr txBox="1"/>
                  <p:nvPr/>
                </p:nvSpPr>
                <p:spPr>
                  <a:xfrm rot="8428441">
                    <a:off x="60300" y="62531"/>
                    <a:ext cx="289335" cy="2894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64" name="椭圆 143"/>
                <p:cNvGrpSpPr/>
                <p:nvPr/>
              </p:nvGrpSpPr>
              <p:grpSpPr>
                <a:xfrm rot="-5400000">
                  <a:off x="907173" y="947698"/>
                  <a:ext cx="389787" cy="389668"/>
                  <a:chOff x="0" y="0"/>
                  <a:chExt cx="310896" cy="310896"/>
                </a:xfrm>
              </p:grpSpPr>
              <p:pic>
                <p:nvPicPr>
                  <p:cNvPr id="17098" name="椭圆 143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099" name="Text Box 111"/>
                  <p:cNvSpPr txBox="1"/>
                  <p:nvPr/>
                </p:nvSpPr>
                <p:spPr>
                  <a:xfrm rot="8428441">
                    <a:off x="47655" y="47826"/>
                    <a:ext cx="216212" cy="2162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65" name="椭圆 144"/>
                <p:cNvGrpSpPr/>
                <p:nvPr/>
              </p:nvGrpSpPr>
              <p:grpSpPr>
                <a:xfrm rot="-5400000">
                  <a:off x="1403835" y="611387"/>
                  <a:ext cx="221644" cy="221576"/>
                  <a:chOff x="0" y="0"/>
                  <a:chExt cx="176784" cy="176784"/>
                </a:xfrm>
              </p:grpSpPr>
              <p:pic>
                <p:nvPicPr>
                  <p:cNvPr id="17096" name="椭圆 144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097" name="Text Box 114"/>
                  <p:cNvSpPr txBox="1"/>
                  <p:nvPr/>
                </p:nvSpPr>
                <p:spPr>
                  <a:xfrm rot="8428441">
                    <a:off x="26539" y="27168"/>
                    <a:ext cx="122958" cy="1229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66" name="椭圆 145"/>
                <p:cNvGrpSpPr/>
                <p:nvPr/>
              </p:nvGrpSpPr>
              <p:grpSpPr>
                <a:xfrm rot="-5400000">
                  <a:off x="662668" y="672562"/>
                  <a:ext cx="435645" cy="435511"/>
                  <a:chOff x="0" y="0"/>
                  <a:chExt cx="347472" cy="347472"/>
                </a:xfrm>
              </p:grpSpPr>
              <p:pic>
                <p:nvPicPr>
                  <p:cNvPr id="17094" name="椭圆 145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095" name="Text Box 117"/>
                  <p:cNvSpPr txBox="1"/>
                  <p:nvPr/>
                </p:nvSpPr>
                <p:spPr>
                  <a:xfrm rot="8428441">
                    <a:off x="52985" y="50290"/>
                    <a:ext cx="242133" cy="2422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67" name="椭圆 146"/>
                <p:cNvGrpSpPr/>
                <p:nvPr/>
              </p:nvGrpSpPr>
              <p:grpSpPr>
                <a:xfrm rot="-5400000">
                  <a:off x="1591028" y="745139"/>
                  <a:ext cx="221644" cy="229216"/>
                  <a:chOff x="0" y="0"/>
                  <a:chExt cx="176784" cy="182880"/>
                </a:xfrm>
              </p:grpSpPr>
              <p:pic>
                <p:nvPicPr>
                  <p:cNvPr id="17092" name="椭圆 146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176784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093" name="Text Box 120"/>
                  <p:cNvSpPr txBox="1"/>
                  <p:nvPr/>
                </p:nvSpPr>
                <p:spPr>
                  <a:xfrm rot="3741287">
                    <a:off x="27810" y="31280"/>
                    <a:ext cx="122996" cy="1229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68" name="椭圆 147"/>
                <p:cNvGrpSpPr/>
                <p:nvPr/>
              </p:nvGrpSpPr>
              <p:grpSpPr>
                <a:xfrm rot="-5400000">
                  <a:off x="876582" y="619083"/>
                  <a:ext cx="573217" cy="573041"/>
                  <a:chOff x="0" y="0"/>
                  <a:chExt cx="457200" cy="457200"/>
                </a:xfrm>
              </p:grpSpPr>
              <p:pic>
                <p:nvPicPr>
                  <p:cNvPr id="17090" name="椭圆 147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091" name="Text Box 123"/>
                  <p:cNvSpPr txBox="1"/>
                  <p:nvPr/>
                </p:nvSpPr>
                <p:spPr>
                  <a:xfrm rot="1062645">
                    <a:off x="66889" y="71378"/>
                    <a:ext cx="318546" cy="3186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7069" name="椭圆 148"/>
                <p:cNvGrpSpPr/>
                <p:nvPr/>
              </p:nvGrpSpPr>
              <p:grpSpPr>
                <a:xfrm rot="-5400000">
                  <a:off x="1384702" y="1058526"/>
                  <a:ext cx="428002" cy="420230"/>
                  <a:chOff x="0" y="0"/>
                  <a:chExt cx="341376" cy="335280"/>
                </a:xfrm>
              </p:grpSpPr>
              <p:pic>
                <p:nvPicPr>
                  <p:cNvPr id="17088" name="椭圆 148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0" y="0"/>
                    <a:ext cx="341376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089" name="Text Box 126"/>
                  <p:cNvSpPr txBox="1"/>
                  <p:nvPr/>
                </p:nvSpPr>
                <p:spPr>
                  <a:xfrm rot="-7506846">
                    <a:off x="53627" y="51959"/>
                    <a:ext cx="233508" cy="2334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7070" name="图片 149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7071" name="图片 150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65" name="椭圆 15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4500" y="689684"/>
                  <a:ext cx="212967" cy="2109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66" name="椭圆 15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0302" y="1416170"/>
                  <a:ext cx="304521" cy="30243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67" name="椭圆 15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005" y="1076819"/>
                  <a:ext cx="304521" cy="3044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081" name="椭圆 154"/>
                <p:cNvSpPr/>
                <p:nvPr/>
              </p:nvSpPr>
              <p:spPr>
                <a:xfrm rot="-7771559" flipV="1">
                  <a:off x="1103268" y="620022"/>
                  <a:ext cx="212965" cy="21091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4469" name="椭圆 15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902" y="315539"/>
                  <a:ext cx="459767" cy="4616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7085" name="椭圆 156"/>
                <p:cNvGrpSpPr/>
                <p:nvPr/>
              </p:nvGrpSpPr>
              <p:grpSpPr>
                <a:xfrm rot="-5400000">
                  <a:off x="1086670" y="454788"/>
                  <a:ext cx="749003" cy="756414"/>
                  <a:chOff x="0" y="0"/>
                  <a:chExt cx="597408" cy="603504"/>
                </a:xfrm>
              </p:grpSpPr>
              <p:pic>
                <p:nvPicPr>
                  <p:cNvPr id="17086" name="椭圆 156"/>
                  <p:cNvPicPr/>
                  <p:nvPr/>
                </p:nvPicPr>
                <p:blipFill>
                  <a:blip r:embed="rId39"/>
                  <a:stretch>
                    <a:fillRect/>
                  </a:stretch>
                </p:blipFill>
                <p:spPr>
                  <a:xfrm>
                    <a:off x="0" y="0"/>
                    <a:ext cx="597408" cy="6035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087" name="Text Box 136"/>
                  <p:cNvSpPr txBox="1"/>
                  <p:nvPr/>
                </p:nvSpPr>
                <p:spPr>
                  <a:xfrm rot="-9029951">
                    <a:off x="88162" y="90916"/>
                    <a:ext cx="420965" cy="4210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17007" name="组合 339"/>
            <p:cNvGrpSpPr/>
            <p:nvPr/>
          </p:nvGrpSpPr>
          <p:grpSpPr>
            <a:xfrm>
              <a:off x="166165" y="331769"/>
              <a:ext cx="1180896" cy="1090347"/>
              <a:chOff x="0" y="0"/>
              <a:chExt cx="1180896" cy="1090347"/>
            </a:xfrm>
          </p:grpSpPr>
          <p:sp>
            <p:nvSpPr>
              <p:cNvPr id="17008" name="任意多边形 338"/>
              <p:cNvSpPr/>
              <p:nvPr/>
            </p:nvSpPr>
            <p:spPr>
              <a:xfrm rot="10800000">
                <a:off x="526" y="72927"/>
                <a:ext cx="1181123" cy="1017297"/>
              </a:xfrm>
              <a:custGeom>
                <a:avLst/>
                <a:gdLst>
                  <a:gd name="txL" fmla="*/ 0 w 1880672"/>
                  <a:gd name="txT" fmla="*/ 0 h 1621268"/>
                  <a:gd name="txR" fmla="*/ 1880672 w 1880672"/>
                  <a:gd name="txB" fmla="*/ 1621268 h 1621268"/>
                </a:gdLst>
                <a:ahLst/>
                <a:cxnLst>
                  <a:cxn ang="0">
                    <a:pos x="370892" y="108606"/>
                  </a:cxn>
                  <a:cxn ang="0">
                    <a:pos x="652521" y="593305"/>
                  </a:cxn>
                  <a:cxn ang="0">
                    <a:pos x="89262" y="593305"/>
                  </a:cxn>
                  <a:cxn ang="0">
                    <a:pos x="370892" y="108606"/>
                  </a:cxn>
                  <a:cxn ang="0">
                    <a:pos x="370892" y="55403"/>
                  </a:cxn>
                  <a:cxn ang="0">
                    <a:pos x="45237" y="615872"/>
                  </a:cxn>
                  <a:cxn ang="0">
                    <a:pos x="696548" y="615872"/>
                  </a:cxn>
                  <a:cxn ang="0">
                    <a:pos x="370892" y="55403"/>
                  </a:cxn>
                  <a:cxn ang="0">
                    <a:pos x="370892" y="0"/>
                  </a:cxn>
                  <a:cxn ang="0">
                    <a:pos x="741784" y="638323"/>
                  </a:cxn>
                  <a:cxn ang="0">
                    <a:pos x="0" y="638323"/>
                  </a:cxn>
                  <a:cxn ang="0">
                    <a:pos x="370892" y="0"/>
                  </a:cxn>
                </a:cxnLst>
                <a:rect l="txL" t="txT" r="txR" b="txB"/>
                <a:pathLst>
                  <a:path w="1880672" h="1621268">
                    <a:moveTo>
                      <a:pt x="940336" y="275847"/>
                    </a:moveTo>
                    <a:lnTo>
                      <a:pt x="1654362" y="1506926"/>
                    </a:lnTo>
                    <a:lnTo>
                      <a:pt x="226310" y="1506926"/>
                    </a:lnTo>
                    <a:lnTo>
                      <a:pt x="940336" y="275847"/>
                    </a:lnTo>
                    <a:close/>
                    <a:moveTo>
                      <a:pt x="940337" y="140718"/>
                    </a:moveTo>
                    <a:lnTo>
                      <a:pt x="114690" y="1564246"/>
                    </a:lnTo>
                    <a:lnTo>
                      <a:pt x="1765984" y="1564246"/>
                    </a:lnTo>
                    <a:lnTo>
                      <a:pt x="940337" y="140718"/>
                    </a:lnTo>
                    <a:close/>
                    <a:moveTo>
                      <a:pt x="940336" y="0"/>
                    </a:moveTo>
                    <a:lnTo>
                      <a:pt x="1880672" y="1621268"/>
                    </a:lnTo>
                    <a:lnTo>
                      <a:pt x="0" y="1621268"/>
                    </a:lnTo>
                    <a:lnTo>
                      <a:pt x="940336" y="0"/>
                    </a:lnTo>
                    <a:close/>
                  </a:path>
                </a:pathLst>
              </a:custGeom>
              <a:solidFill>
                <a:schemeClr val="bg1">
                  <a:alpha val="67842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009" name="文本框 95"/>
              <p:cNvSpPr txBox="1"/>
              <p:nvPr/>
            </p:nvSpPr>
            <p:spPr>
              <a:xfrm>
                <a:off x="286632" y="0"/>
                <a:ext cx="69762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zh-CN" altLang="zh-CN" sz="4000" dirty="0">
                    <a:solidFill>
                      <a:srgbClr val="BA3C19"/>
                    </a:solidFill>
                    <a:latin typeface="方正姚体" pitchFamily="2" charset="-122"/>
                    <a:ea typeface="方正姚体" pitchFamily="2" charset="-122"/>
                  </a:rPr>
                  <a:t>壹</a:t>
                </a:r>
                <a:endParaRPr lang="zh-CN" altLang="zh-CN" sz="4000" dirty="0">
                  <a:solidFill>
                    <a:srgbClr val="BA3C19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</p:grpSp>
      </p:grpSp>
      <p:grpSp>
        <p:nvGrpSpPr>
          <p:cNvPr id="14446" name="组合 2"/>
          <p:cNvGrpSpPr/>
          <p:nvPr/>
        </p:nvGrpSpPr>
        <p:grpSpPr>
          <a:xfrm>
            <a:off x="3789363" y="993775"/>
            <a:ext cx="2079625" cy="4081463"/>
            <a:chOff x="0" y="0"/>
            <a:chExt cx="2078416" cy="4081177"/>
          </a:xfrm>
        </p:grpSpPr>
        <p:grpSp>
          <p:nvGrpSpPr>
            <p:cNvPr id="16859" name="组合 157"/>
            <p:cNvGrpSpPr/>
            <p:nvPr/>
          </p:nvGrpSpPr>
          <p:grpSpPr>
            <a:xfrm rot="5400000">
              <a:off x="-702606" y="1160344"/>
              <a:ext cx="3941366" cy="1620678"/>
              <a:chOff x="0" y="0"/>
              <a:chExt cx="4583800" cy="1884848"/>
            </a:xfrm>
          </p:grpSpPr>
          <p:pic>
            <p:nvPicPr>
              <p:cNvPr id="16864" name="图片 158"/>
              <p:cNvPicPr>
                <a:picLocks noChangeAspect="1"/>
              </p:cNvPicPr>
              <p:nvPr/>
            </p:nvPicPr>
            <p:blipFill>
              <a:blip r:embed="rId40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6865" name="组合 159"/>
              <p:cNvGrpSpPr/>
              <p:nvPr/>
            </p:nvGrpSpPr>
            <p:grpSpPr>
              <a:xfrm>
                <a:off x="0" y="0"/>
                <a:ext cx="4583800" cy="1739265"/>
                <a:chOff x="0" y="0"/>
                <a:chExt cx="4583800" cy="1739265"/>
              </a:xfrm>
            </p:grpSpPr>
            <p:sp>
              <p:nvSpPr>
                <p:cNvPr id="16866" name="椭圆 160"/>
                <p:cNvSpPr/>
                <p:nvPr/>
              </p:nvSpPr>
              <p:spPr>
                <a:xfrm>
                  <a:off x="402455" y="623674"/>
                  <a:ext cx="871373" cy="86908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6867" name="椭圆 161"/>
                <p:cNvGrpSpPr/>
                <p:nvPr/>
              </p:nvGrpSpPr>
              <p:grpSpPr>
                <a:xfrm rot="-5400000">
                  <a:off x="141" y="111383"/>
                  <a:ext cx="1133684" cy="1134262"/>
                  <a:chOff x="0" y="0"/>
                  <a:chExt cx="975360" cy="975360"/>
                </a:xfrm>
              </p:grpSpPr>
              <p:pic>
                <p:nvPicPr>
                  <p:cNvPr id="17004" name="椭圆 161"/>
                  <p:cNvPicPr/>
                  <p:nvPr/>
                </p:nvPicPr>
                <p:blipFill>
                  <a:blip r:embed="rId41"/>
                  <a:stretch>
                    <a:fillRect/>
                  </a:stretch>
                </p:blipFill>
                <p:spPr>
                  <a:xfrm>
                    <a:off x="0" y="0"/>
                    <a:ext cx="975360" cy="975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005" name="Text Box 147"/>
                  <p:cNvSpPr txBox="1"/>
                  <p:nvPr/>
                </p:nvSpPr>
                <p:spPr>
                  <a:xfrm rot="5400000">
                    <a:off x="142388" y="142890"/>
                    <a:ext cx="690172" cy="6905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68" name="椭圆 162"/>
                <p:cNvGrpSpPr/>
                <p:nvPr/>
              </p:nvGrpSpPr>
              <p:grpSpPr>
                <a:xfrm rot="-5400000">
                  <a:off x="3019879" y="905197"/>
                  <a:ext cx="212566" cy="212674"/>
                  <a:chOff x="0" y="0"/>
                  <a:chExt cx="182880" cy="182880"/>
                </a:xfrm>
              </p:grpSpPr>
              <p:pic>
                <p:nvPicPr>
                  <p:cNvPr id="17002" name="椭圆 162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003" name="Text Box 150"/>
                  <p:cNvSpPr txBox="1"/>
                  <p:nvPr/>
                </p:nvSpPr>
                <p:spPr>
                  <a:xfrm rot="5400000">
                    <a:off x="28878" y="28099"/>
                    <a:ext cx="129079" cy="129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69" name="椭圆 163"/>
                <p:cNvGrpSpPr/>
                <p:nvPr/>
              </p:nvGrpSpPr>
              <p:grpSpPr>
                <a:xfrm rot="-5400000">
                  <a:off x="595586" y="-1943"/>
                  <a:ext cx="970717" cy="971212"/>
                  <a:chOff x="0" y="0"/>
                  <a:chExt cx="835152" cy="835152"/>
                </a:xfrm>
              </p:grpSpPr>
              <p:pic>
                <p:nvPicPr>
                  <p:cNvPr id="17000" name="椭圆 163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7001" name="Text Box 153"/>
                  <p:cNvSpPr txBox="1"/>
                  <p:nvPr/>
                </p:nvSpPr>
                <p:spPr>
                  <a:xfrm rot="-8834205">
                    <a:off x="125903" y="127032"/>
                    <a:ext cx="586352" cy="5860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70" name="椭圆 164"/>
                <p:cNvGrpSpPr/>
                <p:nvPr/>
              </p:nvGrpSpPr>
              <p:grpSpPr>
                <a:xfrm rot="-5400000">
                  <a:off x="4030067" y="745788"/>
                  <a:ext cx="155882" cy="148872"/>
                  <a:chOff x="0" y="0"/>
                  <a:chExt cx="134112" cy="128016"/>
                </a:xfrm>
              </p:grpSpPr>
              <p:pic>
                <p:nvPicPr>
                  <p:cNvPr id="16998" name="椭圆 164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99" name="Text Box 156"/>
                  <p:cNvSpPr txBox="1"/>
                  <p:nvPr/>
                </p:nvSpPr>
                <p:spPr>
                  <a:xfrm rot="5400000">
                    <a:off x="21801" y="19038"/>
                    <a:ext cx="91568" cy="916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71" name="椭圆 165"/>
                <p:cNvGrpSpPr/>
                <p:nvPr/>
              </p:nvGrpSpPr>
              <p:grpSpPr>
                <a:xfrm rot="-5400000">
                  <a:off x="3494852" y="784740"/>
                  <a:ext cx="219651" cy="219763"/>
                  <a:chOff x="0" y="0"/>
                  <a:chExt cx="188976" cy="188976"/>
                </a:xfrm>
              </p:grpSpPr>
              <p:pic>
                <p:nvPicPr>
                  <p:cNvPr id="16996" name="椭圆 165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97" name="Text Box 159"/>
                  <p:cNvSpPr txBox="1"/>
                  <p:nvPr/>
                </p:nvSpPr>
                <p:spPr>
                  <a:xfrm rot="-4508778">
                    <a:off x="30629" y="32201"/>
                    <a:ext cx="129079" cy="129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72" name="椭圆 166"/>
                <p:cNvGrpSpPr/>
                <p:nvPr/>
              </p:nvGrpSpPr>
              <p:grpSpPr>
                <a:xfrm rot="-5400000">
                  <a:off x="2686673" y="954809"/>
                  <a:ext cx="155882" cy="155961"/>
                  <a:chOff x="0" y="0"/>
                  <a:chExt cx="134112" cy="134112"/>
                </a:xfrm>
              </p:grpSpPr>
              <p:pic>
                <p:nvPicPr>
                  <p:cNvPr id="16994" name="椭圆 166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134112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95" name="Text Box 162"/>
                  <p:cNvSpPr txBox="1"/>
                  <p:nvPr/>
                </p:nvSpPr>
                <p:spPr>
                  <a:xfrm rot="-4508778">
                    <a:off x="23534" y="19071"/>
                    <a:ext cx="91568" cy="916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73" name="椭圆 167"/>
                <p:cNvGrpSpPr/>
                <p:nvPr/>
              </p:nvGrpSpPr>
              <p:grpSpPr>
                <a:xfrm rot="-5400000">
                  <a:off x="3413365" y="929956"/>
                  <a:ext cx="368447" cy="361546"/>
                  <a:chOff x="0" y="0"/>
                  <a:chExt cx="316992" cy="310896"/>
                </a:xfrm>
              </p:grpSpPr>
              <p:pic>
                <p:nvPicPr>
                  <p:cNvPr id="16992" name="椭圆 167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316992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93" name="Text Box 165"/>
                  <p:cNvSpPr txBox="1"/>
                  <p:nvPr/>
                </p:nvSpPr>
                <p:spPr>
                  <a:xfrm rot="-8834205">
                    <a:off x="49177" y="46289"/>
                    <a:ext cx="218599" cy="21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74" name="椭圆 168"/>
                <p:cNvGrpSpPr/>
                <p:nvPr/>
              </p:nvGrpSpPr>
              <p:grpSpPr>
                <a:xfrm rot="-5400000">
                  <a:off x="2509545" y="742143"/>
                  <a:ext cx="545585" cy="545864"/>
                  <a:chOff x="0" y="0"/>
                  <a:chExt cx="469392" cy="469392"/>
                </a:xfrm>
              </p:grpSpPr>
              <p:pic>
                <p:nvPicPr>
                  <p:cNvPr id="16990" name="椭圆 168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469392" cy="469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91" name="Text Box 168"/>
                  <p:cNvSpPr txBox="1"/>
                  <p:nvPr/>
                </p:nvSpPr>
                <p:spPr>
                  <a:xfrm rot="5400000">
                    <a:off x="68419" y="69598"/>
                    <a:ext cx="330632" cy="330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75" name="椭圆 169"/>
                <p:cNvGrpSpPr/>
                <p:nvPr/>
              </p:nvGrpSpPr>
              <p:grpSpPr>
                <a:xfrm rot="-5400000">
                  <a:off x="2388967" y="912258"/>
                  <a:ext cx="304678" cy="304833"/>
                  <a:chOff x="0" y="0"/>
                  <a:chExt cx="262128" cy="262128"/>
                </a:xfrm>
              </p:grpSpPr>
              <p:pic>
                <p:nvPicPr>
                  <p:cNvPr id="16988" name="椭圆 169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89" name="Text Box 171"/>
                  <p:cNvSpPr txBox="1"/>
                  <p:nvPr/>
                </p:nvSpPr>
                <p:spPr>
                  <a:xfrm rot="4422440">
                    <a:off x="41199" y="39055"/>
                    <a:ext cx="182512" cy="1826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76" name="椭圆 171"/>
                <p:cNvGrpSpPr/>
                <p:nvPr/>
              </p:nvGrpSpPr>
              <p:grpSpPr>
                <a:xfrm rot="-5400000">
                  <a:off x="407700" y="200017"/>
                  <a:ext cx="878605" cy="871964"/>
                  <a:chOff x="0" y="0"/>
                  <a:chExt cx="755904" cy="749808"/>
                </a:xfrm>
              </p:grpSpPr>
              <p:pic>
                <p:nvPicPr>
                  <p:cNvPr id="16986" name="椭圆 171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755904" cy="7498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87" name="Text Box 174"/>
                  <p:cNvSpPr txBox="1"/>
                  <p:nvPr/>
                </p:nvSpPr>
                <p:spPr>
                  <a:xfrm rot="5400000">
                    <a:off x="111301" y="107790"/>
                    <a:ext cx="532309" cy="5325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77" name="椭圆 172"/>
                <p:cNvGrpSpPr/>
                <p:nvPr/>
              </p:nvGrpSpPr>
              <p:grpSpPr>
                <a:xfrm rot="-5400000">
                  <a:off x="786910" y="423268"/>
                  <a:ext cx="651868" cy="652201"/>
                  <a:chOff x="0" y="0"/>
                  <a:chExt cx="560832" cy="560832"/>
                </a:xfrm>
              </p:grpSpPr>
              <p:pic>
                <p:nvPicPr>
                  <p:cNvPr id="16984" name="椭圆 172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560832" cy="5608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85" name="Text Box 177"/>
                  <p:cNvSpPr txBox="1"/>
                  <p:nvPr/>
                </p:nvSpPr>
                <p:spPr>
                  <a:xfrm rot="5400000">
                    <a:off x="80405" y="79250"/>
                    <a:ext cx="397780" cy="3979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78" name="椭圆 173"/>
                <p:cNvGrpSpPr/>
                <p:nvPr/>
              </p:nvGrpSpPr>
              <p:grpSpPr>
                <a:xfrm rot="-5400000">
                  <a:off x="1336249" y="986639"/>
                  <a:ext cx="375533" cy="368635"/>
                  <a:chOff x="0" y="0"/>
                  <a:chExt cx="323088" cy="316992"/>
                </a:xfrm>
              </p:grpSpPr>
              <p:pic>
                <p:nvPicPr>
                  <p:cNvPr id="16982" name="椭圆 173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323088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83" name="Text Box 180"/>
                  <p:cNvSpPr txBox="1"/>
                  <p:nvPr/>
                </p:nvSpPr>
                <p:spPr>
                  <a:xfrm rot="5400000">
                    <a:off x="49115" y="44114"/>
                    <a:ext cx="226215" cy="2263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79" name="椭圆 174"/>
                <p:cNvGrpSpPr/>
                <p:nvPr/>
              </p:nvGrpSpPr>
              <p:grpSpPr>
                <a:xfrm rot="-5400000">
                  <a:off x="521088" y="632268"/>
                  <a:ext cx="729809" cy="737270"/>
                  <a:chOff x="0" y="0"/>
                  <a:chExt cx="627888" cy="633984"/>
                </a:xfrm>
              </p:grpSpPr>
              <p:pic>
                <p:nvPicPr>
                  <p:cNvPr id="16980" name="椭圆 174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627888" cy="6339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81" name="Text Box 183"/>
                  <p:cNvSpPr txBox="1"/>
                  <p:nvPr/>
                </p:nvSpPr>
                <p:spPr>
                  <a:xfrm rot="5400000">
                    <a:off x="89502" y="93425"/>
                    <a:ext cx="445469" cy="44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80" name="椭圆 175"/>
                <p:cNvGrpSpPr/>
                <p:nvPr/>
              </p:nvGrpSpPr>
              <p:grpSpPr>
                <a:xfrm rot="-5400000">
                  <a:off x="1520569" y="844928"/>
                  <a:ext cx="382618" cy="375724"/>
                  <a:chOff x="0" y="0"/>
                  <a:chExt cx="329184" cy="323088"/>
                </a:xfrm>
              </p:grpSpPr>
              <p:pic>
                <p:nvPicPr>
                  <p:cNvPr id="16978" name="椭圆 175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329184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79" name="Text Box 186"/>
                  <p:cNvSpPr txBox="1"/>
                  <p:nvPr/>
                </p:nvSpPr>
                <p:spPr>
                  <a:xfrm rot="10087154">
                    <a:off x="50200" y="47775"/>
                    <a:ext cx="226330" cy="2262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81" name="椭圆 176"/>
                <p:cNvGrpSpPr/>
                <p:nvPr/>
              </p:nvGrpSpPr>
              <p:grpSpPr>
                <a:xfrm rot="-5400000">
                  <a:off x="687745" y="501126"/>
                  <a:ext cx="970717" cy="971212"/>
                  <a:chOff x="0" y="0"/>
                  <a:chExt cx="835152" cy="835152"/>
                </a:xfrm>
              </p:grpSpPr>
              <p:pic>
                <p:nvPicPr>
                  <p:cNvPr id="16976" name="椭圆 176"/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77" name="Text Box 189"/>
                  <p:cNvSpPr txBox="1"/>
                  <p:nvPr/>
                </p:nvSpPr>
                <p:spPr>
                  <a:xfrm rot="-8834205">
                    <a:off x="126623" y="124828"/>
                    <a:ext cx="586352" cy="5860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82" name="椭圆 177"/>
                <p:cNvGrpSpPr/>
                <p:nvPr/>
              </p:nvGrpSpPr>
              <p:grpSpPr>
                <a:xfrm rot="-5400000">
                  <a:off x="1166264" y="263763"/>
                  <a:ext cx="977802" cy="971212"/>
                  <a:chOff x="0" y="0"/>
                  <a:chExt cx="841248" cy="835152"/>
                </a:xfrm>
              </p:grpSpPr>
              <p:pic>
                <p:nvPicPr>
                  <p:cNvPr id="16974" name="椭圆 177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841248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75" name="Text Box 192"/>
                  <p:cNvSpPr txBox="1"/>
                  <p:nvPr/>
                </p:nvSpPr>
                <p:spPr>
                  <a:xfrm rot="-3208184">
                    <a:off x="127613" y="123061"/>
                    <a:ext cx="586053" cy="586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83" name="椭圆 178"/>
                <p:cNvGrpSpPr/>
                <p:nvPr/>
              </p:nvGrpSpPr>
              <p:grpSpPr>
                <a:xfrm rot="-5400000">
                  <a:off x="1836031" y="798873"/>
                  <a:ext cx="368447" cy="368635"/>
                  <a:chOff x="0" y="0"/>
                  <a:chExt cx="316992" cy="316992"/>
                </a:xfrm>
              </p:grpSpPr>
              <p:pic>
                <p:nvPicPr>
                  <p:cNvPr id="16972" name="椭圆 178"/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73" name="Text Box 195"/>
                  <p:cNvSpPr txBox="1"/>
                  <p:nvPr/>
                </p:nvSpPr>
                <p:spPr>
                  <a:xfrm rot="-8834205">
                    <a:off x="48372" y="49369"/>
                    <a:ext cx="218599" cy="21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84" name="椭圆 179"/>
                <p:cNvGrpSpPr/>
                <p:nvPr/>
              </p:nvGrpSpPr>
              <p:grpSpPr>
                <a:xfrm rot="-5400000">
                  <a:off x="1701363" y="777591"/>
                  <a:ext cx="467645" cy="467883"/>
                  <a:chOff x="0" y="0"/>
                  <a:chExt cx="402336" cy="402336"/>
                </a:xfrm>
              </p:grpSpPr>
              <p:pic>
                <p:nvPicPr>
                  <p:cNvPr id="16970" name="椭圆 179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71" name="Text Box 198"/>
                  <p:cNvSpPr txBox="1"/>
                  <p:nvPr/>
                </p:nvSpPr>
                <p:spPr>
                  <a:xfrm rot="-8834205">
                    <a:off x="60618" y="61563"/>
                    <a:ext cx="278330" cy="2781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85" name="椭圆 180"/>
                <p:cNvGrpSpPr/>
                <p:nvPr/>
              </p:nvGrpSpPr>
              <p:grpSpPr>
                <a:xfrm rot="-5400000">
                  <a:off x="1247721" y="267370"/>
                  <a:ext cx="715638" cy="716003"/>
                  <a:chOff x="0" y="0"/>
                  <a:chExt cx="615696" cy="615696"/>
                </a:xfrm>
              </p:grpSpPr>
              <p:pic>
                <p:nvPicPr>
                  <p:cNvPr id="16968" name="椭圆 180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69" name="Text Box 201"/>
                  <p:cNvSpPr txBox="1"/>
                  <p:nvPr/>
                </p:nvSpPr>
                <p:spPr>
                  <a:xfrm rot="-264714">
                    <a:off x="94369" y="94890"/>
                    <a:ext cx="429688" cy="4294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86" name="椭圆 181"/>
                <p:cNvGrpSpPr/>
                <p:nvPr/>
              </p:nvGrpSpPr>
              <p:grpSpPr>
                <a:xfrm rot="-5400000">
                  <a:off x="1963677" y="522496"/>
                  <a:ext cx="531414" cy="531685"/>
                  <a:chOff x="0" y="0"/>
                  <a:chExt cx="457200" cy="457200"/>
                </a:xfrm>
              </p:grpSpPr>
              <p:pic>
                <p:nvPicPr>
                  <p:cNvPr id="16966" name="椭圆 181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67" name="Text Box 204"/>
                  <p:cNvSpPr txBox="1"/>
                  <p:nvPr/>
                </p:nvSpPr>
                <p:spPr>
                  <a:xfrm rot="-264714">
                    <a:off x="67109" y="66797"/>
                    <a:ext cx="321094" cy="3209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87" name="椭圆 182"/>
                <p:cNvGrpSpPr/>
                <p:nvPr/>
              </p:nvGrpSpPr>
              <p:grpSpPr>
                <a:xfrm rot="-5400000">
                  <a:off x="1112951" y="933485"/>
                  <a:ext cx="418046" cy="418259"/>
                  <a:chOff x="0" y="0"/>
                  <a:chExt cx="359664" cy="359664"/>
                </a:xfrm>
              </p:grpSpPr>
              <p:pic>
                <p:nvPicPr>
                  <p:cNvPr id="16964" name="椭圆 182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65" name="Text Box 207"/>
                  <p:cNvSpPr txBox="1"/>
                  <p:nvPr/>
                </p:nvSpPr>
                <p:spPr>
                  <a:xfrm rot="5071189">
                    <a:off x="54658" y="55951"/>
                    <a:ext cx="248724" cy="2488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88" name="椭圆 183"/>
                <p:cNvGrpSpPr/>
                <p:nvPr/>
              </p:nvGrpSpPr>
              <p:grpSpPr>
                <a:xfrm rot="-5400000">
                  <a:off x="1712028" y="703159"/>
                  <a:ext cx="595184" cy="602577"/>
                  <a:chOff x="0" y="0"/>
                  <a:chExt cx="512064" cy="518160"/>
                </a:xfrm>
              </p:grpSpPr>
              <p:pic>
                <p:nvPicPr>
                  <p:cNvPr id="16962" name="椭圆 183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512064" cy="5181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63" name="Text Box 210"/>
                  <p:cNvSpPr txBox="1"/>
                  <p:nvPr/>
                </p:nvSpPr>
                <p:spPr>
                  <a:xfrm rot="-264714">
                    <a:off x="75141" y="79606"/>
                    <a:ext cx="359590" cy="3594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889" name="椭圆 184"/>
                <p:cNvGrpSpPr/>
                <p:nvPr/>
              </p:nvGrpSpPr>
              <p:grpSpPr>
                <a:xfrm rot="-5400000">
                  <a:off x="680663" y="536547"/>
                  <a:ext cx="999059" cy="999568"/>
                  <a:chOff x="0" y="0"/>
                  <a:chExt cx="859536" cy="859536"/>
                </a:xfrm>
              </p:grpSpPr>
              <p:pic>
                <p:nvPicPr>
                  <p:cNvPr id="16960" name="椭圆 184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61" name="Text Box 213"/>
                  <p:cNvSpPr txBox="1"/>
                  <p:nvPr/>
                </p:nvSpPr>
                <p:spPr>
                  <a:xfrm rot="-3433976">
                    <a:off x="127229" y="125384"/>
                    <a:ext cx="604742" cy="605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6890" name="图片 185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6891" name="图片 186"/>
                <p:cNvPicPr>
                  <a:picLocks noChangeAspect="1"/>
                </p:cNvPicPr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552" name="椭圆 187"/>
                <p:cNvSpPr>
                  <a:spLocks noChangeArrowheads="1"/>
                </p:cNvSpPr>
                <p:nvPr/>
              </p:nvSpPr>
              <p:spPr bwMode="auto">
                <a:xfrm>
                  <a:off x="2333507" y="577545"/>
                  <a:ext cx="363688" cy="3616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53" name="椭圆 188"/>
                <p:cNvSpPr>
                  <a:spLocks noChangeArrowheads="1"/>
                </p:cNvSpPr>
                <p:nvPr/>
              </p:nvSpPr>
              <p:spPr bwMode="auto">
                <a:xfrm>
                  <a:off x="797527" y="915214"/>
                  <a:ext cx="361841" cy="3616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54" name="椭圆 189"/>
                <p:cNvSpPr>
                  <a:spLocks noChangeArrowheads="1"/>
                </p:cNvSpPr>
                <p:nvPr/>
              </p:nvSpPr>
              <p:spPr bwMode="auto">
                <a:xfrm>
                  <a:off x="537224" y="699328"/>
                  <a:ext cx="518762" cy="5166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55" name="椭圆 190"/>
                <p:cNvSpPr>
                  <a:spLocks noChangeArrowheads="1"/>
                </p:cNvSpPr>
                <p:nvPr/>
              </p:nvSpPr>
              <p:spPr bwMode="auto">
                <a:xfrm>
                  <a:off x="1246138" y="404097"/>
                  <a:ext cx="516916" cy="5166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904" name="椭圆 191"/>
                <p:cNvSpPr/>
                <p:nvPr/>
              </p:nvSpPr>
              <p:spPr>
                <a:xfrm>
                  <a:off x="1035679" y="985332"/>
                  <a:ext cx="363687" cy="3635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4557" name="椭圆 192"/>
                <p:cNvSpPr>
                  <a:spLocks noChangeArrowheads="1"/>
                </p:cNvSpPr>
                <p:nvPr/>
              </p:nvSpPr>
              <p:spPr bwMode="auto">
                <a:xfrm>
                  <a:off x="924911" y="629211"/>
                  <a:ext cx="618453" cy="6199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58" name="椭圆 193"/>
                <p:cNvSpPr>
                  <a:spLocks noChangeArrowheads="1"/>
                </p:cNvSpPr>
                <p:nvPr/>
              </p:nvSpPr>
              <p:spPr bwMode="auto">
                <a:xfrm>
                  <a:off x="430148" y="950273"/>
                  <a:ext cx="786451" cy="78605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6911" name="椭圆 194"/>
                <p:cNvGrpSpPr/>
                <p:nvPr/>
              </p:nvGrpSpPr>
              <p:grpSpPr>
                <a:xfrm rot="-5400000">
                  <a:off x="85248" y="373509"/>
                  <a:ext cx="1282480" cy="1283134"/>
                  <a:chOff x="0" y="0"/>
                  <a:chExt cx="1103376" cy="1103376"/>
                </a:xfrm>
              </p:grpSpPr>
              <p:pic>
                <p:nvPicPr>
                  <p:cNvPr id="16958" name="椭圆 194"/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0" y="0"/>
                    <a:ext cx="1103376" cy="1103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59" name="Text Box 225"/>
                  <p:cNvSpPr txBox="1"/>
                  <p:nvPr/>
                </p:nvSpPr>
                <p:spPr>
                  <a:xfrm rot="1258391">
                    <a:off x="165915" y="162928"/>
                    <a:ext cx="774875" cy="7744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4562" name="椭圆 195"/>
                <p:cNvSpPr>
                  <a:spLocks noChangeArrowheads="1"/>
                </p:cNvSpPr>
                <p:nvPr/>
              </p:nvSpPr>
              <p:spPr bwMode="auto">
                <a:xfrm>
                  <a:off x="4366097" y="712244"/>
                  <a:ext cx="217843" cy="2158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915" name="椭圆 196"/>
                <p:cNvSpPr/>
                <p:nvPr/>
              </p:nvSpPr>
              <p:spPr>
                <a:xfrm rot="-7771559" flipV="1">
                  <a:off x="576122" y="577415"/>
                  <a:ext cx="509272" cy="50953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6916" name="椭圆 197"/>
                <p:cNvGrpSpPr/>
                <p:nvPr/>
              </p:nvGrpSpPr>
              <p:grpSpPr>
                <a:xfrm rot="-5400000">
                  <a:off x="223330" y="880281"/>
                  <a:ext cx="673125" cy="666379"/>
                  <a:chOff x="0" y="0"/>
                  <a:chExt cx="579120" cy="573024"/>
                </a:xfrm>
              </p:grpSpPr>
              <p:pic>
                <p:nvPicPr>
                  <p:cNvPr id="16956" name="椭圆 197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579120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57" name="Text Box 230"/>
                  <p:cNvSpPr txBox="1"/>
                  <p:nvPr/>
                </p:nvSpPr>
                <p:spPr>
                  <a:xfrm rot="8428441">
                    <a:off x="86728" y="84321"/>
                    <a:ext cx="404649" cy="4044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917" name="椭圆 198"/>
                <p:cNvGrpSpPr/>
                <p:nvPr/>
              </p:nvGrpSpPr>
              <p:grpSpPr>
                <a:xfrm rot="-5400000">
                  <a:off x="581292" y="997230"/>
                  <a:ext cx="517243" cy="517507"/>
                  <a:chOff x="0" y="0"/>
                  <a:chExt cx="445008" cy="445008"/>
                </a:xfrm>
              </p:grpSpPr>
              <p:pic>
                <p:nvPicPr>
                  <p:cNvPr id="16954" name="椭圆 198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445008" cy="4450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55" name="Text Box 233"/>
                  <p:cNvSpPr txBox="1"/>
                  <p:nvPr/>
                </p:nvSpPr>
                <p:spPr>
                  <a:xfrm rot="8428441">
                    <a:off x="66241" y="65271"/>
                    <a:ext cx="312094" cy="3119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918" name="椭圆 199"/>
                <p:cNvGrpSpPr/>
                <p:nvPr/>
              </p:nvGrpSpPr>
              <p:grpSpPr>
                <a:xfrm rot="-5400000">
                  <a:off x="907359" y="947664"/>
                  <a:ext cx="389704" cy="389903"/>
                  <a:chOff x="0" y="0"/>
                  <a:chExt cx="335280" cy="335280"/>
                </a:xfrm>
              </p:grpSpPr>
              <p:pic>
                <p:nvPicPr>
                  <p:cNvPr id="16952" name="椭圆 199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335280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53" name="Text Box 236"/>
                  <p:cNvSpPr txBox="1"/>
                  <p:nvPr/>
                </p:nvSpPr>
                <p:spPr>
                  <a:xfrm rot="8428441">
                    <a:off x="51438" y="51522"/>
                    <a:ext cx="233220" cy="2331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919" name="椭圆 200"/>
                <p:cNvGrpSpPr/>
                <p:nvPr/>
              </p:nvGrpSpPr>
              <p:grpSpPr>
                <a:xfrm rot="-5400000">
                  <a:off x="1403558" y="607599"/>
                  <a:ext cx="226737" cy="226852"/>
                  <a:chOff x="0" y="0"/>
                  <a:chExt cx="195072" cy="195072"/>
                </a:xfrm>
              </p:grpSpPr>
              <p:pic>
                <p:nvPicPr>
                  <p:cNvPr id="16950" name="椭圆 200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51" name="Text Box 239"/>
                  <p:cNvSpPr txBox="1"/>
                  <p:nvPr/>
                </p:nvSpPr>
                <p:spPr>
                  <a:xfrm rot="8428441">
                    <a:off x="29830" y="29598"/>
                    <a:ext cx="132631" cy="1325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920" name="椭圆 201"/>
                <p:cNvGrpSpPr/>
                <p:nvPr/>
              </p:nvGrpSpPr>
              <p:grpSpPr>
                <a:xfrm rot="-5400000">
                  <a:off x="659253" y="671315"/>
                  <a:ext cx="439303" cy="439527"/>
                  <a:chOff x="0" y="0"/>
                  <a:chExt cx="377952" cy="377952"/>
                </a:xfrm>
              </p:grpSpPr>
              <p:pic>
                <p:nvPicPr>
                  <p:cNvPr id="16948" name="椭圆 201"/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0" y="0"/>
                    <a:ext cx="377952" cy="377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49" name="Text Box 242"/>
                  <p:cNvSpPr txBox="1"/>
                  <p:nvPr/>
                </p:nvSpPr>
                <p:spPr>
                  <a:xfrm rot="8428441">
                    <a:off x="59381" y="57292"/>
                    <a:ext cx="261180" cy="2610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921" name="椭圆 202"/>
                <p:cNvGrpSpPr/>
                <p:nvPr/>
              </p:nvGrpSpPr>
              <p:grpSpPr>
                <a:xfrm rot="-5400000">
                  <a:off x="1591418" y="745767"/>
                  <a:ext cx="219651" cy="226852"/>
                  <a:chOff x="0" y="0"/>
                  <a:chExt cx="188976" cy="195072"/>
                </a:xfrm>
              </p:grpSpPr>
              <p:pic>
                <p:nvPicPr>
                  <p:cNvPr id="16946" name="椭圆 202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188976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47" name="Text Box 245"/>
                  <p:cNvSpPr txBox="1"/>
                  <p:nvPr/>
                </p:nvSpPr>
                <p:spPr>
                  <a:xfrm rot="3741287">
                    <a:off x="28721" y="33164"/>
                    <a:ext cx="132562" cy="13262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922" name="椭圆 203"/>
                <p:cNvGrpSpPr/>
                <p:nvPr/>
              </p:nvGrpSpPr>
              <p:grpSpPr>
                <a:xfrm rot="-5400000">
                  <a:off x="879050" y="621681"/>
                  <a:ext cx="573927" cy="574220"/>
                  <a:chOff x="0" y="0"/>
                  <a:chExt cx="493776" cy="493776"/>
                </a:xfrm>
              </p:grpSpPr>
              <p:pic>
                <p:nvPicPr>
                  <p:cNvPr id="16944" name="椭圆 203"/>
                  <p:cNvPicPr/>
                  <p:nvPr/>
                </p:nvPicPr>
                <p:blipFill>
                  <a:blip r:embed="rId72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45" name="Text Box 248"/>
                  <p:cNvSpPr txBox="1"/>
                  <p:nvPr/>
                </p:nvSpPr>
                <p:spPr>
                  <a:xfrm rot="1062645">
                    <a:off x="75201" y="75009"/>
                    <a:ext cx="343602" cy="34342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923" name="椭圆 204"/>
                <p:cNvGrpSpPr/>
                <p:nvPr/>
              </p:nvGrpSpPr>
              <p:grpSpPr>
                <a:xfrm rot="-5400000">
                  <a:off x="1389427" y="1061025"/>
                  <a:ext cx="418046" cy="418259"/>
                  <a:chOff x="0" y="0"/>
                  <a:chExt cx="359664" cy="359664"/>
                </a:xfrm>
              </p:grpSpPr>
              <p:pic>
                <p:nvPicPr>
                  <p:cNvPr id="16942" name="椭圆 204"/>
                  <p:cNvPicPr/>
                  <p:nvPr/>
                </p:nvPicPr>
                <p:blipFill>
                  <a:blip r:embed="rId73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43" name="Text Box 251"/>
                  <p:cNvSpPr txBox="1"/>
                  <p:nvPr/>
                </p:nvSpPr>
                <p:spPr>
                  <a:xfrm rot="-7506846">
                    <a:off x="54967" y="55265"/>
                    <a:ext cx="251670" cy="25179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6924" name="图片 205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6925" name="图片 206"/>
                <p:cNvPicPr>
                  <a:picLocks noChangeAspect="1"/>
                </p:cNvPicPr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590" name="椭圆 20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4043" y="688202"/>
                  <a:ext cx="212196" cy="21230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91" name="椭圆 20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0987" y="1413336"/>
                  <a:ext cx="304457" cy="304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92" name="椭圆 20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4982" y="1076590"/>
                  <a:ext cx="304456" cy="30276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935" name="椭圆 210"/>
                <p:cNvSpPr/>
                <p:nvPr/>
              </p:nvSpPr>
              <p:spPr>
                <a:xfrm rot="-7771559" flipV="1">
                  <a:off x="1104040" y="618085"/>
                  <a:ext cx="212196" cy="2123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4594" name="椭圆 21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4416" y="314487"/>
                  <a:ext cx="461297" cy="4596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6939" name="椭圆 212"/>
                <p:cNvGrpSpPr/>
                <p:nvPr/>
              </p:nvGrpSpPr>
              <p:grpSpPr>
                <a:xfrm rot="-5400000">
                  <a:off x="1084679" y="458670"/>
                  <a:ext cx="751066" cy="751449"/>
                  <a:chOff x="0" y="0"/>
                  <a:chExt cx="646176" cy="646176"/>
                </a:xfrm>
              </p:grpSpPr>
              <p:pic>
                <p:nvPicPr>
                  <p:cNvPr id="16940" name="椭圆 212"/>
                  <p:cNvPicPr/>
                  <p:nvPr/>
                </p:nvPicPr>
                <p:blipFill>
                  <a:blip r:embed="rId75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941" name="Text Box 261"/>
                  <p:cNvSpPr txBox="1"/>
                  <p:nvPr/>
                </p:nvSpPr>
                <p:spPr>
                  <a:xfrm rot="-9029951">
                    <a:off x="97188" y="96677"/>
                    <a:ext cx="454079" cy="453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pic>
          <p:nvPicPr>
            <p:cNvPr id="16860" name="图片 68"/>
            <p:cNvPicPr>
              <a:picLocks noChangeAspect="1"/>
            </p:cNvPicPr>
            <p:nvPr/>
          </p:nvPicPr>
          <p:blipFill>
            <a:blip r:embed="rId1"/>
            <a:srcRect l="24916" r="49115"/>
            <a:stretch>
              <a:fillRect/>
            </a:stretch>
          </p:blipFill>
          <p:spPr>
            <a:xfrm flipH="1">
              <a:off x="0" y="435915"/>
              <a:ext cx="243302" cy="364526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6861" name="组合 340"/>
            <p:cNvGrpSpPr/>
            <p:nvPr/>
          </p:nvGrpSpPr>
          <p:grpSpPr>
            <a:xfrm>
              <a:off x="678797" y="711290"/>
              <a:ext cx="1180896" cy="1090347"/>
              <a:chOff x="0" y="0"/>
              <a:chExt cx="1180896" cy="1090347"/>
            </a:xfrm>
          </p:grpSpPr>
          <p:sp>
            <p:nvSpPr>
              <p:cNvPr id="16862" name="任意多边形 341"/>
              <p:cNvSpPr/>
              <p:nvPr/>
            </p:nvSpPr>
            <p:spPr>
              <a:xfrm rot="10800000">
                <a:off x="258" y="72880"/>
                <a:ext cx="1180413" cy="1017517"/>
              </a:xfrm>
              <a:custGeom>
                <a:avLst/>
                <a:gdLst>
                  <a:gd name="txL" fmla="*/ 0 w 1880672"/>
                  <a:gd name="txT" fmla="*/ 0 h 1621268"/>
                  <a:gd name="txR" fmla="*/ 1880672 w 1880672"/>
                  <a:gd name="txB" fmla="*/ 1621268 h 1621268"/>
                </a:gdLst>
                <a:ahLst/>
                <a:cxnLst>
                  <a:cxn ang="0">
                    <a:pos x="370446" y="108653"/>
                  </a:cxn>
                  <a:cxn ang="0">
                    <a:pos x="651737" y="593561"/>
                  </a:cxn>
                  <a:cxn ang="0">
                    <a:pos x="89155" y="593561"/>
                  </a:cxn>
                  <a:cxn ang="0">
                    <a:pos x="370446" y="108653"/>
                  </a:cxn>
                  <a:cxn ang="0">
                    <a:pos x="370446" y="55427"/>
                  </a:cxn>
                  <a:cxn ang="0">
                    <a:pos x="45182" y="616139"/>
                  </a:cxn>
                  <a:cxn ang="0">
                    <a:pos x="695711" y="616139"/>
                  </a:cxn>
                  <a:cxn ang="0">
                    <a:pos x="370446" y="55427"/>
                  </a:cxn>
                  <a:cxn ang="0">
                    <a:pos x="370446" y="0"/>
                  </a:cxn>
                  <a:cxn ang="0">
                    <a:pos x="740892" y="638599"/>
                  </a:cxn>
                  <a:cxn ang="0">
                    <a:pos x="0" y="638599"/>
                  </a:cxn>
                  <a:cxn ang="0">
                    <a:pos x="370446" y="0"/>
                  </a:cxn>
                </a:cxnLst>
                <a:rect l="txL" t="txT" r="txR" b="txB"/>
                <a:pathLst>
                  <a:path w="1880672" h="1621268">
                    <a:moveTo>
                      <a:pt x="940336" y="275847"/>
                    </a:moveTo>
                    <a:lnTo>
                      <a:pt x="1654362" y="1506926"/>
                    </a:lnTo>
                    <a:lnTo>
                      <a:pt x="226310" y="1506926"/>
                    </a:lnTo>
                    <a:lnTo>
                      <a:pt x="940336" y="275847"/>
                    </a:lnTo>
                    <a:close/>
                    <a:moveTo>
                      <a:pt x="940337" y="140718"/>
                    </a:moveTo>
                    <a:lnTo>
                      <a:pt x="114690" y="1564246"/>
                    </a:lnTo>
                    <a:lnTo>
                      <a:pt x="1765984" y="1564246"/>
                    </a:lnTo>
                    <a:lnTo>
                      <a:pt x="940337" y="140718"/>
                    </a:lnTo>
                    <a:close/>
                    <a:moveTo>
                      <a:pt x="940336" y="0"/>
                    </a:moveTo>
                    <a:lnTo>
                      <a:pt x="1880672" y="1621268"/>
                    </a:lnTo>
                    <a:lnTo>
                      <a:pt x="0" y="1621268"/>
                    </a:lnTo>
                    <a:lnTo>
                      <a:pt x="940336" y="0"/>
                    </a:lnTo>
                    <a:close/>
                  </a:path>
                </a:pathLst>
              </a:custGeom>
              <a:solidFill>
                <a:schemeClr val="bg1">
                  <a:alpha val="67842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863" name="文本框 342"/>
              <p:cNvSpPr txBox="1"/>
              <p:nvPr/>
            </p:nvSpPr>
            <p:spPr>
              <a:xfrm>
                <a:off x="271913" y="0"/>
                <a:ext cx="69762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zh-CN" altLang="zh-CN" sz="4000" dirty="0">
                    <a:solidFill>
                      <a:srgbClr val="AA2B0C"/>
                    </a:solidFill>
                    <a:latin typeface="方正姚体" pitchFamily="2" charset="-122"/>
                    <a:ea typeface="方正姚体" pitchFamily="2" charset="-122"/>
                  </a:rPr>
                  <a:t>贰</a:t>
                </a:r>
                <a:endParaRPr lang="zh-CN" altLang="zh-CN" sz="4000" dirty="0">
                  <a:solidFill>
                    <a:srgbClr val="AA2B0C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</p:grpSp>
      </p:grpSp>
      <p:grpSp>
        <p:nvGrpSpPr>
          <p:cNvPr id="14487" name="组合 3"/>
          <p:cNvGrpSpPr/>
          <p:nvPr/>
        </p:nvGrpSpPr>
        <p:grpSpPr>
          <a:xfrm>
            <a:off x="6029325" y="1398588"/>
            <a:ext cx="2105025" cy="3986212"/>
            <a:chOff x="0" y="0"/>
            <a:chExt cx="2104855" cy="3986563"/>
          </a:xfrm>
        </p:grpSpPr>
        <p:grpSp>
          <p:nvGrpSpPr>
            <p:cNvPr id="16708" name="组合 213"/>
            <p:cNvGrpSpPr/>
            <p:nvPr/>
          </p:nvGrpSpPr>
          <p:grpSpPr>
            <a:xfrm rot="5400000">
              <a:off x="-680795" y="1200912"/>
              <a:ext cx="3986563" cy="1584738"/>
              <a:chOff x="0" y="0"/>
              <a:chExt cx="4741513" cy="1884848"/>
            </a:xfrm>
          </p:grpSpPr>
          <p:pic>
            <p:nvPicPr>
              <p:cNvPr id="16713" name="图片 214"/>
              <p:cNvPicPr>
                <a:picLocks noChangeAspect="1"/>
              </p:cNvPicPr>
              <p:nvPr/>
            </p:nvPicPr>
            <p:blipFill>
              <a:blip r:embed="rId76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6714" name="组合 215"/>
              <p:cNvGrpSpPr/>
              <p:nvPr/>
            </p:nvGrpSpPr>
            <p:grpSpPr>
              <a:xfrm>
                <a:off x="0" y="0"/>
                <a:ext cx="4741513" cy="1739265"/>
                <a:chOff x="0" y="0"/>
                <a:chExt cx="4741513" cy="1739265"/>
              </a:xfrm>
            </p:grpSpPr>
            <p:sp>
              <p:nvSpPr>
                <p:cNvPr id="16715" name="椭圆 216"/>
                <p:cNvSpPr/>
                <p:nvPr/>
              </p:nvSpPr>
              <p:spPr>
                <a:xfrm>
                  <a:off x="404095" y="624920"/>
                  <a:ext cx="868617" cy="8703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6716" name="椭圆 217"/>
                <p:cNvGrpSpPr/>
                <p:nvPr/>
              </p:nvGrpSpPr>
              <p:grpSpPr>
                <a:xfrm rot="-5400000">
                  <a:off x="-3003" y="111370"/>
                  <a:ext cx="1138226" cy="1138416"/>
                  <a:chOff x="0" y="0"/>
                  <a:chExt cx="957072" cy="957072"/>
                </a:xfrm>
              </p:grpSpPr>
              <p:pic>
                <p:nvPicPr>
                  <p:cNvPr id="16857" name="椭圆 217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957072" cy="957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58" name="Text Box 273"/>
                  <p:cNvSpPr txBox="1"/>
                  <p:nvPr/>
                </p:nvSpPr>
                <p:spPr>
                  <a:xfrm rot="5400000">
                    <a:off x="142691" y="142295"/>
                    <a:ext cx="674760" cy="6748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17" name="椭圆 218"/>
                <p:cNvGrpSpPr/>
                <p:nvPr/>
              </p:nvGrpSpPr>
              <p:grpSpPr>
                <a:xfrm rot="-5400000">
                  <a:off x="3020610" y="901680"/>
                  <a:ext cx="210246" cy="210281"/>
                  <a:chOff x="0" y="0"/>
                  <a:chExt cx="176784" cy="176784"/>
                </a:xfrm>
              </p:grpSpPr>
              <p:pic>
                <p:nvPicPr>
                  <p:cNvPr id="16855" name="椭圆 218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56" name="Text Box 276"/>
                  <p:cNvSpPr txBox="1"/>
                  <p:nvPr/>
                </p:nvSpPr>
                <p:spPr>
                  <a:xfrm rot="5400000">
                    <a:off x="23265" y="26847"/>
                    <a:ext cx="126197" cy="1262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18" name="椭圆 219"/>
                <p:cNvGrpSpPr/>
                <p:nvPr/>
              </p:nvGrpSpPr>
              <p:grpSpPr>
                <a:xfrm rot="-5400000">
                  <a:off x="598820" y="-4612"/>
                  <a:ext cx="971479" cy="971642"/>
                  <a:chOff x="0" y="0"/>
                  <a:chExt cx="816864" cy="816864"/>
                </a:xfrm>
              </p:grpSpPr>
              <p:pic>
                <p:nvPicPr>
                  <p:cNvPr id="16853" name="椭圆 219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816864" cy="816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54" name="Text Box 279"/>
                  <p:cNvSpPr txBox="1"/>
                  <p:nvPr/>
                </p:nvSpPr>
                <p:spPr>
                  <a:xfrm rot="-8834205">
                    <a:off x="121307" y="121337"/>
                    <a:ext cx="573061" cy="5729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19" name="椭圆 220"/>
                <p:cNvGrpSpPr/>
                <p:nvPr/>
              </p:nvGrpSpPr>
              <p:grpSpPr>
                <a:xfrm rot="-5400000">
                  <a:off x="4032129" y="745814"/>
                  <a:ext cx="152247" cy="145021"/>
                  <a:chOff x="0" y="0"/>
                  <a:chExt cx="128016" cy="121920"/>
                </a:xfrm>
              </p:grpSpPr>
              <p:pic>
                <p:nvPicPr>
                  <p:cNvPr id="16851" name="椭圆 220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128016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52" name="Text Box 282"/>
                  <p:cNvSpPr txBox="1"/>
                  <p:nvPr/>
                </p:nvSpPr>
                <p:spPr>
                  <a:xfrm rot="5400000">
                    <a:off x="18165" y="16802"/>
                    <a:ext cx="89522" cy="895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20" name="椭圆 221"/>
                <p:cNvGrpSpPr/>
                <p:nvPr/>
              </p:nvGrpSpPr>
              <p:grpSpPr>
                <a:xfrm rot="-5400000">
                  <a:off x="3499181" y="785681"/>
                  <a:ext cx="217495" cy="217532"/>
                  <a:chOff x="0" y="0"/>
                  <a:chExt cx="182880" cy="182880"/>
                </a:xfrm>
              </p:grpSpPr>
              <p:pic>
                <p:nvPicPr>
                  <p:cNvPr id="16849" name="椭圆 221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50" name="Text Box 285"/>
                  <p:cNvSpPr txBox="1"/>
                  <p:nvPr/>
                </p:nvSpPr>
                <p:spPr>
                  <a:xfrm rot="-4508778">
                    <a:off x="28861" y="27833"/>
                    <a:ext cx="126197" cy="1262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21" name="椭圆 222"/>
                <p:cNvGrpSpPr/>
                <p:nvPr/>
              </p:nvGrpSpPr>
              <p:grpSpPr>
                <a:xfrm rot="-5400000">
                  <a:off x="2679807" y="952434"/>
                  <a:ext cx="159497" cy="159523"/>
                  <a:chOff x="0" y="0"/>
                  <a:chExt cx="134112" cy="134112"/>
                </a:xfrm>
              </p:grpSpPr>
              <p:pic>
                <p:nvPicPr>
                  <p:cNvPr id="16847" name="椭圆 222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134112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48" name="Text Box 288"/>
                  <p:cNvSpPr txBox="1"/>
                  <p:nvPr/>
                </p:nvSpPr>
                <p:spPr>
                  <a:xfrm rot="-4508778">
                    <a:off x="24004" y="24410"/>
                    <a:ext cx="89522" cy="895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22" name="椭圆 223"/>
                <p:cNvGrpSpPr/>
                <p:nvPr/>
              </p:nvGrpSpPr>
              <p:grpSpPr>
                <a:xfrm rot="-5400000">
                  <a:off x="3415807" y="927043"/>
                  <a:ext cx="362492" cy="369804"/>
                  <a:chOff x="0" y="0"/>
                  <a:chExt cx="304800" cy="310896"/>
                </a:xfrm>
              </p:grpSpPr>
              <p:pic>
                <p:nvPicPr>
                  <p:cNvPr id="16845" name="椭圆 223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304800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46" name="Text Box 291"/>
                  <p:cNvSpPr txBox="1"/>
                  <p:nvPr/>
                </p:nvSpPr>
                <p:spPr>
                  <a:xfrm rot="-8834205">
                    <a:off x="46579" y="49178"/>
                    <a:ext cx="213644" cy="2136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23" name="椭圆 224"/>
                <p:cNvGrpSpPr/>
                <p:nvPr/>
              </p:nvGrpSpPr>
              <p:grpSpPr>
                <a:xfrm rot="-5400000">
                  <a:off x="2513065" y="742157"/>
                  <a:ext cx="543738" cy="543830"/>
                  <a:chOff x="0" y="0"/>
                  <a:chExt cx="457200" cy="457200"/>
                </a:xfrm>
              </p:grpSpPr>
              <p:pic>
                <p:nvPicPr>
                  <p:cNvPr id="16843" name="椭圆 224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44" name="Text Box 294"/>
                  <p:cNvSpPr txBox="1"/>
                  <p:nvPr/>
                </p:nvSpPr>
                <p:spPr>
                  <a:xfrm rot="5400000">
                    <a:off x="65190" y="65060"/>
                    <a:ext cx="323248" cy="3233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24" name="椭圆 225"/>
                <p:cNvGrpSpPr/>
                <p:nvPr/>
              </p:nvGrpSpPr>
              <p:grpSpPr>
                <a:xfrm rot="-5400000">
                  <a:off x="2389775" y="908922"/>
                  <a:ext cx="304494" cy="304545"/>
                  <a:chOff x="0" y="0"/>
                  <a:chExt cx="256032" cy="256032"/>
                </a:xfrm>
              </p:grpSpPr>
              <p:pic>
                <p:nvPicPr>
                  <p:cNvPr id="16841" name="椭圆 225"/>
                  <p:cNvPicPr/>
                  <p:nvPr/>
                </p:nvPicPr>
                <p:blipFill>
                  <a:blip r:embed="rId85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42" name="Text Box 297"/>
                  <p:cNvSpPr txBox="1"/>
                  <p:nvPr/>
                </p:nvSpPr>
                <p:spPr>
                  <a:xfrm rot="4422440">
                    <a:off x="37234" y="37490"/>
                    <a:ext cx="178436" cy="1784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6725" name="图片 226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3508961" y="270476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16726" name="椭圆 227"/>
                <p:cNvGrpSpPr/>
                <p:nvPr/>
              </p:nvGrpSpPr>
              <p:grpSpPr>
                <a:xfrm rot="-5400000">
                  <a:off x="406659" y="202015"/>
                  <a:ext cx="877231" cy="870127"/>
                  <a:chOff x="0" y="0"/>
                  <a:chExt cx="737616" cy="731520"/>
                </a:xfrm>
              </p:grpSpPr>
              <p:pic>
                <p:nvPicPr>
                  <p:cNvPr id="16839" name="椭圆 227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737616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40" name="Text Box 301"/>
                  <p:cNvSpPr txBox="1"/>
                  <p:nvPr/>
                </p:nvSpPr>
                <p:spPr>
                  <a:xfrm rot="5400000">
                    <a:off x="109018" y="106152"/>
                    <a:ext cx="520422" cy="5205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27" name="椭圆 228"/>
                <p:cNvGrpSpPr/>
                <p:nvPr/>
              </p:nvGrpSpPr>
              <p:grpSpPr>
                <a:xfrm rot="-5400000">
                  <a:off x="783697" y="419529"/>
                  <a:ext cx="652486" cy="659846"/>
                  <a:chOff x="0" y="0"/>
                  <a:chExt cx="548640" cy="554736"/>
                </a:xfrm>
              </p:grpSpPr>
              <p:pic>
                <p:nvPicPr>
                  <p:cNvPr id="16837" name="椭圆 228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38" name="Text Box 304"/>
                  <p:cNvSpPr txBox="1"/>
                  <p:nvPr/>
                </p:nvSpPr>
                <p:spPr>
                  <a:xfrm rot="5400000">
                    <a:off x="78847" y="83206"/>
                    <a:ext cx="388898" cy="3889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28" name="椭圆 229"/>
                <p:cNvGrpSpPr/>
                <p:nvPr/>
              </p:nvGrpSpPr>
              <p:grpSpPr>
                <a:xfrm rot="-5400000">
                  <a:off x="1334754" y="985041"/>
                  <a:ext cx="376992" cy="369804"/>
                  <a:chOff x="0" y="0"/>
                  <a:chExt cx="316992" cy="310896"/>
                </a:xfrm>
              </p:grpSpPr>
              <p:pic>
                <p:nvPicPr>
                  <p:cNvPr id="16835" name="椭圆 229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316992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36" name="Text Box 307"/>
                  <p:cNvSpPr txBox="1"/>
                  <p:nvPr/>
                </p:nvSpPr>
                <p:spPr>
                  <a:xfrm rot="5400000">
                    <a:off x="47724" y="44302"/>
                    <a:ext cx="221163" cy="22120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29" name="椭圆 230"/>
                <p:cNvGrpSpPr/>
                <p:nvPr/>
              </p:nvGrpSpPr>
              <p:grpSpPr>
                <a:xfrm rot="-5400000">
                  <a:off x="519038" y="633392"/>
                  <a:ext cx="732234" cy="732357"/>
                  <a:chOff x="0" y="0"/>
                  <a:chExt cx="615696" cy="615696"/>
                </a:xfrm>
              </p:grpSpPr>
              <p:pic>
                <p:nvPicPr>
                  <p:cNvPr id="16833" name="椭圆 230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34" name="Text Box 310"/>
                  <p:cNvSpPr txBox="1"/>
                  <p:nvPr/>
                </p:nvSpPr>
                <p:spPr>
                  <a:xfrm rot="5400000">
                    <a:off x="87298" y="90054"/>
                    <a:ext cx="435522" cy="4355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30" name="椭圆 231"/>
                <p:cNvGrpSpPr/>
                <p:nvPr/>
              </p:nvGrpSpPr>
              <p:grpSpPr>
                <a:xfrm rot="-5400000">
                  <a:off x="1523282" y="840043"/>
                  <a:ext cx="376992" cy="384306"/>
                  <a:chOff x="0" y="0"/>
                  <a:chExt cx="316992" cy="323088"/>
                </a:xfrm>
              </p:grpSpPr>
              <p:pic>
                <p:nvPicPr>
                  <p:cNvPr id="16831" name="椭圆 231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316992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32" name="Text Box 313"/>
                  <p:cNvSpPr txBox="1"/>
                  <p:nvPr/>
                </p:nvSpPr>
                <p:spPr>
                  <a:xfrm rot="10087154">
                    <a:off x="46196" y="50401"/>
                    <a:ext cx="221202" cy="22116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31" name="椭圆 232"/>
                <p:cNvGrpSpPr/>
                <p:nvPr/>
              </p:nvGrpSpPr>
              <p:grpSpPr>
                <a:xfrm rot="-5400000">
                  <a:off x="685833" y="495624"/>
                  <a:ext cx="971479" cy="971642"/>
                  <a:chOff x="0" y="0"/>
                  <a:chExt cx="816864" cy="816864"/>
                </a:xfrm>
              </p:grpSpPr>
              <p:pic>
                <p:nvPicPr>
                  <p:cNvPr id="16829" name="椭圆 232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816864" cy="816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30" name="Text Box 316"/>
                  <p:cNvSpPr txBox="1"/>
                  <p:nvPr/>
                </p:nvSpPr>
                <p:spPr>
                  <a:xfrm rot="-8834205">
                    <a:off x="119628" y="123509"/>
                    <a:ext cx="573061" cy="5729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32" name="椭圆 233"/>
                <p:cNvGrpSpPr/>
                <p:nvPr/>
              </p:nvGrpSpPr>
              <p:grpSpPr>
                <a:xfrm rot="-5400000">
                  <a:off x="1168029" y="267256"/>
                  <a:ext cx="971479" cy="964391"/>
                  <a:chOff x="0" y="0"/>
                  <a:chExt cx="816864" cy="810768"/>
                </a:xfrm>
              </p:grpSpPr>
              <p:pic>
                <p:nvPicPr>
                  <p:cNvPr id="16827" name="椭圆 233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816864" cy="8107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28" name="Text Box 319"/>
                  <p:cNvSpPr txBox="1"/>
                  <p:nvPr/>
                </p:nvSpPr>
                <p:spPr>
                  <a:xfrm rot="-3208184">
                    <a:off x="122034" y="118719"/>
                    <a:ext cx="572966" cy="5730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33" name="椭圆 234"/>
                <p:cNvGrpSpPr/>
                <p:nvPr/>
              </p:nvGrpSpPr>
              <p:grpSpPr>
                <a:xfrm rot="-5400000">
                  <a:off x="1835075" y="803795"/>
                  <a:ext cx="369742" cy="362553"/>
                  <a:chOff x="0" y="0"/>
                  <a:chExt cx="310896" cy="304800"/>
                </a:xfrm>
              </p:grpSpPr>
              <p:pic>
                <p:nvPicPr>
                  <p:cNvPr id="16825" name="椭圆 234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26" name="Text Box 322"/>
                  <p:cNvSpPr txBox="1"/>
                  <p:nvPr/>
                </p:nvSpPr>
                <p:spPr>
                  <a:xfrm rot="-8834205">
                    <a:off x="49402" y="45969"/>
                    <a:ext cx="213644" cy="2136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34" name="椭圆 235"/>
                <p:cNvGrpSpPr/>
                <p:nvPr/>
              </p:nvGrpSpPr>
              <p:grpSpPr>
                <a:xfrm rot="-5400000">
                  <a:off x="1700940" y="778413"/>
                  <a:ext cx="463990" cy="464068"/>
                  <a:chOff x="0" y="0"/>
                  <a:chExt cx="390144" cy="390144"/>
                </a:xfrm>
              </p:grpSpPr>
              <p:pic>
                <p:nvPicPr>
                  <p:cNvPr id="16823" name="椭圆 235"/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0" y="0"/>
                    <a:ext cx="390144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24" name="Text Box 325"/>
                  <p:cNvSpPr txBox="1"/>
                  <p:nvPr/>
                </p:nvSpPr>
                <p:spPr>
                  <a:xfrm rot="-8834205">
                    <a:off x="56794" y="60477"/>
                    <a:ext cx="272021" cy="271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35" name="椭圆 236"/>
                <p:cNvGrpSpPr/>
                <p:nvPr/>
              </p:nvGrpSpPr>
              <p:grpSpPr>
                <a:xfrm rot="-5400000">
                  <a:off x="1247769" y="267276"/>
                  <a:ext cx="717735" cy="710604"/>
                  <a:chOff x="0" y="0"/>
                  <a:chExt cx="603504" cy="597408"/>
                </a:xfrm>
              </p:grpSpPr>
              <p:pic>
                <p:nvPicPr>
                  <p:cNvPr id="16821" name="椭圆 236"/>
                  <p:cNvPicPr/>
                  <p:nvPr/>
                </p:nvPicPr>
                <p:blipFill>
                  <a:blip r:embed="rId95"/>
                  <a:stretch>
                    <a:fillRect/>
                  </a:stretch>
                </p:blipFill>
                <p:spPr>
                  <a:xfrm>
                    <a:off x="0" y="0"/>
                    <a:ext cx="603504" cy="5974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22" name="Text Box 328"/>
                  <p:cNvSpPr txBox="1"/>
                  <p:nvPr/>
                </p:nvSpPr>
                <p:spPr>
                  <a:xfrm rot="-264714">
                    <a:off x="90763" y="89580"/>
                    <a:ext cx="419949" cy="4198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36" name="椭圆 237"/>
                <p:cNvGrpSpPr/>
                <p:nvPr/>
              </p:nvGrpSpPr>
              <p:grpSpPr>
                <a:xfrm rot="-5400000">
                  <a:off x="1965608" y="521035"/>
                  <a:ext cx="529239" cy="536578"/>
                  <a:chOff x="0" y="0"/>
                  <a:chExt cx="445008" cy="451104"/>
                </a:xfrm>
              </p:grpSpPr>
              <p:pic>
                <p:nvPicPr>
                  <p:cNvPr id="16819" name="椭圆 237"/>
                  <p:cNvPicPr/>
                  <p:nvPr/>
                </p:nvPicPr>
                <p:blipFill>
                  <a:blip r:embed="rId96"/>
                  <a:stretch>
                    <a:fillRect/>
                  </a:stretch>
                </p:blipFill>
                <p:spPr>
                  <a:xfrm>
                    <a:off x="0" y="0"/>
                    <a:ext cx="445008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20" name="Text Box 331"/>
                  <p:cNvSpPr txBox="1"/>
                  <p:nvPr/>
                </p:nvSpPr>
                <p:spPr>
                  <a:xfrm rot="-264714">
                    <a:off x="65502" y="66654"/>
                    <a:ext cx="313817" cy="31376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37" name="椭圆 238"/>
                <p:cNvGrpSpPr/>
                <p:nvPr/>
              </p:nvGrpSpPr>
              <p:grpSpPr>
                <a:xfrm rot="-5400000">
                  <a:off x="1117224" y="934287"/>
                  <a:ext cx="413241" cy="420561"/>
                  <a:chOff x="0" y="0"/>
                  <a:chExt cx="347472" cy="353568"/>
                </a:xfrm>
              </p:grpSpPr>
              <p:pic>
                <p:nvPicPr>
                  <p:cNvPr id="16817" name="椭圆 238"/>
                  <p:cNvPicPr/>
                  <p:nvPr/>
                </p:nvPicPr>
                <p:blipFill>
                  <a:blip r:embed="rId97"/>
                  <a:stretch>
                    <a:fillRect/>
                  </a:stretch>
                </p:blipFill>
                <p:spPr>
                  <a:xfrm>
                    <a:off x="0" y="0"/>
                    <a:ext cx="347472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18" name="Text Box 334"/>
                  <p:cNvSpPr txBox="1"/>
                  <p:nvPr/>
                </p:nvSpPr>
                <p:spPr>
                  <a:xfrm rot="5071189">
                    <a:off x="52998" y="54137"/>
                    <a:ext cx="243170" cy="2432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38" name="椭圆 239"/>
                <p:cNvGrpSpPr/>
                <p:nvPr/>
              </p:nvGrpSpPr>
              <p:grpSpPr>
                <a:xfrm rot="-5400000">
                  <a:off x="1708202" y="705901"/>
                  <a:ext cx="601737" cy="601838"/>
                  <a:chOff x="0" y="0"/>
                  <a:chExt cx="505968" cy="505968"/>
                </a:xfrm>
              </p:grpSpPr>
              <p:pic>
                <p:nvPicPr>
                  <p:cNvPr id="16815" name="椭圆 239"/>
                  <p:cNvPicPr/>
                  <p:nvPr/>
                </p:nvPicPr>
                <p:blipFill>
                  <a:blip r:embed="rId98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16" name="Text Box 337"/>
                  <p:cNvSpPr txBox="1"/>
                  <p:nvPr/>
                </p:nvSpPr>
                <p:spPr>
                  <a:xfrm rot="-264714">
                    <a:off x="78189" y="77981"/>
                    <a:ext cx="351439" cy="3513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39" name="椭圆 240"/>
                <p:cNvGrpSpPr/>
                <p:nvPr/>
              </p:nvGrpSpPr>
              <p:grpSpPr>
                <a:xfrm rot="-5400000">
                  <a:off x="678584" y="539121"/>
                  <a:ext cx="1000479" cy="1000646"/>
                  <a:chOff x="0" y="0"/>
                  <a:chExt cx="841248" cy="841248"/>
                </a:xfrm>
              </p:grpSpPr>
              <p:pic>
                <p:nvPicPr>
                  <p:cNvPr id="16813" name="椭圆 240"/>
                  <p:cNvPicPr/>
                  <p:nvPr/>
                </p:nvPicPr>
                <p:blipFill>
                  <a:blip r:embed="rId99"/>
                  <a:stretch>
                    <a:fillRect/>
                  </a:stretch>
                </p:blipFill>
                <p:spPr>
                  <a:xfrm>
                    <a:off x="0" y="0"/>
                    <a:ext cx="841248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14" name="Text Box 340"/>
                  <p:cNvSpPr txBox="1"/>
                  <p:nvPr/>
                </p:nvSpPr>
                <p:spPr>
                  <a:xfrm rot="-3433976">
                    <a:off x="127459" y="124289"/>
                    <a:ext cx="591238" cy="591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6740" name="图片 241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6741" name="图片 242"/>
                <p:cNvPicPr>
                  <a:picLocks noChangeAspect="1"/>
                </p:cNvPicPr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679" name="椭圆 243"/>
                <p:cNvSpPr>
                  <a:spLocks noChangeArrowheads="1"/>
                </p:cNvSpPr>
                <p:nvPr/>
              </p:nvSpPr>
              <p:spPr bwMode="auto">
                <a:xfrm>
                  <a:off x="2333934" y="579609"/>
                  <a:ext cx="362553" cy="3624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80" name="椭圆 244"/>
                <p:cNvSpPr>
                  <a:spLocks noChangeArrowheads="1"/>
                </p:cNvSpPr>
                <p:nvPr/>
              </p:nvSpPr>
              <p:spPr bwMode="auto">
                <a:xfrm>
                  <a:off x="796861" y="917558"/>
                  <a:ext cx="362553" cy="3624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81" name="椭圆 245"/>
                <p:cNvSpPr>
                  <a:spLocks noChangeArrowheads="1"/>
                </p:cNvSpPr>
                <p:nvPr/>
              </p:nvSpPr>
              <p:spPr bwMode="auto">
                <a:xfrm>
                  <a:off x="538164" y="702329"/>
                  <a:ext cx="517393" cy="51919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82" name="椭圆 246"/>
                <p:cNvSpPr>
                  <a:spLocks noChangeArrowheads="1"/>
                </p:cNvSpPr>
                <p:nvPr/>
              </p:nvSpPr>
              <p:spPr bwMode="auto">
                <a:xfrm>
                  <a:off x="1246275" y="405915"/>
                  <a:ext cx="517393" cy="5173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754" name="椭圆 247"/>
                <p:cNvSpPr/>
                <p:nvPr/>
              </p:nvSpPr>
              <p:spPr>
                <a:xfrm>
                  <a:off x="1036674" y="987413"/>
                  <a:ext cx="362553" cy="36438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4684" name="椭圆 248"/>
                <p:cNvSpPr>
                  <a:spLocks noChangeArrowheads="1"/>
                </p:cNvSpPr>
                <p:nvPr/>
              </p:nvSpPr>
              <p:spPr bwMode="auto">
                <a:xfrm>
                  <a:off x="925265" y="632472"/>
                  <a:ext cx="619361" cy="6192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85" name="椭圆 249"/>
                <p:cNvSpPr>
                  <a:spLocks noChangeArrowheads="1"/>
                </p:cNvSpPr>
                <p:nvPr/>
              </p:nvSpPr>
              <p:spPr bwMode="auto">
                <a:xfrm>
                  <a:off x="430531" y="953429"/>
                  <a:ext cx="785532" cy="78540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6761" name="椭圆 250"/>
                <p:cNvGrpSpPr/>
                <p:nvPr/>
              </p:nvGrpSpPr>
              <p:grpSpPr>
                <a:xfrm rot="-5400000">
                  <a:off x="84021" y="372351"/>
                  <a:ext cx="1283223" cy="1283438"/>
                  <a:chOff x="0" y="0"/>
                  <a:chExt cx="1078992" cy="1078992"/>
                </a:xfrm>
              </p:grpSpPr>
              <p:pic>
                <p:nvPicPr>
                  <p:cNvPr id="16811" name="椭圆 250"/>
                  <p:cNvPicPr/>
                  <p:nvPr/>
                </p:nvPicPr>
                <p:blipFill>
                  <a:blip r:embed="rId101"/>
                  <a:stretch>
                    <a:fillRect/>
                  </a:stretch>
                </p:blipFill>
                <p:spPr>
                  <a:xfrm>
                    <a:off x="0" y="0"/>
                    <a:ext cx="1078992" cy="1078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12" name="Text Box 352"/>
                  <p:cNvSpPr txBox="1"/>
                  <p:nvPr/>
                </p:nvSpPr>
                <p:spPr>
                  <a:xfrm rot="1258391">
                    <a:off x="161623" y="160136"/>
                    <a:ext cx="757312" cy="7571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4689" name="椭圆 251"/>
                <p:cNvSpPr>
                  <a:spLocks noChangeArrowheads="1"/>
                </p:cNvSpPr>
                <p:nvPr/>
              </p:nvSpPr>
              <p:spPr bwMode="auto">
                <a:xfrm>
                  <a:off x="4524358" y="870357"/>
                  <a:ext cx="217154" cy="21711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765" name="椭圆 252"/>
                <p:cNvSpPr/>
                <p:nvPr/>
              </p:nvSpPr>
              <p:spPr>
                <a:xfrm rot="-7771559" flipV="1">
                  <a:off x="575971" y="579564"/>
                  <a:ext cx="509755" cy="50984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6766" name="椭圆 253"/>
                <p:cNvGrpSpPr/>
                <p:nvPr/>
              </p:nvGrpSpPr>
              <p:grpSpPr>
                <a:xfrm rot="-5400000">
                  <a:off x="225364" y="876267"/>
                  <a:ext cx="666986" cy="674349"/>
                  <a:chOff x="0" y="0"/>
                  <a:chExt cx="560832" cy="566928"/>
                </a:xfrm>
              </p:grpSpPr>
              <p:pic>
                <p:nvPicPr>
                  <p:cNvPr id="16809" name="椭圆 253"/>
                  <p:cNvPicPr/>
                  <p:nvPr/>
                </p:nvPicPr>
                <p:blipFill>
                  <a:blip r:embed="rId102"/>
                  <a:stretch>
                    <a:fillRect/>
                  </a:stretch>
                </p:blipFill>
                <p:spPr>
                  <a:xfrm>
                    <a:off x="0" y="0"/>
                    <a:ext cx="560832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10" name="Text Box 357"/>
                  <p:cNvSpPr txBox="1"/>
                  <p:nvPr/>
                </p:nvSpPr>
                <p:spPr>
                  <a:xfrm rot="8428441">
                    <a:off x="82158" y="86657"/>
                    <a:ext cx="395476" cy="3954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67" name="椭圆 254"/>
                <p:cNvGrpSpPr/>
                <p:nvPr/>
              </p:nvGrpSpPr>
              <p:grpSpPr>
                <a:xfrm rot="-5400000">
                  <a:off x="577030" y="995901"/>
                  <a:ext cx="521989" cy="522076"/>
                  <a:chOff x="0" y="0"/>
                  <a:chExt cx="438912" cy="438912"/>
                </a:xfrm>
              </p:grpSpPr>
              <p:pic>
                <p:nvPicPr>
                  <p:cNvPr id="16807" name="椭圆 254"/>
                  <p:cNvPicPr/>
                  <p:nvPr/>
                </p:nvPicPr>
                <p:blipFill>
                  <a:blip r:embed="rId103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08" name="Text Box 360"/>
                  <p:cNvSpPr txBox="1"/>
                  <p:nvPr/>
                </p:nvSpPr>
                <p:spPr>
                  <a:xfrm rot="8428441">
                    <a:off x="67540" y="67323"/>
                    <a:ext cx="305020" cy="3049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68" name="椭圆 255"/>
                <p:cNvGrpSpPr/>
                <p:nvPr/>
              </p:nvGrpSpPr>
              <p:grpSpPr>
                <a:xfrm rot="-5400000">
                  <a:off x="906943" y="948791"/>
                  <a:ext cx="391492" cy="384306"/>
                  <a:chOff x="0" y="0"/>
                  <a:chExt cx="329184" cy="323088"/>
                </a:xfrm>
              </p:grpSpPr>
              <p:pic>
                <p:nvPicPr>
                  <p:cNvPr id="16805" name="椭圆 255"/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0" y="0"/>
                    <a:ext cx="329184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06" name="Text Box 363"/>
                  <p:cNvSpPr txBox="1"/>
                  <p:nvPr/>
                </p:nvSpPr>
                <p:spPr>
                  <a:xfrm rot="8428441">
                    <a:off x="49617" y="47619"/>
                    <a:ext cx="227934" cy="2278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69" name="椭圆 256"/>
                <p:cNvGrpSpPr/>
                <p:nvPr/>
              </p:nvGrpSpPr>
              <p:grpSpPr>
                <a:xfrm rot="-5400000">
                  <a:off x="1403626" y="611685"/>
                  <a:ext cx="224745" cy="224783"/>
                  <a:chOff x="0" y="0"/>
                  <a:chExt cx="188976" cy="188976"/>
                </a:xfrm>
              </p:grpSpPr>
              <p:pic>
                <p:nvPicPr>
                  <p:cNvPr id="16803" name="椭圆 256"/>
                  <p:cNvPicPr/>
                  <p:nvPr/>
                </p:nvPicPr>
                <p:blipFill>
                  <a:blip r:embed="rId105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04" name="Text Box 366"/>
                  <p:cNvSpPr txBox="1"/>
                  <p:nvPr/>
                </p:nvSpPr>
                <p:spPr>
                  <a:xfrm rot="8428441">
                    <a:off x="30882" y="28846"/>
                    <a:ext cx="129626" cy="1296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70" name="椭圆 257"/>
                <p:cNvGrpSpPr/>
                <p:nvPr/>
              </p:nvGrpSpPr>
              <p:grpSpPr>
                <a:xfrm rot="-5400000">
                  <a:off x="660409" y="666041"/>
                  <a:ext cx="434991" cy="442315"/>
                  <a:chOff x="0" y="0"/>
                  <a:chExt cx="365760" cy="371856"/>
                </a:xfrm>
              </p:grpSpPr>
              <p:pic>
                <p:nvPicPr>
                  <p:cNvPr id="16801" name="椭圆 257"/>
                  <p:cNvPicPr/>
                  <p:nvPr/>
                </p:nvPicPr>
                <p:blipFill>
                  <a:blip r:embed="rId106"/>
                  <a:stretch>
                    <a:fillRect/>
                  </a:stretch>
                </p:blipFill>
                <p:spPr>
                  <a:xfrm>
                    <a:off x="0" y="0"/>
                    <a:ext cx="365760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02" name="Text Box 369"/>
                  <p:cNvSpPr txBox="1"/>
                  <p:nvPr/>
                </p:nvSpPr>
                <p:spPr>
                  <a:xfrm rot="8428441">
                    <a:off x="52960" y="58025"/>
                    <a:ext cx="255260" cy="2552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71" name="椭圆 258"/>
                <p:cNvGrpSpPr/>
                <p:nvPr/>
              </p:nvGrpSpPr>
              <p:grpSpPr>
                <a:xfrm rot="-5400000">
                  <a:off x="1592153" y="749432"/>
                  <a:ext cx="224745" cy="224783"/>
                  <a:chOff x="0" y="0"/>
                  <a:chExt cx="188976" cy="188976"/>
                </a:xfrm>
              </p:grpSpPr>
              <p:pic>
                <p:nvPicPr>
                  <p:cNvPr id="16799" name="椭圆 258"/>
                  <p:cNvPicPr/>
                  <p:nvPr/>
                </p:nvPicPr>
                <p:blipFill>
                  <a:blip r:embed="rId107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800" name="Text Box 372"/>
                  <p:cNvSpPr txBox="1"/>
                  <p:nvPr/>
                </p:nvSpPr>
                <p:spPr>
                  <a:xfrm rot="3741287">
                    <a:off x="32401" y="28815"/>
                    <a:ext cx="129603" cy="1296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72" name="椭圆 259"/>
                <p:cNvGrpSpPr/>
                <p:nvPr/>
              </p:nvGrpSpPr>
              <p:grpSpPr>
                <a:xfrm rot="-5400000">
                  <a:off x="881579" y="618907"/>
                  <a:ext cx="572738" cy="572834"/>
                  <a:chOff x="0" y="0"/>
                  <a:chExt cx="481584" cy="481584"/>
                </a:xfrm>
              </p:grpSpPr>
              <p:pic>
                <p:nvPicPr>
                  <p:cNvPr id="16797" name="椭圆 259"/>
                  <p:cNvPicPr/>
                  <p:nvPr/>
                </p:nvPicPr>
                <p:blipFill>
                  <a:blip r:embed="rId108"/>
                  <a:stretch>
                    <a:fillRect/>
                  </a:stretch>
                </p:blipFill>
                <p:spPr>
                  <a:xfrm>
                    <a:off x="0" y="0"/>
                    <a:ext cx="481584" cy="4815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798" name="Text Box 375"/>
                  <p:cNvSpPr txBox="1"/>
                  <p:nvPr/>
                </p:nvSpPr>
                <p:spPr>
                  <a:xfrm rot="1062645">
                    <a:off x="70079" y="71127"/>
                    <a:ext cx="335815" cy="3357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773" name="椭圆 260"/>
                <p:cNvGrpSpPr/>
                <p:nvPr/>
              </p:nvGrpSpPr>
              <p:grpSpPr>
                <a:xfrm rot="-5400000">
                  <a:off x="1389140" y="1061159"/>
                  <a:ext cx="420491" cy="420561"/>
                  <a:chOff x="0" y="0"/>
                  <a:chExt cx="353568" cy="353568"/>
                </a:xfrm>
              </p:grpSpPr>
              <p:pic>
                <p:nvPicPr>
                  <p:cNvPr id="16795" name="椭圆 260"/>
                  <p:cNvPicPr/>
                  <p:nvPr/>
                </p:nvPicPr>
                <p:blipFill>
                  <a:blip r:embed="rId109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796" name="Text Box 378"/>
                  <p:cNvSpPr txBox="1"/>
                  <p:nvPr/>
                </p:nvSpPr>
                <p:spPr>
                  <a:xfrm rot="-7506846">
                    <a:off x="55790" y="54256"/>
                    <a:ext cx="246050" cy="2460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6774" name="图片 261"/>
                <p:cNvPicPr>
                  <a:picLocks noChangeAspect="1"/>
                </p:cNvPicPr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6775" name="图片 262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717" name="椭圆 26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912" y="690037"/>
                  <a:ext cx="213342" cy="2114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718" name="椭圆 264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0742" y="1415959"/>
                  <a:ext cx="303964" cy="3040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719" name="椭圆 26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436" y="1078955"/>
                  <a:ext cx="303966" cy="302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785" name="椭圆 266"/>
                <p:cNvSpPr/>
                <p:nvPr/>
              </p:nvSpPr>
              <p:spPr>
                <a:xfrm rot="-7771559" flipV="1">
                  <a:off x="1103724" y="618295"/>
                  <a:ext cx="211454" cy="21337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4721" name="椭圆 26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409" y="315252"/>
                  <a:ext cx="460667" cy="4607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6789" name="椭圆 268"/>
                <p:cNvGrpSpPr/>
                <p:nvPr/>
              </p:nvGrpSpPr>
              <p:grpSpPr>
                <a:xfrm rot="-5400000">
                  <a:off x="1084624" y="459395"/>
                  <a:ext cx="753984" cy="754110"/>
                  <a:chOff x="0" y="0"/>
                  <a:chExt cx="633984" cy="633984"/>
                </a:xfrm>
              </p:grpSpPr>
              <p:pic>
                <p:nvPicPr>
                  <p:cNvPr id="16793" name="椭圆 268"/>
                  <p:cNvPicPr/>
                  <p:nvPr/>
                </p:nvPicPr>
                <p:blipFill>
                  <a:blip r:embed="rId112"/>
                  <a:stretch>
                    <a:fillRect/>
                  </a:stretch>
                </p:blipFill>
                <p:spPr>
                  <a:xfrm>
                    <a:off x="0" y="0"/>
                    <a:ext cx="633984" cy="6339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794" name="Text Box 388"/>
                  <p:cNvSpPr txBox="1"/>
                  <p:nvPr/>
                </p:nvSpPr>
                <p:spPr>
                  <a:xfrm rot="-9029951">
                    <a:off x="97939" y="94458"/>
                    <a:ext cx="443788" cy="4437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4725" name="椭圆 417"/>
                <p:cNvSpPr>
                  <a:spLocks noChangeArrowheads="1"/>
                </p:cNvSpPr>
                <p:nvPr/>
              </p:nvSpPr>
              <p:spPr bwMode="auto">
                <a:xfrm>
                  <a:off x="3803030" y="945878"/>
                  <a:ext cx="409760" cy="4096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pic>
          <p:nvPicPr>
            <p:cNvPr id="16709" name="图片 67"/>
            <p:cNvPicPr>
              <a:picLocks noChangeAspect="1"/>
            </p:cNvPicPr>
            <p:nvPr/>
          </p:nvPicPr>
          <p:blipFill>
            <a:blip r:embed="rId1"/>
            <a:srcRect l="24916" r="49115"/>
            <a:stretch>
              <a:fillRect/>
            </a:stretch>
          </p:blipFill>
          <p:spPr>
            <a:xfrm flipH="1">
              <a:off x="0" y="31295"/>
              <a:ext cx="179751" cy="364526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6710" name="组合 343"/>
            <p:cNvGrpSpPr/>
            <p:nvPr/>
          </p:nvGrpSpPr>
          <p:grpSpPr>
            <a:xfrm>
              <a:off x="702969" y="306670"/>
              <a:ext cx="1180896" cy="1090347"/>
              <a:chOff x="0" y="0"/>
              <a:chExt cx="1180896" cy="1090347"/>
            </a:xfrm>
          </p:grpSpPr>
          <p:sp>
            <p:nvSpPr>
              <p:cNvPr id="16711" name="任意多边形 344"/>
              <p:cNvSpPr/>
              <p:nvPr/>
            </p:nvSpPr>
            <p:spPr>
              <a:xfrm rot="10800000">
                <a:off x="237" y="72775"/>
                <a:ext cx="1181005" cy="1017678"/>
              </a:xfrm>
              <a:custGeom>
                <a:avLst/>
                <a:gdLst>
                  <a:gd name="txL" fmla="*/ 0 w 1880672"/>
                  <a:gd name="txT" fmla="*/ 0 h 1621268"/>
                  <a:gd name="txR" fmla="*/ 1880672 w 1880672"/>
                  <a:gd name="txB" fmla="*/ 1621268 h 1621268"/>
                </a:gdLst>
                <a:ahLst/>
                <a:cxnLst>
                  <a:cxn ang="0">
                    <a:pos x="370818" y="108688"/>
                  </a:cxn>
                  <a:cxn ang="0">
                    <a:pos x="652391" y="593749"/>
                  </a:cxn>
                  <a:cxn ang="0">
                    <a:pos x="89245" y="593749"/>
                  </a:cxn>
                  <a:cxn ang="0">
                    <a:pos x="370818" y="108688"/>
                  </a:cxn>
                  <a:cxn ang="0">
                    <a:pos x="370818" y="55445"/>
                  </a:cxn>
                  <a:cxn ang="0">
                    <a:pos x="45228" y="616334"/>
                  </a:cxn>
                  <a:cxn ang="0">
                    <a:pos x="696408" y="616334"/>
                  </a:cxn>
                  <a:cxn ang="0">
                    <a:pos x="370818" y="55445"/>
                  </a:cxn>
                  <a:cxn ang="0">
                    <a:pos x="370818" y="0"/>
                  </a:cxn>
                  <a:cxn ang="0">
                    <a:pos x="741635" y="638802"/>
                  </a:cxn>
                  <a:cxn ang="0">
                    <a:pos x="0" y="638802"/>
                  </a:cxn>
                  <a:cxn ang="0">
                    <a:pos x="370818" y="0"/>
                  </a:cxn>
                </a:cxnLst>
                <a:rect l="txL" t="txT" r="txR" b="txB"/>
                <a:pathLst>
                  <a:path w="1880672" h="1621268">
                    <a:moveTo>
                      <a:pt x="940336" y="275847"/>
                    </a:moveTo>
                    <a:lnTo>
                      <a:pt x="1654362" y="1506926"/>
                    </a:lnTo>
                    <a:lnTo>
                      <a:pt x="226310" y="1506926"/>
                    </a:lnTo>
                    <a:lnTo>
                      <a:pt x="940336" y="275847"/>
                    </a:lnTo>
                    <a:close/>
                    <a:moveTo>
                      <a:pt x="940337" y="140718"/>
                    </a:moveTo>
                    <a:lnTo>
                      <a:pt x="114690" y="1564246"/>
                    </a:lnTo>
                    <a:lnTo>
                      <a:pt x="1765984" y="1564246"/>
                    </a:lnTo>
                    <a:lnTo>
                      <a:pt x="940337" y="140718"/>
                    </a:lnTo>
                    <a:close/>
                    <a:moveTo>
                      <a:pt x="940336" y="0"/>
                    </a:moveTo>
                    <a:lnTo>
                      <a:pt x="1880672" y="1621268"/>
                    </a:lnTo>
                    <a:lnTo>
                      <a:pt x="0" y="1621268"/>
                    </a:lnTo>
                    <a:lnTo>
                      <a:pt x="940336" y="0"/>
                    </a:lnTo>
                    <a:close/>
                  </a:path>
                </a:pathLst>
              </a:custGeom>
              <a:solidFill>
                <a:schemeClr val="bg1">
                  <a:alpha val="67842"/>
                </a:schemeClr>
              </a:solidFill>
              <a:ln w="9525">
                <a:noFill/>
              </a:ln>
            </p:spPr>
            <p:txBody>
              <a:bodyPr anchor="ctr"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712" name="文本框 345"/>
              <p:cNvSpPr txBox="1"/>
              <p:nvPr/>
            </p:nvSpPr>
            <p:spPr>
              <a:xfrm>
                <a:off x="239501" y="0"/>
                <a:ext cx="69762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 eaLnBrk="1" hangingPunct="1"/>
                <a:r>
                  <a:rPr lang="zh-CN" altLang="zh-CN" sz="4000" dirty="0">
                    <a:solidFill>
                      <a:srgbClr val="AA2B0C"/>
                    </a:solidFill>
                    <a:latin typeface="方正姚体" pitchFamily="2" charset="-122"/>
                    <a:ea typeface="方正姚体" pitchFamily="2" charset="-122"/>
                  </a:rPr>
                  <a:t>叁</a:t>
                </a:r>
                <a:endParaRPr lang="zh-CN" altLang="zh-CN" sz="4000" dirty="0">
                  <a:solidFill>
                    <a:srgbClr val="AA2B0C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</p:grpSp>
      </p:grpSp>
      <p:grpSp>
        <p:nvGrpSpPr>
          <p:cNvPr id="14563" name="组合 4"/>
          <p:cNvGrpSpPr/>
          <p:nvPr/>
        </p:nvGrpSpPr>
        <p:grpSpPr>
          <a:xfrm>
            <a:off x="8267700" y="1298575"/>
            <a:ext cx="2560638" cy="3905250"/>
            <a:chOff x="0" y="0"/>
            <a:chExt cx="2560034" cy="3905754"/>
          </a:xfrm>
        </p:grpSpPr>
        <p:grpSp>
          <p:nvGrpSpPr>
            <p:cNvPr id="16560" name="组合 269"/>
            <p:cNvGrpSpPr/>
            <p:nvPr/>
          </p:nvGrpSpPr>
          <p:grpSpPr>
            <a:xfrm rot="5400000">
              <a:off x="-707230" y="1179067"/>
              <a:ext cx="3905754" cy="1547620"/>
              <a:chOff x="0" y="0"/>
              <a:chExt cx="4756814" cy="1884848"/>
            </a:xfrm>
          </p:grpSpPr>
          <p:pic>
            <p:nvPicPr>
              <p:cNvPr id="16565" name="图片 270"/>
              <p:cNvPicPr>
                <a:picLocks noChangeAspect="1"/>
              </p:cNvPicPr>
              <p:nvPr/>
            </p:nvPicPr>
            <p:blipFill>
              <a:blip r:embed="rId113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6566" name="组合 271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16567" name="椭圆 272"/>
                <p:cNvSpPr/>
                <p:nvPr/>
              </p:nvSpPr>
              <p:spPr>
                <a:xfrm>
                  <a:off x="404137" y="623185"/>
                  <a:ext cx="868215" cy="86983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6568" name="椭圆 273"/>
                <p:cNvGrpSpPr/>
                <p:nvPr/>
              </p:nvGrpSpPr>
              <p:grpSpPr>
                <a:xfrm rot="-5400000">
                  <a:off x="52" y="108192"/>
                  <a:ext cx="1135654" cy="1136066"/>
                  <a:chOff x="0" y="0"/>
                  <a:chExt cx="932688" cy="932688"/>
                </a:xfrm>
              </p:grpSpPr>
              <p:pic>
                <p:nvPicPr>
                  <p:cNvPr id="16706" name="椭圆 273"/>
                  <p:cNvPicPr/>
                  <p:nvPr/>
                </p:nvPicPr>
                <p:blipFill>
                  <a:blip r:embed="rId114"/>
                  <a:stretch>
                    <a:fillRect/>
                  </a:stretch>
                </p:blipFill>
                <p:spPr>
                  <a:xfrm>
                    <a:off x="0" y="0"/>
                    <a:ext cx="932688" cy="9326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707" name="Text Box 401"/>
                  <p:cNvSpPr txBox="1"/>
                  <p:nvPr/>
                </p:nvSpPr>
                <p:spPr>
                  <a:xfrm rot="5400000">
                    <a:off x="134804" y="136473"/>
                    <a:ext cx="658929" cy="659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69" name="椭圆 274"/>
                <p:cNvGrpSpPr/>
                <p:nvPr/>
              </p:nvGrpSpPr>
              <p:grpSpPr>
                <a:xfrm rot="-5400000">
                  <a:off x="3021969" y="902574"/>
                  <a:ext cx="215255" cy="215333"/>
                  <a:chOff x="0" y="0"/>
                  <a:chExt cx="176784" cy="176784"/>
                </a:xfrm>
              </p:grpSpPr>
              <p:pic>
                <p:nvPicPr>
                  <p:cNvPr id="16704" name="椭圆 274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705" name="Text Box 404"/>
                  <p:cNvSpPr txBox="1"/>
                  <p:nvPr/>
                </p:nvSpPr>
                <p:spPr>
                  <a:xfrm rot="5400000">
                    <a:off x="27600" y="25107"/>
                    <a:ext cx="123236" cy="1232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70" name="椭圆 275"/>
                <p:cNvGrpSpPr/>
                <p:nvPr/>
              </p:nvGrpSpPr>
              <p:grpSpPr>
                <a:xfrm rot="-5400000">
                  <a:off x="597756" y="596"/>
                  <a:ext cx="972357" cy="965285"/>
                  <a:chOff x="0" y="0"/>
                  <a:chExt cx="798576" cy="792480"/>
                </a:xfrm>
              </p:grpSpPr>
              <p:pic>
                <p:nvPicPr>
                  <p:cNvPr id="16702" name="椭圆 275"/>
                  <p:cNvPicPr/>
                  <p:nvPr/>
                </p:nvPicPr>
                <p:blipFill>
                  <a:blip r:embed="rId115"/>
                  <a:stretch>
                    <a:fillRect/>
                  </a:stretch>
                </p:blipFill>
                <p:spPr>
                  <a:xfrm>
                    <a:off x="0" y="0"/>
                    <a:ext cx="798576" cy="7924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703" name="Text Box 407"/>
                  <p:cNvSpPr txBox="1"/>
                  <p:nvPr/>
                </p:nvSpPr>
                <p:spPr>
                  <a:xfrm rot="-8834205">
                    <a:off x="120512" y="116394"/>
                    <a:ext cx="559726" cy="5595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71" name="椭圆 276"/>
                <p:cNvGrpSpPr/>
                <p:nvPr/>
              </p:nvGrpSpPr>
              <p:grpSpPr>
                <a:xfrm rot="-5400000">
                  <a:off x="4035506" y="742999"/>
                  <a:ext cx="148451" cy="155931"/>
                  <a:chOff x="0" y="0"/>
                  <a:chExt cx="121920" cy="128016"/>
                </a:xfrm>
              </p:grpSpPr>
              <p:pic>
                <p:nvPicPr>
                  <p:cNvPr id="16700" name="椭圆 276"/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0" y="0"/>
                    <a:ext cx="121920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701" name="Text Box 410"/>
                  <p:cNvSpPr txBox="1"/>
                  <p:nvPr/>
                </p:nvSpPr>
                <p:spPr>
                  <a:xfrm rot="5400000">
                    <a:off x="18361" y="19662"/>
                    <a:ext cx="87422" cy="874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72" name="椭圆 277"/>
                <p:cNvGrpSpPr/>
                <p:nvPr/>
              </p:nvGrpSpPr>
              <p:grpSpPr>
                <a:xfrm rot="-5400000">
                  <a:off x="3497188" y="783810"/>
                  <a:ext cx="222677" cy="222758"/>
                  <a:chOff x="0" y="0"/>
                  <a:chExt cx="182880" cy="182880"/>
                </a:xfrm>
              </p:grpSpPr>
              <p:pic>
                <p:nvPicPr>
                  <p:cNvPr id="16698" name="椭圆 277"/>
                  <p:cNvPicPr/>
                  <p:nvPr/>
                </p:nvPicPr>
                <p:blipFill>
                  <a:blip r:embed="rId117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99" name="Text Box 413"/>
                  <p:cNvSpPr txBox="1"/>
                  <p:nvPr/>
                </p:nvSpPr>
                <p:spPr>
                  <a:xfrm rot="-4508778">
                    <a:off x="30938" y="28822"/>
                    <a:ext cx="123236" cy="1232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73" name="椭圆 278"/>
                <p:cNvGrpSpPr/>
                <p:nvPr/>
              </p:nvGrpSpPr>
              <p:grpSpPr>
                <a:xfrm rot="-5400000">
                  <a:off x="2684110" y="950831"/>
                  <a:ext cx="155874" cy="163356"/>
                  <a:chOff x="0" y="0"/>
                  <a:chExt cx="128016" cy="134112"/>
                </a:xfrm>
              </p:grpSpPr>
              <p:pic>
                <p:nvPicPr>
                  <p:cNvPr id="16696" name="椭圆 278"/>
                  <p:cNvPicPr/>
                  <p:nvPr/>
                </p:nvPicPr>
                <p:blipFill>
                  <a:blip r:embed="rId118"/>
                  <a:stretch>
                    <a:fillRect/>
                  </a:stretch>
                </p:blipFill>
                <p:spPr>
                  <a:xfrm>
                    <a:off x="0" y="0"/>
                    <a:ext cx="128016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97" name="Text Box 416"/>
                  <p:cNvSpPr txBox="1"/>
                  <p:nvPr/>
                </p:nvSpPr>
                <p:spPr>
                  <a:xfrm rot="-4508778">
                    <a:off x="22223" y="23357"/>
                    <a:ext cx="87422" cy="874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74" name="椭圆 279"/>
                <p:cNvGrpSpPr/>
                <p:nvPr/>
              </p:nvGrpSpPr>
              <p:grpSpPr>
                <a:xfrm rot="-5400000">
                  <a:off x="3411824" y="928525"/>
                  <a:ext cx="371129" cy="363838"/>
                  <a:chOff x="0" y="0"/>
                  <a:chExt cx="304800" cy="298704"/>
                </a:xfrm>
              </p:grpSpPr>
              <p:pic>
                <p:nvPicPr>
                  <p:cNvPr id="16694" name="椭圆 279"/>
                  <p:cNvPicPr/>
                  <p:nvPr/>
                </p:nvPicPr>
                <p:blipFill>
                  <a:blip r:embed="rId119"/>
                  <a:stretch>
                    <a:fillRect/>
                  </a:stretch>
                </p:blipFill>
                <p:spPr>
                  <a:xfrm>
                    <a:off x="0" y="0"/>
                    <a:ext cx="304800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95" name="Text Box 419"/>
                  <p:cNvSpPr txBox="1"/>
                  <p:nvPr/>
                </p:nvSpPr>
                <p:spPr>
                  <a:xfrm rot="-8834205">
                    <a:off x="47811" y="45299"/>
                    <a:ext cx="208673" cy="2085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75" name="椭圆 280"/>
                <p:cNvGrpSpPr/>
                <p:nvPr/>
              </p:nvGrpSpPr>
              <p:grpSpPr>
                <a:xfrm rot="-5400000">
                  <a:off x="2509684" y="746641"/>
                  <a:ext cx="541848" cy="542045"/>
                  <a:chOff x="0" y="0"/>
                  <a:chExt cx="445008" cy="445008"/>
                </a:xfrm>
              </p:grpSpPr>
              <p:pic>
                <p:nvPicPr>
                  <p:cNvPr id="16692" name="椭圆 280"/>
                  <p:cNvPicPr/>
                  <p:nvPr/>
                </p:nvPicPr>
                <p:blipFill>
                  <a:blip r:embed="rId120"/>
                  <a:stretch>
                    <a:fillRect/>
                  </a:stretch>
                </p:blipFill>
                <p:spPr>
                  <a:xfrm>
                    <a:off x="0" y="0"/>
                    <a:ext cx="445008" cy="4450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93" name="Text Box 422"/>
                  <p:cNvSpPr txBox="1"/>
                  <p:nvPr/>
                </p:nvSpPr>
                <p:spPr>
                  <a:xfrm rot="5400000">
                    <a:off x="65878" y="66321"/>
                    <a:ext cx="315665" cy="3157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76" name="椭圆 281"/>
                <p:cNvGrpSpPr/>
                <p:nvPr/>
              </p:nvGrpSpPr>
              <p:grpSpPr>
                <a:xfrm rot="-5400000">
                  <a:off x="2387124" y="906268"/>
                  <a:ext cx="304326" cy="311861"/>
                  <a:chOff x="0" y="0"/>
                  <a:chExt cx="249936" cy="256032"/>
                </a:xfrm>
              </p:grpSpPr>
              <p:pic>
                <p:nvPicPr>
                  <p:cNvPr id="16690" name="椭圆 281"/>
                  <p:cNvPicPr/>
                  <p:nvPr/>
                </p:nvPicPr>
                <p:blipFill>
                  <a:blip r:embed="rId121"/>
                  <a:stretch>
                    <a:fillRect/>
                  </a:stretch>
                </p:blipFill>
                <p:spPr>
                  <a:xfrm>
                    <a:off x="0" y="0"/>
                    <a:ext cx="249936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91" name="Text Box 425"/>
                  <p:cNvSpPr txBox="1"/>
                  <p:nvPr/>
                </p:nvSpPr>
                <p:spPr>
                  <a:xfrm rot="4422440">
                    <a:off x="37139" y="41842"/>
                    <a:ext cx="174249" cy="1743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6577" name="图片 282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16578" name="椭圆 283"/>
                <p:cNvGrpSpPr/>
                <p:nvPr/>
              </p:nvGrpSpPr>
              <p:grpSpPr>
                <a:xfrm rot="-5400000">
                  <a:off x="408395" y="197310"/>
                  <a:ext cx="875864" cy="876182"/>
                  <a:chOff x="0" y="0"/>
                  <a:chExt cx="719328" cy="719328"/>
                </a:xfrm>
              </p:grpSpPr>
              <p:pic>
                <p:nvPicPr>
                  <p:cNvPr id="16688" name="椭圆 283"/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0" y="0"/>
                    <a:ext cx="719328" cy="7193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89" name="Text Box 429"/>
                  <p:cNvSpPr txBox="1"/>
                  <p:nvPr/>
                </p:nvSpPr>
                <p:spPr>
                  <a:xfrm rot="5400000">
                    <a:off x="104591" y="105233"/>
                    <a:ext cx="508213" cy="50839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79" name="椭圆 284"/>
                <p:cNvGrpSpPr/>
                <p:nvPr/>
              </p:nvGrpSpPr>
              <p:grpSpPr>
                <a:xfrm rot="-5400000">
                  <a:off x="783331" y="423737"/>
                  <a:ext cx="660609" cy="653424"/>
                  <a:chOff x="0" y="0"/>
                  <a:chExt cx="542544" cy="536448"/>
                </a:xfrm>
              </p:grpSpPr>
              <p:pic>
                <p:nvPicPr>
                  <p:cNvPr id="16686" name="椭圆 284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542544" cy="5364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87" name="Text Box 432"/>
                  <p:cNvSpPr txBox="1"/>
                  <p:nvPr/>
                </p:nvSpPr>
                <p:spPr>
                  <a:xfrm rot="5400000">
                    <a:off x="81204" y="75544"/>
                    <a:ext cx="379772" cy="3799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80" name="椭圆 285"/>
                <p:cNvGrpSpPr/>
                <p:nvPr/>
              </p:nvGrpSpPr>
              <p:grpSpPr>
                <a:xfrm rot="-5400000">
                  <a:off x="1336461" y="984193"/>
                  <a:ext cx="371129" cy="371264"/>
                  <a:chOff x="0" y="0"/>
                  <a:chExt cx="304800" cy="304800"/>
                </a:xfrm>
              </p:grpSpPr>
              <p:pic>
                <p:nvPicPr>
                  <p:cNvPr id="16684" name="椭圆 285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85" name="Text Box 435"/>
                  <p:cNvSpPr txBox="1"/>
                  <p:nvPr/>
                </p:nvSpPr>
                <p:spPr>
                  <a:xfrm rot="5400000">
                    <a:off x="44131" y="44845"/>
                    <a:ext cx="215975" cy="2160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81" name="椭圆 286"/>
                <p:cNvGrpSpPr/>
                <p:nvPr/>
              </p:nvGrpSpPr>
              <p:grpSpPr>
                <a:xfrm rot="-5400000">
                  <a:off x="519747" y="635266"/>
                  <a:ext cx="734835" cy="735102"/>
                  <a:chOff x="0" y="0"/>
                  <a:chExt cx="603504" cy="603504"/>
                </a:xfrm>
              </p:grpSpPr>
              <p:pic>
                <p:nvPicPr>
                  <p:cNvPr id="16682" name="椭圆 286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603504" cy="6035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83" name="Text Box 438"/>
                  <p:cNvSpPr txBox="1"/>
                  <p:nvPr/>
                </p:nvSpPr>
                <p:spPr>
                  <a:xfrm rot="5400000">
                    <a:off x="89042" y="87376"/>
                    <a:ext cx="425304" cy="4254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82" name="椭圆 287"/>
                <p:cNvGrpSpPr/>
                <p:nvPr/>
              </p:nvGrpSpPr>
              <p:grpSpPr>
                <a:xfrm rot="-5400000">
                  <a:off x="1522094" y="843164"/>
                  <a:ext cx="378551" cy="378689"/>
                  <a:chOff x="0" y="0"/>
                  <a:chExt cx="310896" cy="310896"/>
                </a:xfrm>
              </p:grpSpPr>
              <p:pic>
                <p:nvPicPr>
                  <p:cNvPr id="16680" name="椭圆 287"/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81" name="Text Box 441"/>
                  <p:cNvSpPr txBox="1"/>
                  <p:nvPr/>
                </p:nvSpPr>
                <p:spPr>
                  <a:xfrm rot="10087154">
                    <a:off x="46019" y="47246"/>
                    <a:ext cx="216054" cy="2159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83" name="椭圆 288"/>
                <p:cNvGrpSpPr/>
                <p:nvPr/>
              </p:nvGrpSpPr>
              <p:grpSpPr>
                <a:xfrm rot="-5400000">
                  <a:off x="690570" y="501619"/>
                  <a:ext cx="964935" cy="965285"/>
                  <a:chOff x="0" y="0"/>
                  <a:chExt cx="792480" cy="792480"/>
                </a:xfrm>
              </p:grpSpPr>
              <p:pic>
                <p:nvPicPr>
                  <p:cNvPr id="16678" name="椭圆 288"/>
                  <p:cNvPicPr/>
                  <p:nvPr/>
                </p:nvPicPr>
                <p:blipFill>
                  <a:blip r:embed="rId127"/>
                  <a:stretch>
                    <a:fillRect/>
                  </a:stretch>
                </p:blipFill>
                <p:spPr>
                  <a:xfrm>
                    <a:off x="0" y="0"/>
                    <a:ext cx="792480" cy="7924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79" name="Text Box 444"/>
                  <p:cNvSpPr txBox="1"/>
                  <p:nvPr/>
                </p:nvSpPr>
                <p:spPr>
                  <a:xfrm rot="-8834205">
                    <a:off x="116469" y="116799"/>
                    <a:ext cx="559726" cy="5595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84" name="椭圆 289"/>
                <p:cNvGrpSpPr/>
                <p:nvPr/>
              </p:nvGrpSpPr>
              <p:grpSpPr>
                <a:xfrm rot="-5400000">
                  <a:off x="1165789" y="264094"/>
                  <a:ext cx="972357" cy="972710"/>
                  <a:chOff x="0" y="0"/>
                  <a:chExt cx="798576" cy="798576"/>
                </a:xfrm>
              </p:grpSpPr>
              <p:pic>
                <p:nvPicPr>
                  <p:cNvPr id="16676" name="椭圆 289"/>
                  <p:cNvPicPr/>
                  <p:nvPr/>
                </p:nvPicPr>
                <p:blipFill>
                  <a:blip r:embed="rId128"/>
                  <a:stretch>
                    <a:fillRect/>
                  </a:stretch>
                </p:blipFill>
                <p:spPr>
                  <a:xfrm>
                    <a:off x="0" y="0"/>
                    <a:ext cx="798576" cy="798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77" name="Text Box 447"/>
                  <p:cNvSpPr txBox="1"/>
                  <p:nvPr/>
                </p:nvSpPr>
                <p:spPr>
                  <a:xfrm rot="-3208184">
                    <a:off x="120431" y="120771"/>
                    <a:ext cx="559523" cy="5597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85" name="椭圆 290"/>
                <p:cNvGrpSpPr/>
                <p:nvPr/>
              </p:nvGrpSpPr>
              <p:grpSpPr>
                <a:xfrm rot="-5400000">
                  <a:off x="1833954" y="798629"/>
                  <a:ext cx="371129" cy="371264"/>
                  <a:chOff x="0" y="0"/>
                  <a:chExt cx="304800" cy="304800"/>
                </a:xfrm>
              </p:grpSpPr>
              <p:pic>
                <p:nvPicPr>
                  <p:cNvPr id="16674" name="椭圆 290"/>
                  <p:cNvPicPr/>
                  <p:nvPr/>
                </p:nvPicPr>
                <p:blipFill>
                  <a:blip r:embed="rId129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75" name="Text Box 450"/>
                  <p:cNvSpPr txBox="1"/>
                  <p:nvPr/>
                </p:nvSpPr>
                <p:spPr>
                  <a:xfrm rot="-8834205">
                    <a:off x="48156" y="48818"/>
                    <a:ext cx="208673" cy="2085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86" name="椭圆 291"/>
                <p:cNvGrpSpPr/>
                <p:nvPr/>
              </p:nvGrpSpPr>
              <p:grpSpPr>
                <a:xfrm rot="-5400000">
                  <a:off x="1704029" y="780057"/>
                  <a:ext cx="460200" cy="467792"/>
                  <a:chOff x="0" y="0"/>
                  <a:chExt cx="377952" cy="384048"/>
                </a:xfrm>
              </p:grpSpPr>
              <p:pic>
                <p:nvPicPr>
                  <p:cNvPr id="16672" name="椭圆 291"/>
                  <p:cNvPicPr/>
                  <p:nvPr/>
                </p:nvPicPr>
                <p:blipFill>
                  <a:blip r:embed="rId130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73" name="Text Box 453"/>
                  <p:cNvSpPr txBox="1"/>
                  <p:nvPr/>
                </p:nvSpPr>
                <p:spPr>
                  <a:xfrm rot="-8834205">
                    <a:off x="56796" y="59607"/>
                    <a:ext cx="265691" cy="2655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87" name="椭圆 292"/>
                <p:cNvGrpSpPr/>
                <p:nvPr/>
              </p:nvGrpSpPr>
              <p:grpSpPr>
                <a:xfrm rot="-5400000">
                  <a:off x="1247420" y="264141"/>
                  <a:ext cx="719990" cy="720251"/>
                  <a:chOff x="0" y="0"/>
                  <a:chExt cx="591312" cy="591312"/>
                </a:xfrm>
              </p:grpSpPr>
              <p:pic>
                <p:nvPicPr>
                  <p:cNvPr id="16670" name="椭圆 292"/>
                  <p:cNvPicPr/>
                  <p:nvPr/>
                </p:nvPicPr>
                <p:blipFill>
                  <a:blip r:embed="rId131"/>
                  <a:stretch>
                    <a:fillRect/>
                  </a:stretch>
                </p:blipFill>
                <p:spPr>
                  <a:xfrm>
                    <a:off x="0" y="0"/>
                    <a:ext cx="591312" cy="5913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71" name="Text Box 456"/>
                  <p:cNvSpPr txBox="1"/>
                  <p:nvPr/>
                </p:nvSpPr>
                <p:spPr>
                  <a:xfrm rot="-264714">
                    <a:off x="90963" y="90798"/>
                    <a:ext cx="410176" cy="4100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88" name="椭圆 293"/>
                <p:cNvGrpSpPr/>
                <p:nvPr/>
              </p:nvGrpSpPr>
              <p:grpSpPr>
                <a:xfrm rot="-5400000">
                  <a:off x="1960213" y="523965"/>
                  <a:ext cx="534425" cy="534619"/>
                  <a:chOff x="0" y="0"/>
                  <a:chExt cx="438912" cy="438912"/>
                </a:xfrm>
              </p:grpSpPr>
              <p:pic>
                <p:nvPicPr>
                  <p:cNvPr id="16668" name="椭圆 293"/>
                  <p:cNvPicPr/>
                  <p:nvPr/>
                </p:nvPicPr>
                <p:blipFill>
                  <a:blip r:embed="rId132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69" name="Text Box 459"/>
                  <p:cNvSpPr txBox="1"/>
                  <p:nvPr/>
                </p:nvSpPr>
                <p:spPr>
                  <a:xfrm rot="-264714">
                    <a:off x="67709" y="66586"/>
                    <a:ext cx="306514" cy="30640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89" name="椭圆 294"/>
                <p:cNvGrpSpPr/>
                <p:nvPr/>
              </p:nvGrpSpPr>
              <p:grpSpPr>
                <a:xfrm rot="-5400000">
                  <a:off x="1110000" y="935939"/>
                  <a:ext cx="423087" cy="415815"/>
                  <a:chOff x="0" y="0"/>
                  <a:chExt cx="347472" cy="341376"/>
                </a:xfrm>
              </p:grpSpPr>
              <p:pic>
                <p:nvPicPr>
                  <p:cNvPr id="16666" name="椭圆 294"/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0" y="0"/>
                    <a:ext cx="347472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67" name="Text Box 462"/>
                  <p:cNvSpPr txBox="1"/>
                  <p:nvPr/>
                </p:nvSpPr>
                <p:spPr>
                  <a:xfrm rot="5071189">
                    <a:off x="55239" y="52785"/>
                    <a:ext cx="237465" cy="2375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90" name="椭圆 295"/>
                <p:cNvGrpSpPr/>
                <p:nvPr/>
              </p:nvGrpSpPr>
              <p:grpSpPr>
                <a:xfrm rot="-5400000">
                  <a:off x="1711477" y="705806"/>
                  <a:ext cx="593806" cy="601447"/>
                  <a:chOff x="0" y="0"/>
                  <a:chExt cx="487680" cy="493776"/>
                </a:xfrm>
              </p:grpSpPr>
              <p:pic>
                <p:nvPicPr>
                  <p:cNvPr id="16664" name="椭圆 295"/>
                  <p:cNvPicPr/>
                  <p:nvPr/>
                </p:nvPicPr>
                <p:blipFill>
                  <a:blip r:embed="rId134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65" name="Text Box 465"/>
                  <p:cNvSpPr txBox="1"/>
                  <p:nvPr/>
                </p:nvSpPr>
                <p:spPr>
                  <a:xfrm rot="-264714">
                    <a:off x="72873" y="76557"/>
                    <a:ext cx="343260" cy="3431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591" name="椭圆 296"/>
                <p:cNvGrpSpPr/>
                <p:nvPr/>
              </p:nvGrpSpPr>
              <p:grpSpPr>
                <a:xfrm rot="-5400000">
                  <a:off x="675727" y="538724"/>
                  <a:ext cx="1002047" cy="1002412"/>
                  <a:chOff x="0" y="0"/>
                  <a:chExt cx="822960" cy="822960"/>
                </a:xfrm>
              </p:grpSpPr>
              <p:pic>
                <p:nvPicPr>
                  <p:cNvPr id="16662" name="椭圆 296"/>
                  <p:cNvPicPr/>
                  <p:nvPr/>
                </p:nvPicPr>
                <p:blipFill>
                  <a:blip r:embed="rId135"/>
                  <a:stretch>
                    <a:fillRect/>
                  </a:stretch>
                </p:blipFill>
                <p:spPr>
                  <a:xfrm>
                    <a:off x="0" y="0"/>
                    <a:ext cx="822960" cy="82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63" name="Text Box 468"/>
                  <p:cNvSpPr txBox="1"/>
                  <p:nvPr/>
                </p:nvSpPr>
                <p:spPr>
                  <a:xfrm rot="-3433976">
                    <a:off x="125591" y="123742"/>
                    <a:ext cx="577367" cy="577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6592" name="图片 297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6593" name="图片 298"/>
                <p:cNvPicPr>
                  <a:picLocks noChangeAspect="1"/>
                </p:cNvPicPr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807" name="椭圆 299"/>
                <p:cNvSpPr>
                  <a:spLocks noChangeArrowheads="1"/>
                </p:cNvSpPr>
                <p:nvPr/>
              </p:nvSpPr>
              <p:spPr bwMode="auto">
                <a:xfrm>
                  <a:off x="2333934" y="580660"/>
                  <a:ext cx="363529" cy="36146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08" name="椭圆 300"/>
                <p:cNvSpPr>
                  <a:spLocks noChangeArrowheads="1"/>
                </p:cNvSpPr>
                <p:nvPr/>
              </p:nvSpPr>
              <p:spPr bwMode="auto">
                <a:xfrm>
                  <a:off x="796670" y="915062"/>
                  <a:ext cx="363529" cy="3633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09" name="椭圆 301"/>
                <p:cNvSpPr>
                  <a:spLocks noChangeArrowheads="1"/>
                </p:cNvSpPr>
                <p:nvPr/>
              </p:nvSpPr>
              <p:spPr bwMode="auto">
                <a:xfrm>
                  <a:off x="537559" y="700504"/>
                  <a:ext cx="518222" cy="5180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10" name="椭圆 302"/>
                <p:cNvSpPr>
                  <a:spLocks noChangeArrowheads="1"/>
                </p:cNvSpPr>
                <p:nvPr/>
              </p:nvSpPr>
              <p:spPr bwMode="auto">
                <a:xfrm>
                  <a:off x="1245280" y="404760"/>
                  <a:ext cx="518222" cy="5180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606" name="椭圆 303"/>
                <p:cNvSpPr/>
                <p:nvPr/>
              </p:nvSpPr>
              <p:spPr>
                <a:xfrm>
                  <a:off x="1036445" y="988514"/>
                  <a:ext cx="361596" cy="36146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4812" name="椭圆 304"/>
                <p:cNvSpPr>
                  <a:spLocks noChangeArrowheads="1"/>
                </p:cNvSpPr>
                <p:nvPr/>
              </p:nvSpPr>
              <p:spPr bwMode="auto">
                <a:xfrm>
                  <a:off x="924292" y="630917"/>
                  <a:ext cx="620707" cy="6185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13" name="椭圆 305"/>
                <p:cNvSpPr>
                  <a:spLocks noChangeArrowheads="1"/>
                </p:cNvSpPr>
                <p:nvPr/>
              </p:nvSpPr>
              <p:spPr bwMode="auto">
                <a:xfrm>
                  <a:off x="429274" y="953721"/>
                  <a:ext cx="787002" cy="7867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6613" name="椭圆 306"/>
                <p:cNvGrpSpPr/>
                <p:nvPr/>
              </p:nvGrpSpPr>
              <p:grpSpPr>
                <a:xfrm rot="-5400000">
                  <a:off x="85468" y="371665"/>
                  <a:ext cx="1276683" cy="1284572"/>
                  <a:chOff x="0" y="0"/>
                  <a:chExt cx="1048512" cy="1054608"/>
                </a:xfrm>
              </p:grpSpPr>
              <p:pic>
                <p:nvPicPr>
                  <p:cNvPr id="16660" name="椭圆 306"/>
                  <p:cNvPicPr/>
                  <p:nvPr/>
                </p:nvPicPr>
                <p:blipFill>
                  <a:blip r:embed="rId137"/>
                  <a:stretch>
                    <a:fillRect/>
                  </a:stretch>
                </p:blipFill>
                <p:spPr>
                  <a:xfrm>
                    <a:off x="0" y="0"/>
                    <a:ext cx="1048512" cy="1054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61" name="Text Box 480"/>
                  <p:cNvSpPr txBox="1"/>
                  <p:nvPr/>
                </p:nvSpPr>
                <p:spPr>
                  <a:xfrm rot="1258391">
                    <a:off x="155078" y="158342"/>
                    <a:ext cx="739689" cy="7394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4817" name="椭圆 307"/>
                <p:cNvSpPr>
                  <a:spLocks noChangeArrowheads="1"/>
                </p:cNvSpPr>
                <p:nvPr/>
              </p:nvSpPr>
              <p:spPr bwMode="auto">
                <a:xfrm>
                  <a:off x="4524775" y="866738"/>
                  <a:ext cx="216570" cy="2164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617" name="椭圆 308"/>
                <p:cNvSpPr/>
                <p:nvPr/>
              </p:nvSpPr>
              <p:spPr>
                <a:xfrm rot="-7771559" flipV="1">
                  <a:off x="575359" y="579600"/>
                  <a:ext cx="510302" cy="5085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6618" name="椭圆 309"/>
                <p:cNvGrpSpPr/>
                <p:nvPr/>
              </p:nvGrpSpPr>
              <p:grpSpPr>
                <a:xfrm rot="-5400000">
                  <a:off x="226438" y="876512"/>
                  <a:ext cx="668032" cy="675700"/>
                  <a:chOff x="0" y="0"/>
                  <a:chExt cx="548640" cy="554736"/>
                </a:xfrm>
              </p:grpSpPr>
              <p:pic>
                <p:nvPicPr>
                  <p:cNvPr id="16658" name="椭圆 309"/>
                  <p:cNvPicPr/>
                  <p:nvPr/>
                </p:nvPicPr>
                <p:blipFill>
                  <a:blip r:embed="rId138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59" name="Text Box 485"/>
                  <p:cNvSpPr txBox="1"/>
                  <p:nvPr/>
                </p:nvSpPr>
                <p:spPr>
                  <a:xfrm rot="8428441">
                    <a:off x="81431" y="83870"/>
                    <a:ext cx="386273" cy="38613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619" name="椭圆 310"/>
                <p:cNvGrpSpPr/>
                <p:nvPr/>
              </p:nvGrpSpPr>
              <p:grpSpPr>
                <a:xfrm rot="-5400000">
                  <a:off x="579109" y="999012"/>
                  <a:ext cx="519580" cy="519769"/>
                  <a:chOff x="0" y="0"/>
                  <a:chExt cx="426720" cy="426720"/>
                </a:xfrm>
              </p:grpSpPr>
              <p:pic>
                <p:nvPicPr>
                  <p:cNvPr id="16656" name="椭圆 310"/>
                  <p:cNvPicPr/>
                  <p:nvPr/>
                </p:nvPicPr>
                <p:blipFill>
                  <a:blip r:embed="rId139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57" name="Text Box 488"/>
                  <p:cNvSpPr txBox="1"/>
                  <p:nvPr/>
                </p:nvSpPr>
                <p:spPr>
                  <a:xfrm rot="8428441">
                    <a:off x="66586" y="64076"/>
                    <a:ext cx="297922" cy="2978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620" name="椭圆 311"/>
                <p:cNvGrpSpPr/>
                <p:nvPr/>
              </p:nvGrpSpPr>
              <p:grpSpPr>
                <a:xfrm rot="-5400000">
                  <a:off x="905798" y="947077"/>
                  <a:ext cx="393396" cy="393539"/>
                  <a:chOff x="0" y="0"/>
                  <a:chExt cx="323088" cy="323088"/>
                </a:xfrm>
              </p:grpSpPr>
              <p:pic>
                <p:nvPicPr>
                  <p:cNvPr id="16654" name="椭圆 311"/>
                  <p:cNvPicPr/>
                  <p:nvPr/>
                </p:nvPicPr>
                <p:blipFill>
                  <a:blip r:embed="rId140"/>
                  <a:stretch>
                    <a:fillRect/>
                  </a:stretch>
                </p:blipFill>
                <p:spPr>
                  <a:xfrm>
                    <a:off x="0" y="0"/>
                    <a:ext cx="323088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55" name="Text Box 491"/>
                  <p:cNvSpPr txBox="1"/>
                  <p:nvPr/>
                </p:nvSpPr>
                <p:spPr>
                  <a:xfrm rot="8428441">
                    <a:off x="51630" y="50447"/>
                    <a:ext cx="222629" cy="2225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621" name="椭圆 312"/>
                <p:cNvGrpSpPr/>
                <p:nvPr/>
              </p:nvGrpSpPr>
              <p:grpSpPr>
                <a:xfrm rot="-5400000">
                  <a:off x="1403262" y="613091"/>
                  <a:ext cx="222677" cy="222758"/>
                  <a:chOff x="0" y="0"/>
                  <a:chExt cx="182880" cy="182880"/>
                </a:xfrm>
              </p:grpSpPr>
              <p:pic>
                <p:nvPicPr>
                  <p:cNvPr id="16652" name="椭圆 312"/>
                  <p:cNvPicPr/>
                  <p:nvPr/>
                </p:nvPicPr>
                <p:blipFill>
                  <a:blip r:embed="rId141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53" name="Text Box 494"/>
                  <p:cNvSpPr txBox="1"/>
                  <p:nvPr/>
                </p:nvSpPr>
                <p:spPr>
                  <a:xfrm rot="8428441">
                    <a:off x="29638" y="28487"/>
                    <a:ext cx="126608" cy="1265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622" name="椭圆 313"/>
                <p:cNvGrpSpPr/>
                <p:nvPr/>
              </p:nvGrpSpPr>
              <p:grpSpPr>
                <a:xfrm rot="-5400000">
                  <a:off x="660773" y="672434"/>
                  <a:ext cx="437932" cy="438091"/>
                  <a:chOff x="0" y="0"/>
                  <a:chExt cx="359664" cy="359664"/>
                </a:xfrm>
              </p:grpSpPr>
              <p:pic>
                <p:nvPicPr>
                  <p:cNvPr id="16650" name="椭圆 313"/>
                  <p:cNvPicPr/>
                  <p:nvPr/>
                </p:nvPicPr>
                <p:blipFill>
                  <a:blip r:embed="rId142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51" name="Text Box 497"/>
                  <p:cNvSpPr txBox="1"/>
                  <p:nvPr/>
                </p:nvSpPr>
                <p:spPr>
                  <a:xfrm rot="8428441">
                    <a:off x="56451" y="53424"/>
                    <a:ext cx="249319" cy="24922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623" name="椭圆 314"/>
                <p:cNvGrpSpPr/>
                <p:nvPr/>
              </p:nvGrpSpPr>
              <p:grpSpPr>
                <a:xfrm rot="-5400000">
                  <a:off x="1592606" y="742986"/>
                  <a:ext cx="222677" cy="230183"/>
                  <a:chOff x="0" y="0"/>
                  <a:chExt cx="182880" cy="188976"/>
                </a:xfrm>
              </p:grpSpPr>
              <p:pic>
                <p:nvPicPr>
                  <p:cNvPr id="16648" name="椭圆 314"/>
                  <p:cNvPicPr/>
                  <p:nvPr/>
                </p:nvPicPr>
                <p:blipFill>
                  <a:blip r:embed="rId143"/>
                  <a:stretch>
                    <a:fillRect/>
                  </a:stretch>
                </p:blipFill>
                <p:spPr>
                  <a:xfrm>
                    <a:off x="0" y="0"/>
                    <a:ext cx="182880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49" name="Text Box 500"/>
                  <p:cNvSpPr txBox="1"/>
                  <p:nvPr/>
                </p:nvSpPr>
                <p:spPr>
                  <a:xfrm rot="3741287">
                    <a:off x="27734" y="30820"/>
                    <a:ext cx="126561" cy="126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624" name="椭圆 315"/>
                <p:cNvGrpSpPr/>
                <p:nvPr/>
              </p:nvGrpSpPr>
              <p:grpSpPr>
                <a:xfrm rot="-5400000">
                  <a:off x="879842" y="616739"/>
                  <a:ext cx="571538" cy="579171"/>
                  <a:chOff x="0" y="0"/>
                  <a:chExt cx="469392" cy="475488"/>
                </a:xfrm>
              </p:grpSpPr>
              <p:pic>
                <p:nvPicPr>
                  <p:cNvPr id="16646" name="椭圆 315"/>
                  <p:cNvPicPr/>
                  <p:nvPr/>
                </p:nvPicPr>
                <p:blipFill>
                  <a:blip r:embed="rId144"/>
                  <a:stretch>
                    <a:fillRect/>
                  </a:stretch>
                </p:blipFill>
                <p:spPr>
                  <a:xfrm>
                    <a:off x="0" y="0"/>
                    <a:ext cx="469392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47" name="Text Box 503"/>
                  <p:cNvSpPr txBox="1"/>
                  <p:nvPr/>
                </p:nvSpPr>
                <p:spPr>
                  <a:xfrm rot="1062645">
                    <a:off x="68777" y="73977"/>
                    <a:ext cx="328001" cy="3278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6625" name="椭圆 316"/>
                <p:cNvGrpSpPr/>
                <p:nvPr/>
              </p:nvGrpSpPr>
              <p:grpSpPr>
                <a:xfrm rot="-5400000">
                  <a:off x="1388447" y="1058409"/>
                  <a:ext cx="423087" cy="423240"/>
                  <a:chOff x="0" y="0"/>
                  <a:chExt cx="347472" cy="347472"/>
                </a:xfrm>
              </p:grpSpPr>
              <p:pic>
                <p:nvPicPr>
                  <p:cNvPr id="16644" name="椭圆 316"/>
                  <p:cNvPicPr/>
                  <p:nvPr/>
                </p:nvPicPr>
                <p:blipFill>
                  <a:blip r:embed="rId145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45" name="Text Box 506"/>
                  <p:cNvSpPr txBox="1"/>
                  <p:nvPr/>
                </p:nvSpPr>
                <p:spPr>
                  <a:xfrm rot="-7506846">
                    <a:off x="54421" y="53562"/>
                    <a:ext cx="240278" cy="2403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pic>
              <p:nvPicPr>
                <p:cNvPr id="16626" name="图片 317"/>
                <p:cNvPicPr>
                  <a:picLocks noChangeAspect="1"/>
                </p:cNvPicPr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6627" name="图片 318"/>
                <p:cNvPicPr>
                  <a:picLocks noChangeAspect="1"/>
                </p:cNvPicPr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845" name="椭圆 31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4387" y="686933"/>
                  <a:ext cx="212626" cy="212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46" name="椭圆 320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1144" y="1415644"/>
                  <a:ext cx="303474" cy="3035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47" name="椭圆 32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886" y="1077375"/>
                  <a:ext cx="303476" cy="3035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637" name="椭圆 322"/>
                <p:cNvSpPr/>
                <p:nvPr/>
              </p:nvSpPr>
              <p:spPr>
                <a:xfrm rot="-7771559" flipV="1">
                  <a:off x="1104160" y="617346"/>
                  <a:ext cx="212626" cy="2127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4849" name="椭圆 32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984" y="315759"/>
                  <a:ext cx="460045" cy="4602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6641" name="椭圆 324"/>
                <p:cNvGrpSpPr/>
                <p:nvPr/>
              </p:nvGrpSpPr>
              <p:grpSpPr>
                <a:xfrm rot="-5400000">
                  <a:off x="1087784" y="453411"/>
                  <a:ext cx="749680" cy="757378"/>
                  <a:chOff x="0" y="0"/>
                  <a:chExt cx="615696" cy="621792"/>
                </a:xfrm>
              </p:grpSpPr>
              <p:pic>
                <p:nvPicPr>
                  <p:cNvPr id="16642" name="椭圆 324"/>
                  <p:cNvPicPr/>
                  <p:nvPr/>
                </p:nvPicPr>
                <p:blipFill>
                  <a:blip r:embed="rId148"/>
                  <a:stretch>
                    <a:fillRect/>
                  </a:stretch>
                </p:blipFill>
                <p:spPr>
                  <a:xfrm>
                    <a:off x="0" y="0"/>
                    <a:ext cx="615696" cy="6217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6643" name="Text Box 516"/>
                  <p:cNvSpPr txBox="1"/>
                  <p:nvPr/>
                </p:nvSpPr>
                <p:spPr>
                  <a:xfrm rot="-9029951">
                    <a:off x="90320" y="92756"/>
                    <a:ext cx="433460" cy="4333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p>
                    <a:pPr algn="ctr" eaLnBrk="1" hangingPunct="1"/>
                    <a:endParaRPr lang="zh-CN" altLang="en-US" dirty="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pic>
          <p:nvPicPr>
            <p:cNvPr id="16561" name="图片 65"/>
            <p:cNvPicPr>
              <a:picLocks noChangeAspect="1"/>
            </p:cNvPicPr>
            <p:nvPr/>
          </p:nvPicPr>
          <p:blipFill>
            <a:blip r:embed="rId1"/>
            <a:srcRect l="24916" r="49115"/>
            <a:stretch>
              <a:fillRect/>
            </a:stretch>
          </p:blipFill>
          <p:spPr>
            <a:xfrm flipH="1">
              <a:off x="2239217" y="131720"/>
              <a:ext cx="320817" cy="36452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562" name="图片 66"/>
            <p:cNvPicPr>
              <a:picLocks noChangeAspect="1"/>
            </p:cNvPicPr>
            <p:nvPr/>
          </p:nvPicPr>
          <p:blipFill>
            <a:blip r:embed="rId1"/>
            <a:srcRect l="24916" r="49115"/>
            <a:stretch>
              <a:fillRect/>
            </a:stretch>
          </p:blipFill>
          <p:spPr>
            <a:xfrm flipH="1">
              <a:off x="0" y="131720"/>
              <a:ext cx="207888" cy="36452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563" name="任意多边形 347"/>
            <p:cNvSpPr/>
            <p:nvPr/>
          </p:nvSpPr>
          <p:spPr>
            <a:xfrm rot="10800000">
              <a:off x="665006" y="479487"/>
              <a:ext cx="1180821" cy="1017719"/>
            </a:xfrm>
            <a:custGeom>
              <a:avLst/>
              <a:gdLst>
                <a:gd name="txL" fmla="*/ 0 w 1880672"/>
                <a:gd name="txT" fmla="*/ 0 h 1621268"/>
                <a:gd name="txR" fmla="*/ 1880672 w 1880672"/>
                <a:gd name="txB" fmla="*/ 1621268 h 1621268"/>
              </a:gdLst>
              <a:ahLst/>
              <a:cxnLst>
                <a:cxn ang="0">
                  <a:pos x="370703" y="108697"/>
                </a:cxn>
                <a:cxn ang="0">
                  <a:pos x="652187" y="593797"/>
                </a:cxn>
                <a:cxn ang="0">
                  <a:pos x="89217" y="593797"/>
                </a:cxn>
                <a:cxn ang="0">
                  <a:pos x="370703" y="108697"/>
                </a:cxn>
                <a:cxn ang="0">
                  <a:pos x="370703" y="55449"/>
                </a:cxn>
                <a:cxn ang="0">
                  <a:pos x="45214" y="616384"/>
                </a:cxn>
                <a:cxn ang="0">
                  <a:pos x="696192" y="616384"/>
                </a:cxn>
                <a:cxn ang="0">
                  <a:pos x="370703" y="55449"/>
                </a:cxn>
                <a:cxn ang="0">
                  <a:pos x="370703" y="0"/>
                </a:cxn>
                <a:cxn ang="0">
                  <a:pos x="741404" y="638853"/>
                </a:cxn>
                <a:cxn ang="0">
                  <a:pos x="0" y="638853"/>
                </a:cxn>
                <a:cxn ang="0">
                  <a:pos x="370703" y="0"/>
                </a:cxn>
              </a:cxnLst>
              <a:rect l="txL" t="txT" r="txR" b="txB"/>
              <a:pathLst>
                <a:path w="1880672" h="1621268">
                  <a:moveTo>
                    <a:pt x="940336" y="275847"/>
                  </a:moveTo>
                  <a:lnTo>
                    <a:pt x="1654362" y="1506926"/>
                  </a:lnTo>
                  <a:lnTo>
                    <a:pt x="226310" y="1506926"/>
                  </a:lnTo>
                  <a:lnTo>
                    <a:pt x="940336" y="275847"/>
                  </a:lnTo>
                  <a:close/>
                  <a:moveTo>
                    <a:pt x="940337" y="140718"/>
                  </a:moveTo>
                  <a:lnTo>
                    <a:pt x="114690" y="1564246"/>
                  </a:lnTo>
                  <a:lnTo>
                    <a:pt x="1765984" y="1564246"/>
                  </a:lnTo>
                  <a:lnTo>
                    <a:pt x="940337" y="140718"/>
                  </a:lnTo>
                  <a:close/>
                  <a:moveTo>
                    <a:pt x="940336" y="0"/>
                  </a:moveTo>
                  <a:lnTo>
                    <a:pt x="1880672" y="1621268"/>
                  </a:lnTo>
                  <a:lnTo>
                    <a:pt x="0" y="1621268"/>
                  </a:lnTo>
                  <a:lnTo>
                    <a:pt x="940336" y="0"/>
                  </a:lnTo>
                  <a:close/>
                </a:path>
              </a:pathLst>
            </a:custGeom>
            <a:solidFill>
              <a:schemeClr val="bg1">
                <a:alpha val="67842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564" name="文本框 348"/>
            <p:cNvSpPr txBox="1"/>
            <p:nvPr/>
          </p:nvSpPr>
          <p:spPr>
            <a:xfrm>
              <a:off x="922322" y="407095"/>
              <a:ext cx="697627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4000" dirty="0">
                  <a:solidFill>
                    <a:srgbClr val="AA2B0C"/>
                  </a:solidFill>
                  <a:latin typeface="方正姚体" pitchFamily="2" charset="-122"/>
                  <a:ea typeface="方正姚体" pitchFamily="2" charset="-122"/>
                </a:rPr>
                <a:t>肆</a:t>
              </a:r>
              <a:endParaRPr lang="zh-CN" altLang="zh-CN" sz="4000" dirty="0">
                <a:solidFill>
                  <a:srgbClr val="AA2B0C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</p:grpSp>
      <p:grpSp>
        <p:nvGrpSpPr>
          <p:cNvPr id="14603" name="组合 5"/>
          <p:cNvGrpSpPr/>
          <p:nvPr/>
        </p:nvGrpSpPr>
        <p:grpSpPr>
          <a:xfrm>
            <a:off x="-304800" y="5338763"/>
            <a:ext cx="12801600" cy="930275"/>
            <a:chOff x="0" y="0"/>
            <a:chExt cx="12801600" cy="930984"/>
          </a:xfrm>
        </p:grpSpPr>
        <p:grpSp>
          <p:nvGrpSpPr>
            <p:cNvPr id="16555" name="矩形 419"/>
            <p:cNvGrpSpPr/>
            <p:nvPr/>
          </p:nvGrpSpPr>
          <p:grpSpPr>
            <a:xfrm>
              <a:off x="-6096" y="-4767"/>
              <a:ext cx="12813792" cy="915097"/>
              <a:chOff x="0" y="0"/>
              <a:chExt cx="12813792" cy="914400"/>
            </a:xfrm>
          </p:grpSpPr>
          <p:pic>
            <p:nvPicPr>
              <p:cNvPr id="16558" name="矩形 419"/>
              <p:cNvPicPr/>
              <p:nvPr/>
            </p:nvPicPr>
            <p:blipFill>
              <a:blip r:embed="rId149"/>
              <a:stretch>
                <a:fillRect/>
              </a:stretch>
            </p:blipFill>
            <p:spPr>
              <a:xfrm>
                <a:off x="0" y="0"/>
                <a:ext cx="12813792" cy="9144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559" name="Text Box 524"/>
              <p:cNvSpPr txBox="1"/>
              <p:nvPr/>
            </p:nvSpPr>
            <p:spPr>
              <a:xfrm>
                <a:off x="6096" y="4763"/>
                <a:ext cx="12801600" cy="90361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6556" name="矩形 420"/>
            <p:cNvSpPr/>
            <p:nvPr/>
          </p:nvSpPr>
          <p:spPr>
            <a:xfrm>
              <a:off x="2974416" y="192320"/>
              <a:ext cx="821367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现代的企业越来越注重企业文化的建设。而通过举办年会增进公司与员工的感情和互信，是一个有效的途径。</a:t>
              </a:r>
              <a:endParaRPr lang="zh-CN" altLang="zh-CN" sz="14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eaLnBrk="1" hangingPunct="1"/>
              <a:endParaRPr lang="zh-CN" altLang="zh-CN" sz="14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pic>
          <p:nvPicPr>
            <p:cNvPr id="16557" name="Freeform 25"/>
            <p:cNvPicPr>
              <a:picLocks noEditPoints="1"/>
            </p:cNvPicPr>
            <p:nvPr/>
          </p:nvPicPr>
          <p:blipFill>
            <a:blip r:embed="rId150"/>
            <a:stretch>
              <a:fillRect/>
            </a:stretch>
          </p:blipFill>
          <p:spPr>
            <a:xfrm>
              <a:off x="2084832" y="190454"/>
              <a:ext cx="707136" cy="106761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605" name="组合 325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16542" name="组合 327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16546" name="任意多边形 329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16553" name="任意多边形 329"/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54" name="Text Box 53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547" name="任意多边形 330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16551" name="任意多边形 330"/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52" name="Text Box 53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548" name="任意多边形 331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16549" name="任意多边形 331"/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50" name="Text Box 53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6543" name="任意多边形 328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16544" name="任意多边形 328"/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545" name="Text Box 54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4611" name="组合 332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16399" name="图片 333"/>
            <p:cNvPicPr>
              <a:picLocks noChangeAspect="1"/>
            </p:cNvPicPr>
            <p:nvPr/>
          </p:nvPicPr>
          <p:blipFill>
            <a:blip r:embed="rId155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6400" name="组合 334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16401" name="椭圆 335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6402" name="椭圆 336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16540" name="椭圆 336"/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41" name="Text Box 54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03" name="椭圆 337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16538" name="椭圆 337"/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39" name="Text Box 55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04" name="椭圆 346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16536" name="椭圆 346"/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37" name="Text Box 553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05" name="椭圆 349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16534" name="椭圆 349"/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35" name="Text Box 55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06" name="椭圆 350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16532" name="椭圆 350"/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33" name="Text Box 55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07" name="椭圆 351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16530" name="椭圆 351"/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31" name="Text Box 56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08" name="椭圆 352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16528" name="椭圆 352"/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29" name="Text Box 565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09" name="椭圆 353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16526" name="椭圆 353"/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27" name="Text Box 56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10" name="椭圆 354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16524" name="椭圆 354"/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25" name="Text Box 57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6411" name="图片 355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6412" name="椭圆 356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16522" name="椭圆 356"/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23" name="Text Box 57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13" name="椭圆 357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16520" name="椭圆 357"/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21" name="Text Box 57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14" name="椭圆 358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16518" name="椭圆 358"/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19" name="Text Box 58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15" name="椭圆 359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16516" name="椭圆 359"/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17" name="Text Box 58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16" name="椭圆 360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16514" name="椭圆 360"/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15" name="Text Box 587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17" name="椭圆 361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16512" name="椭圆 361"/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13" name="Text Box 590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18" name="椭圆 362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16510" name="椭圆 362"/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11" name="Text Box 59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19" name="椭圆 363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16508" name="椭圆 363"/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09" name="Text Box 596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20" name="椭圆 364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16506" name="椭圆 364"/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07" name="Text Box 599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21" name="椭圆 365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16504" name="椭圆 365"/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05" name="Text Box 602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22" name="椭圆 366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16502" name="椭圆 366"/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03" name="Text Box 605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23" name="椭圆 367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16500" name="椭圆 367"/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501" name="Text Box 60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24" name="椭圆 368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16498" name="椭圆 368"/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99" name="Text Box 611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25" name="椭圆 369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16496" name="椭圆 369"/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97" name="Text Box 61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6426" name="图片 370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27" name="图片 371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953" name="椭圆 372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54" name="椭圆 373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55" name="椭圆 374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56" name="椭圆 375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40" name="椭圆 376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958" name="椭圆 377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59" name="椭圆 378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6447" name="椭圆 379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16494" name="椭圆 379"/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95" name="Text Box 626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4963" name="椭圆 380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51" name="椭圆 381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6452" name="椭圆 382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16492" name="椭圆 382"/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93" name="Text Box 631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53" name="椭圆 383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16490" name="椭圆 383"/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91" name="Text Box 63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54" name="椭圆 384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16488" name="椭圆 384"/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89" name="Text Box 637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55" name="椭圆 385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16486" name="椭圆 385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87" name="Text Box 64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56" name="椭圆 386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16484" name="椭圆 386"/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85" name="Text Box 643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57" name="椭圆 387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16482" name="椭圆 387"/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83" name="Text Box 64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58" name="椭圆 388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16480" name="椭圆 388"/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81" name="Text Box 649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459" name="椭圆 389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16478" name="椭圆 389"/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79" name="Text Box 65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6460" name="图片 390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61" name="图片 391"/>
              <p:cNvPicPr>
                <a:picLocks noChangeAspect="1"/>
              </p:cNvPicPr>
              <p:nvPr/>
            </p:nvPicPr>
            <p:blipFill>
              <a:blip r:embed="rId188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991" name="椭圆 392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92" name="椭圆 393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93" name="椭圆 394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71" name="椭圆 395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995" name="椭圆 396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6475" name="椭圆 397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16476" name="椭圆 397"/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477" name="Text Box 662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14999" name="文本框 398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60"/>
          <p:cNvGrpSpPr/>
          <p:nvPr/>
        </p:nvGrpSpPr>
        <p:grpSpPr>
          <a:xfrm>
            <a:off x="3683000" y="1776413"/>
            <a:ext cx="5084763" cy="4146550"/>
            <a:chOff x="0" y="0"/>
            <a:chExt cx="5084570" cy="4145756"/>
          </a:xfrm>
        </p:grpSpPr>
        <p:sp>
          <p:nvSpPr>
            <p:cNvPr id="17411" name="任意多边形 36"/>
            <p:cNvSpPr/>
            <p:nvPr/>
          </p:nvSpPr>
          <p:spPr>
            <a:xfrm flipV="1">
              <a:off x="122233" y="0"/>
              <a:ext cx="4809942" cy="4145756"/>
            </a:xfrm>
            <a:custGeom>
              <a:avLst/>
              <a:gdLst>
                <a:gd name="txL" fmla="*/ 0 w 4809078"/>
                <a:gd name="txT" fmla="*/ 0 h 4145756"/>
                <a:gd name="txR" fmla="*/ 4809078 w 4809078"/>
                <a:gd name="txB" fmla="*/ 4145756 h 4145756"/>
              </a:gdLst>
              <a:ahLst/>
              <a:cxnLst>
                <a:cxn ang="0">
                  <a:pos x="2405401" y="1179011"/>
                </a:cxn>
                <a:cxn ang="0">
                  <a:pos x="2358133" y="1086906"/>
                </a:cxn>
                <a:cxn ang="0">
                  <a:pos x="2260185" y="1068117"/>
                </a:cxn>
                <a:cxn ang="0">
                  <a:pos x="2328919" y="992403"/>
                </a:cxn>
                <a:cxn ang="0">
                  <a:pos x="2315653" y="888686"/>
                </a:cxn>
                <a:cxn ang="0">
                  <a:pos x="2405401" y="933997"/>
                </a:cxn>
                <a:cxn ang="0">
                  <a:pos x="2495149" y="888686"/>
                </a:cxn>
                <a:cxn ang="0">
                  <a:pos x="2481885" y="992403"/>
                </a:cxn>
                <a:cxn ang="0">
                  <a:pos x="2550617" y="1068117"/>
                </a:cxn>
                <a:cxn ang="0">
                  <a:pos x="2452670" y="1086906"/>
                </a:cxn>
                <a:cxn ang="0">
                  <a:pos x="2405401" y="1179011"/>
                </a:cxn>
                <a:cxn ang="0">
                  <a:pos x="2035476" y="2668782"/>
                </a:cxn>
                <a:cxn ang="0">
                  <a:pos x="2033125" y="2667208"/>
                </a:cxn>
                <a:cxn ang="0">
                  <a:pos x="2033125" y="2668270"/>
                </a:cxn>
                <a:cxn ang="0">
                  <a:pos x="1165171" y="2643946"/>
                </a:cxn>
                <a:cxn ang="0">
                  <a:pos x="2033125" y="2619624"/>
                </a:cxn>
                <a:cxn ang="0">
                  <a:pos x="2033125" y="2621198"/>
                </a:cxn>
                <a:cxn ang="0">
                  <a:pos x="2035476" y="2619624"/>
                </a:cxn>
                <a:cxn ang="0">
                  <a:pos x="2050686" y="2644204"/>
                </a:cxn>
                <a:cxn ang="0">
                  <a:pos x="2035476" y="2668782"/>
                </a:cxn>
                <a:cxn ang="0">
                  <a:pos x="2775328" y="2668784"/>
                </a:cxn>
                <a:cxn ang="0">
                  <a:pos x="2760119" y="2644204"/>
                </a:cxn>
                <a:cxn ang="0">
                  <a:pos x="2775328" y="2619624"/>
                </a:cxn>
                <a:cxn ang="0">
                  <a:pos x="2777678" y="2621200"/>
                </a:cxn>
                <a:cxn ang="0">
                  <a:pos x="2777678" y="2619626"/>
                </a:cxn>
                <a:cxn ang="0">
                  <a:pos x="3645634" y="2643948"/>
                </a:cxn>
                <a:cxn ang="0">
                  <a:pos x="2777678" y="2668270"/>
                </a:cxn>
                <a:cxn ang="0">
                  <a:pos x="2777678" y="2667210"/>
                </a:cxn>
                <a:cxn ang="0">
                  <a:pos x="2775328" y="2668784"/>
                </a:cxn>
                <a:cxn ang="0">
                  <a:pos x="2669457" y="2693362"/>
                </a:cxn>
                <a:cxn ang="0">
                  <a:pos x="2620280" y="2644204"/>
                </a:cxn>
                <a:cxn ang="0">
                  <a:pos x="2669457" y="2595044"/>
                </a:cxn>
                <a:cxn ang="0">
                  <a:pos x="2718633" y="2644204"/>
                </a:cxn>
                <a:cxn ang="0">
                  <a:pos x="2669457" y="2693362"/>
                </a:cxn>
                <a:cxn ang="0">
                  <a:pos x="2141348" y="2693362"/>
                </a:cxn>
                <a:cxn ang="0">
                  <a:pos x="2092171" y="2644204"/>
                </a:cxn>
                <a:cxn ang="0">
                  <a:pos x="2141348" y="2595044"/>
                </a:cxn>
                <a:cxn ang="0">
                  <a:pos x="2190524" y="2644204"/>
                </a:cxn>
                <a:cxn ang="0">
                  <a:pos x="2141348" y="2693362"/>
                </a:cxn>
                <a:cxn ang="0">
                  <a:pos x="2405403" y="2716414"/>
                </a:cxn>
                <a:cxn ang="0">
                  <a:pos x="2273495" y="2644204"/>
                </a:cxn>
                <a:cxn ang="0">
                  <a:pos x="2405403" y="2571994"/>
                </a:cxn>
                <a:cxn ang="0">
                  <a:pos x="2537309" y="2644204"/>
                </a:cxn>
                <a:cxn ang="0">
                  <a:pos x="2405403" y="2716414"/>
                </a:cxn>
                <a:cxn ang="0">
                  <a:pos x="288323" y="3984874"/>
                </a:cxn>
                <a:cxn ang="0">
                  <a:pos x="4522482" y="3984874"/>
                </a:cxn>
                <a:cxn ang="0">
                  <a:pos x="2405403" y="325793"/>
                </a:cxn>
                <a:cxn ang="0">
                  <a:pos x="288323" y="3984874"/>
                </a:cxn>
                <a:cxn ang="0">
                  <a:pos x="183721" y="4054276"/>
                </a:cxn>
                <a:cxn ang="0">
                  <a:pos x="2405405" y="158323"/>
                </a:cxn>
                <a:cxn ang="0">
                  <a:pos x="4627085" y="4054276"/>
                </a:cxn>
                <a:cxn ang="0">
                  <a:pos x="183721" y="4054276"/>
                </a:cxn>
                <a:cxn ang="0">
                  <a:pos x="0" y="4145756"/>
                </a:cxn>
                <a:cxn ang="0">
                  <a:pos x="4810806" y="4145756"/>
                </a:cxn>
                <a:cxn ang="0">
                  <a:pos x="2405405" y="0"/>
                </a:cxn>
                <a:cxn ang="0">
                  <a:pos x="0" y="4145756"/>
                </a:cxn>
              </a:cxnLst>
              <a:rect l="txL" t="txT" r="txR" b="txB"/>
              <a:pathLst>
                <a:path w="4809078" h="4145756">
                  <a:moveTo>
                    <a:pt x="2404537" y="1179011"/>
                  </a:moveTo>
                  <a:lnTo>
                    <a:pt x="2357285" y="1086906"/>
                  </a:lnTo>
                  <a:lnTo>
                    <a:pt x="2259373" y="1068117"/>
                  </a:lnTo>
                  <a:lnTo>
                    <a:pt x="2328082" y="992403"/>
                  </a:lnTo>
                  <a:lnTo>
                    <a:pt x="2314821" y="888686"/>
                  </a:lnTo>
                  <a:lnTo>
                    <a:pt x="2404537" y="933997"/>
                  </a:lnTo>
                  <a:lnTo>
                    <a:pt x="2494253" y="888686"/>
                  </a:lnTo>
                  <a:lnTo>
                    <a:pt x="2480992" y="992403"/>
                  </a:lnTo>
                  <a:lnTo>
                    <a:pt x="2549701" y="1068117"/>
                  </a:lnTo>
                  <a:lnTo>
                    <a:pt x="2451789" y="1086906"/>
                  </a:lnTo>
                  <a:lnTo>
                    <a:pt x="2404537" y="1179011"/>
                  </a:lnTo>
                  <a:close/>
                  <a:moveTo>
                    <a:pt x="2034744" y="2668782"/>
                  </a:moveTo>
                  <a:lnTo>
                    <a:pt x="2032394" y="2667209"/>
                  </a:lnTo>
                  <a:lnTo>
                    <a:pt x="2032394" y="2668270"/>
                  </a:lnTo>
                  <a:lnTo>
                    <a:pt x="1164752" y="2643947"/>
                  </a:lnTo>
                  <a:lnTo>
                    <a:pt x="2032394" y="2619625"/>
                  </a:lnTo>
                  <a:lnTo>
                    <a:pt x="2032394" y="2621198"/>
                  </a:lnTo>
                  <a:lnTo>
                    <a:pt x="2034744" y="2619624"/>
                  </a:lnTo>
                  <a:cubicBezTo>
                    <a:pt x="2043141" y="2619624"/>
                    <a:pt x="2049949" y="2630629"/>
                    <a:pt x="2049949" y="2644204"/>
                  </a:cubicBezTo>
                  <a:cubicBezTo>
                    <a:pt x="2049949" y="2657778"/>
                    <a:pt x="2043141" y="2668782"/>
                    <a:pt x="2034744" y="2668782"/>
                  </a:cubicBezTo>
                  <a:close/>
                  <a:moveTo>
                    <a:pt x="2774331" y="2668784"/>
                  </a:moveTo>
                  <a:cubicBezTo>
                    <a:pt x="2765934" y="2668784"/>
                    <a:pt x="2759127" y="2657779"/>
                    <a:pt x="2759127" y="2644205"/>
                  </a:cubicBezTo>
                  <a:cubicBezTo>
                    <a:pt x="2759127" y="2630630"/>
                    <a:pt x="2765934" y="2619625"/>
                    <a:pt x="2774331" y="2619625"/>
                  </a:cubicBezTo>
                  <a:lnTo>
                    <a:pt x="2776680" y="2621200"/>
                  </a:lnTo>
                  <a:lnTo>
                    <a:pt x="2776680" y="2619626"/>
                  </a:lnTo>
                  <a:lnTo>
                    <a:pt x="3644323" y="2643948"/>
                  </a:lnTo>
                  <a:lnTo>
                    <a:pt x="2776680" y="2668271"/>
                  </a:lnTo>
                  <a:lnTo>
                    <a:pt x="2776680" y="2667210"/>
                  </a:lnTo>
                  <a:lnTo>
                    <a:pt x="2774331" y="2668784"/>
                  </a:lnTo>
                  <a:close/>
                  <a:moveTo>
                    <a:pt x="2668497" y="2693363"/>
                  </a:moveTo>
                  <a:cubicBezTo>
                    <a:pt x="2641348" y="2693363"/>
                    <a:pt x="2619338" y="2671353"/>
                    <a:pt x="2619338" y="2644204"/>
                  </a:cubicBezTo>
                  <a:cubicBezTo>
                    <a:pt x="2619338" y="2617055"/>
                    <a:pt x="2641348" y="2595045"/>
                    <a:pt x="2668497" y="2595045"/>
                  </a:cubicBezTo>
                  <a:cubicBezTo>
                    <a:pt x="2695646" y="2595045"/>
                    <a:pt x="2717656" y="2617055"/>
                    <a:pt x="2717656" y="2644204"/>
                  </a:cubicBezTo>
                  <a:cubicBezTo>
                    <a:pt x="2717656" y="2671353"/>
                    <a:pt x="2695646" y="2693363"/>
                    <a:pt x="2668497" y="2693363"/>
                  </a:cubicBezTo>
                  <a:close/>
                  <a:moveTo>
                    <a:pt x="2140578" y="2693363"/>
                  </a:moveTo>
                  <a:cubicBezTo>
                    <a:pt x="2113429" y="2693363"/>
                    <a:pt x="2091419" y="2671353"/>
                    <a:pt x="2091419" y="2644204"/>
                  </a:cubicBezTo>
                  <a:cubicBezTo>
                    <a:pt x="2091419" y="2617055"/>
                    <a:pt x="2113429" y="2595045"/>
                    <a:pt x="2140578" y="2595045"/>
                  </a:cubicBezTo>
                  <a:cubicBezTo>
                    <a:pt x="2167727" y="2595045"/>
                    <a:pt x="2189737" y="2617055"/>
                    <a:pt x="2189737" y="2644204"/>
                  </a:cubicBezTo>
                  <a:cubicBezTo>
                    <a:pt x="2189737" y="2671353"/>
                    <a:pt x="2167727" y="2693363"/>
                    <a:pt x="2140578" y="2693363"/>
                  </a:cubicBezTo>
                  <a:close/>
                  <a:moveTo>
                    <a:pt x="2404538" y="2716414"/>
                  </a:moveTo>
                  <a:lnTo>
                    <a:pt x="2272679" y="2644204"/>
                  </a:lnTo>
                  <a:lnTo>
                    <a:pt x="2404538" y="2571994"/>
                  </a:lnTo>
                  <a:lnTo>
                    <a:pt x="2536396" y="2644204"/>
                  </a:lnTo>
                  <a:lnTo>
                    <a:pt x="2404538" y="2716414"/>
                  </a:lnTo>
                  <a:close/>
                  <a:moveTo>
                    <a:pt x="288219" y="3984874"/>
                  </a:moveTo>
                  <a:lnTo>
                    <a:pt x="4520859" y="3984874"/>
                  </a:lnTo>
                  <a:lnTo>
                    <a:pt x="2404539" y="325793"/>
                  </a:lnTo>
                  <a:lnTo>
                    <a:pt x="288219" y="3984874"/>
                  </a:lnTo>
                  <a:close/>
                  <a:moveTo>
                    <a:pt x="183655" y="4054276"/>
                  </a:moveTo>
                  <a:lnTo>
                    <a:pt x="2404540" y="158323"/>
                  </a:lnTo>
                  <a:lnTo>
                    <a:pt x="4625424" y="4054276"/>
                  </a:lnTo>
                  <a:lnTo>
                    <a:pt x="183655" y="4054276"/>
                  </a:lnTo>
                  <a:close/>
                  <a:moveTo>
                    <a:pt x="0" y="4145756"/>
                  </a:moveTo>
                  <a:lnTo>
                    <a:pt x="4809078" y="4145756"/>
                  </a:lnTo>
                  <a:lnTo>
                    <a:pt x="2404540" y="0"/>
                  </a:lnTo>
                  <a:lnTo>
                    <a:pt x="0" y="4145756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412" name="等腰三角形 28"/>
            <p:cNvSpPr/>
            <p:nvPr/>
          </p:nvSpPr>
          <p:spPr>
            <a:xfrm rot="-10021505">
              <a:off x="0" y="104755"/>
              <a:ext cx="5084570" cy="3839427"/>
            </a:xfrm>
            <a:prstGeom prst="triangle">
              <a:avLst>
                <a:gd name="adj" fmla="val 50000"/>
              </a:avLst>
            </a:prstGeom>
            <a:noFill/>
            <a:ln w="63500" cap="flat" cmpd="sng">
              <a:solidFill>
                <a:schemeClr val="bg1">
                  <a:alpha val="63136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413" name="等腰三角形 29"/>
            <p:cNvSpPr/>
            <p:nvPr/>
          </p:nvSpPr>
          <p:spPr>
            <a:xfrm rot="10021505" flipH="1">
              <a:off x="0" y="104755"/>
              <a:ext cx="5084570" cy="3839427"/>
            </a:xfrm>
            <a:prstGeom prst="triangle">
              <a:avLst>
                <a:gd name="adj" fmla="val 50000"/>
              </a:avLst>
            </a:prstGeom>
            <a:noFill/>
            <a:ln w="63500" cap="flat" cmpd="sng">
              <a:solidFill>
                <a:schemeClr val="bg1">
                  <a:alpha val="63136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414" name="文本框 31"/>
            <p:cNvSpPr txBox="1"/>
            <p:nvPr/>
          </p:nvSpPr>
          <p:spPr>
            <a:xfrm>
              <a:off x="834124" y="305917"/>
              <a:ext cx="341632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3600" dirty="0">
                  <a:solidFill>
                    <a:srgbClr val="8F0000"/>
                  </a:solidFill>
                  <a:latin typeface="方正姚体" pitchFamily="2" charset="-122"/>
                  <a:ea typeface="方正姚体" pitchFamily="2" charset="-122"/>
                </a:rPr>
                <a:t>在这里输入标题</a:t>
              </a:r>
              <a:endParaRPr lang="zh-CN" altLang="zh-CN" sz="3600" dirty="0">
                <a:solidFill>
                  <a:srgbClr val="8F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17415" name="文本框 32"/>
            <p:cNvSpPr txBox="1"/>
            <p:nvPr/>
          </p:nvSpPr>
          <p:spPr>
            <a:xfrm>
              <a:off x="1514677" y="920333"/>
              <a:ext cx="202491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2400" dirty="0">
                  <a:solidFill>
                    <a:srgbClr val="AE0D09"/>
                  </a:solidFill>
                  <a:latin typeface="Agency FB" pitchFamily="34" charset="0"/>
                  <a:ea typeface="微软雅黑 Light" pitchFamily="2" charset="-122"/>
                </a:rPr>
                <a:t>Put Your Title Here</a:t>
              </a:r>
              <a:endParaRPr lang="zh-CN" altLang="en-US" sz="2400" dirty="0">
                <a:solidFill>
                  <a:srgbClr val="AE0D09"/>
                </a:solidFill>
                <a:latin typeface="Agency FB" pitchFamily="34" charset="0"/>
                <a:ea typeface="微软雅黑 Light" pitchFamily="2" charset="-122"/>
              </a:endParaRPr>
            </a:p>
          </p:txBody>
        </p:sp>
        <p:sp>
          <p:nvSpPr>
            <p:cNvPr id="17416" name="文本框 33"/>
            <p:cNvSpPr txBox="1"/>
            <p:nvPr/>
          </p:nvSpPr>
          <p:spPr>
            <a:xfrm>
              <a:off x="2229538" y="1566664"/>
              <a:ext cx="625492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en-US" altLang="zh-CN" sz="8800" dirty="0">
                  <a:solidFill>
                    <a:srgbClr val="7C0101"/>
                  </a:solidFill>
                  <a:latin typeface="Agency FB" pitchFamily="34" charset="0"/>
                  <a:ea typeface="微软雅黑 Light" pitchFamily="2" charset="-122"/>
                </a:rPr>
                <a:t>2</a:t>
              </a:r>
              <a:endParaRPr lang="zh-CN" altLang="en-US" sz="8800" dirty="0">
                <a:solidFill>
                  <a:srgbClr val="7C0101"/>
                </a:solidFill>
                <a:latin typeface="Agency FB" pitchFamily="34" charset="0"/>
                <a:ea typeface="微软雅黑 Light" pitchFamily="2" charset="-122"/>
              </a:endParaRPr>
            </a:p>
          </p:txBody>
        </p:sp>
        <p:pic>
          <p:nvPicPr>
            <p:cNvPr id="17417" name="图片 5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45061" y="1527675"/>
              <a:ext cx="701101" cy="76206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99"/>
          <p:cNvGrpSpPr/>
          <p:nvPr/>
        </p:nvGrpSpPr>
        <p:grpSpPr>
          <a:xfrm>
            <a:off x="3311525" y="633413"/>
            <a:ext cx="5351463" cy="5594350"/>
            <a:chOff x="0" y="0"/>
            <a:chExt cx="5352362" cy="5595436"/>
          </a:xfrm>
        </p:grpSpPr>
        <p:grpSp>
          <p:nvGrpSpPr>
            <p:cNvPr id="18650" name="组合 178"/>
            <p:cNvGrpSpPr/>
            <p:nvPr/>
          </p:nvGrpSpPr>
          <p:grpSpPr>
            <a:xfrm>
              <a:off x="3597971" y="1007868"/>
              <a:ext cx="1731960" cy="1668486"/>
              <a:chOff x="0" y="0"/>
              <a:chExt cx="2046364" cy="1971366"/>
            </a:xfrm>
          </p:grpSpPr>
          <p:pic>
            <p:nvPicPr>
              <p:cNvPr id="19501" name="图片 17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502" name="椭圆 180"/>
              <p:cNvSpPr/>
              <p:nvPr/>
            </p:nvSpPr>
            <p:spPr>
              <a:xfrm rot="10800000">
                <a:off x="804694" y="580159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9503" name="椭圆 181"/>
              <p:cNvGrpSpPr/>
              <p:nvPr/>
            </p:nvGrpSpPr>
            <p:grpSpPr>
              <a:xfrm>
                <a:off x="933987" y="812562"/>
                <a:ext cx="1058962" cy="1051785"/>
                <a:chOff x="0" y="0"/>
                <a:chExt cx="896112" cy="890016"/>
              </a:xfrm>
            </p:grpSpPr>
            <p:pic>
              <p:nvPicPr>
                <p:cNvPr id="19668" name="椭圆 18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896112" cy="890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69" name="Text Box 8"/>
                <p:cNvSpPr txBox="1"/>
                <p:nvPr/>
              </p:nvSpPr>
              <p:spPr>
                <a:xfrm rot="10800000">
                  <a:off x="130101" y="128488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04" name="椭圆 182"/>
              <p:cNvGrpSpPr/>
              <p:nvPr/>
            </p:nvGrpSpPr>
            <p:grpSpPr>
              <a:xfrm>
                <a:off x="948394" y="711706"/>
                <a:ext cx="194503" cy="194508"/>
                <a:chOff x="0" y="0"/>
                <a:chExt cx="164592" cy="164592"/>
              </a:xfrm>
            </p:grpSpPr>
            <p:pic>
              <p:nvPicPr>
                <p:cNvPr id="19666" name="椭圆 182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64592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67" name="Text Box 11"/>
                <p:cNvSpPr txBox="1"/>
                <p:nvPr/>
              </p:nvSpPr>
              <p:spPr>
                <a:xfrm rot="10800000">
                  <a:off x="21594" y="23349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05" name="椭圆 183"/>
              <p:cNvGrpSpPr/>
              <p:nvPr/>
            </p:nvGrpSpPr>
            <p:grpSpPr>
              <a:xfrm>
                <a:off x="530573" y="1071907"/>
                <a:ext cx="900478" cy="900501"/>
                <a:chOff x="0" y="0"/>
                <a:chExt cx="762000" cy="762000"/>
              </a:xfrm>
            </p:grpSpPr>
            <p:pic>
              <p:nvPicPr>
                <p:cNvPr id="19664" name="椭圆 183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65" name="Text Box 14"/>
                <p:cNvSpPr txBox="1"/>
                <p:nvPr/>
              </p:nvSpPr>
              <p:spPr>
                <a:xfrm rot="-3434205">
                  <a:off x="111913" y="112077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06" name="椭圆 184"/>
              <p:cNvGrpSpPr/>
              <p:nvPr/>
            </p:nvGrpSpPr>
            <p:grpSpPr>
              <a:xfrm>
                <a:off x="55121" y="913418"/>
                <a:ext cx="144076" cy="144080"/>
                <a:chOff x="0" y="0"/>
                <a:chExt cx="121920" cy="121920"/>
              </a:xfrm>
            </p:grpSpPr>
            <p:pic>
              <p:nvPicPr>
                <p:cNvPr id="19662" name="椭圆 184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63" name="Text Box 17"/>
                <p:cNvSpPr txBox="1"/>
                <p:nvPr/>
              </p:nvSpPr>
              <p:spPr>
                <a:xfrm rot="10800000">
                  <a:off x="20443" y="19468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07" name="椭圆 185"/>
              <p:cNvGrpSpPr/>
              <p:nvPr/>
            </p:nvGrpSpPr>
            <p:grpSpPr>
              <a:xfrm>
                <a:off x="494554" y="812562"/>
                <a:ext cx="201707" cy="208916"/>
                <a:chOff x="0" y="0"/>
                <a:chExt cx="170688" cy="176784"/>
              </a:xfrm>
            </p:grpSpPr>
            <p:pic>
              <p:nvPicPr>
                <p:cNvPr id="19660" name="椭圆 18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170688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61" name="Text Box 20"/>
                <p:cNvSpPr txBox="1"/>
                <p:nvPr/>
              </p:nvSpPr>
              <p:spPr>
                <a:xfrm rot="891223">
                  <a:off x="27150" y="29050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08" name="椭圆 186"/>
              <p:cNvGrpSpPr/>
              <p:nvPr/>
            </p:nvGrpSpPr>
            <p:grpSpPr>
              <a:xfrm>
                <a:off x="753891" y="1360067"/>
                <a:ext cx="144076" cy="151284"/>
                <a:chOff x="0" y="0"/>
                <a:chExt cx="121920" cy="128016"/>
              </a:xfrm>
            </p:grpSpPr>
            <p:pic>
              <p:nvPicPr>
                <p:cNvPr id="19658" name="椭圆 186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121920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59" name="Text Box 23"/>
                <p:cNvSpPr txBox="1"/>
                <p:nvPr/>
              </p:nvSpPr>
              <p:spPr>
                <a:xfrm rot="891223">
                  <a:off x="18066" y="21533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09" name="椭圆 187"/>
              <p:cNvGrpSpPr/>
              <p:nvPr/>
            </p:nvGrpSpPr>
            <p:grpSpPr>
              <a:xfrm>
                <a:off x="436923" y="546014"/>
                <a:ext cx="338580" cy="338588"/>
                <a:chOff x="0" y="0"/>
                <a:chExt cx="286512" cy="286512"/>
              </a:xfrm>
            </p:grpSpPr>
            <p:pic>
              <p:nvPicPr>
                <p:cNvPr id="19656" name="椭圆 187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286512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57" name="Text Box 26"/>
                <p:cNvSpPr txBox="1"/>
                <p:nvPr/>
              </p:nvSpPr>
              <p:spPr>
                <a:xfrm rot="-3434205">
                  <a:off x="42520" y="42447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10" name="椭圆 188"/>
              <p:cNvGrpSpPr/>
              <p:nvPr/>
            </p:nvGrpSpPr>
            <p:grpSpPr>
              <a:xfrm>
                <a:off x="552184" y="1194375"/>
                <a:ext cx="504268" cy="504280"/>
                <a:chOff x="0" y="0"/>
                <a:chExt cx="426720" cy="426720"/>
              </a:xfrm>
            </p:grpSpPr>
            <p:pic>
              <p:nvPicPr>
                <p:cNvPr id="19654" name="椭圆 188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426720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55" name="Text Box 29"/>
                <p:cNvSpPr txBox="1"/>
                <p:nvPr/>
              </p:nvSpPr>
              <p:spPr>
                <a:xfrm rot="10800000">
                  <a:off x="62828" y="63094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11" name="椭圆 189"/>
              <p:cNvGrpSpPr/>
              <p:nvPr/>
            </p:nvGrpSpPr>
            <p:grpSpPr>
              <a:xfrm>
                <a:off x="890764" y="1259211"/>
                <a:ext cx="280949" cy="288160"/>
                <a:chOff x="0" y="0"/>
                <a:chExt cx="237744" cy="243840"/>
              </a:xfrm>
            </p:grpSpPr>
            <p:pic>
              <p:nvPicPr>
                <p:cNvPr id="19652" name="椭圆 189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237744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53" name="Text Box 32"/>
                <p:cNvSpPr txBox="1"/>
                <p:nvPr/>
              </p:nvSpPr>
              <p:spPr>
                <a:xfrm rot="9822440">
                  <a:off x="35350" y="39206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12" name="椭圆 190"/>
              <p:cNvGrpSpPr/>
              <p:nvPr/>
            </p:nvGrpSpPr>
            <p:grpSpPr>
              <a:xfrm>
                <a:off x="797114" y="971050"/>
                <a:ext cx="814032" cy="814053"/>
                <a:chOff x="0" y="0"/>
                <a:chExt cx="688848" cy="688848"/>
              </a:xfrm>
            </p:grpSpPr>
            <p:pic>
              <p:nvPicPr>
                <p:cNvPr id="19650" name="椭圆 190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688848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51" name="Text Box 35"/>
                <p:cNvSpPr txBox="1"/>
                <p:nvPr/>
              </p:nvSpPr>
              <p:spPr>
                <a:xfrm rot="10800000">
                  <a:off x="98609" y="100063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13" name="椭圆 191"/>
              <p:cNvGrpSpPr/>
              <p:nvPr/>
            </p:nvGrpSpPr>
            <p:grpSpPr>
              <a:xfrm>
                <a:off x="653038" y="963846"/>
                <a:ext cx="605121" cy="612340"/>
                <a:chOff x="0" y="0"/>
                <a:chExt cx="512064" cy="518160"/>
              </a:xfrm>
            </p:grpSpPr>
            <p:pic>
              <p:nvPicPr>
                <p:cNvPr id="19648" name="椭圆 191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512064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49" name="Text Box 38"/>
                <p:cNvSpPr txBox="1"/>
                <p:nvPr/>
              </p:nvSpPr>
              <p:spPr>
                <a:xfrm rot="10800000">
                  <a:off x="73745" y="77861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14" name="椭圆 192"/>
              <p:cNvGrpSpPr/>
              <p:nvPr/>
            </p:nvGrpSpPr>
            <p:grpSpPr>
              <a:xfrm>
                <a:off x="400904" y="704502"/>
                <a:ext cx="345783" cy="345792"/>
                <a:chOff x="0" y="0"/>
                <a:chExt cx="292608" cy="292608"/>
              </a:xfrm>
            </p:grpSpPr>
            <p:pic>
              <p:nvPicPr>
                <p:cNvPr id="19646" name="椭圆 192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47" name="Text Box 41"/>
                <p:cNvSpPr txBox="1"/>
                <p:nvPr/>
              </p:nvSpPr>
              <p:spPr>
                <a:xfrm rot="10800000">
                  <a:off x="40539" y="45064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15" name="椭圆 193"/>
              <p:cNvGrpSpPr/>
              <p:nvPr/>
            </p:nvGrpSpPr>
            <p:grpSpPr>
              <a:xfrm>
                <a:off x="825930" y="697298"/>
                <a:ext cx="684363" cy="677176"/>
                <a:chOff x="0" y="0"/>
                <a:chExt cx="579120" cy="573024"/>
              </a:xfrm>
            </p:grpSpPr>
            <p:pic>
              <p:nvPicPr>
                <p:cNvPr id="19644" name="椭圆 193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579120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45" name="Text Box 44"/>
                <p:cNvSpPr txBox="1"/>
                <p:nvPr/>
              </p:nvSpPr>
              <p:spPr>
                <a:xfrm rot="10800000">
                  <a:off x="83205" y="82554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16" name="椭圆 194"/>
              <p:cNvGrpSpPr/>
              <p:nvPr/>
            </p:nvGrpSpPr>
            <p:grpSpPr>
              <a:xfrm>
                <a:off x="775503" y="185814"/>
                <a:ext cx="360191" cy="352996"/>
                <a:chOff x="0" y="0"/>
                <a:chExt cx="304800" cy="298704"/>
              </a:xfrm>
            </p:grpSpPr>
            <p:pic>
              <p:nvPicPr>
                <p:cNvPr id="19642" name="椭圆 194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304800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43" name="Text Box 47"/>
                <p:cNvSpPr txBox="1"/>
                <p:nvPr/>
              </p:nvSpPr>
              <p:spPr>
                <a:xfrm rot="-6112846">
                  <a:off x="48527" y="45102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17" name="椭圆 195"/>
              <p:cNvGrpSpPr/>
              <p:nvPr/>
            </p:nvGrpSpPr>
            <p:grpSpPr>
              <a:xfrm>
                <a:off x="444127" y="603646"/>
                <a:ext cx="907682" cy="900501"/>
                <a:chOff x="0" y="0"/>
                <a:chExt cx="768096" cy="762000"/>
              </a:xfrm>
            </p:grpSpPr>
            <p:pic>
              <p:nvPicPr>
                <p:cNvPr id="19640" name="椭圆 195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41" name="Text Box 50"/>
                <p:cNvSpPr txBox="1"/>
                <p:nvPr/>
              </p:nvSpPr>
              <p:spPr>
                <a:xfrm rot="-3434205">
                  <a:off x="114378" y="112089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18" name="椭圆 196"/>
              <p:cNvGrpSpPr/>
              <p:nvPr/>
            </p:nvGrpSpPr>
            <p:grpSpPr>
              <a:xfrm>
                <a:off x="-2510" y="819766"/>
                <a:ext cx="907682" cy="907705"/>
                <a:chOff x="0" y="0"/>
                <a:chExt cx="768096" cy="768096"/>
              </a:xfrm>
            </p:grpSpPr>
            <p:pic>
              <p:nvPicPr>
                <p:cNvPr id="19638" name="椭圆 196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39" name="Text Box 53"/>
                <p:cNvSpPr txBox="1"/>
                <p:nvPr/>
              </p:nvSpPr>
              <p:spPr>
                <a:xfrm rot="2191815">
                  <a:off x="113484" y="114456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19" name="椭圆 197"/>
              <p:cNvGrpSpPr/>
              <p:nvPr/>
            </p:nvGrpSpPr>
            <p:grpSpPr>
              <a:xfrm>
                <a:off x="494554" y="236242"/>
                <a:ext cx="345783" cy="345792"/>
                <a:chOff x="0" y="0"/>
                <a:chExt cx="292608" cy="292608"/>
              </a:xfrm>
            </p:grpSpPr>
            <p:pic>
              <p:nvPicPr>
                <p:cNvPr id="19636" name="椭圆 197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37" name="Text Box 56"/>
                <p:cNvSpPr txBox="1"/>
                <p:nvPr/>
              </p:nvSpPr>
              <p:spPr>
                <a:xfrm rot="-3434205">
                  <a:off x="45810" y="45474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20" name="椭圆 198"/>
              <p:cNvGrpSpPr/>
              <p:nvPr/>
            </p:nvGrpSpPr>
            <p:grpSpPr>
              <a:xfrm>
                <a:off x="530573" y="164202"/>
                <a:ext cx="432229" cy="432240"/>
                <a:chOff x="0" y="0"/>
                <a:chExt cx="365760" cy="365760"/>
              </a:xfrm>
            </p:grpSpPr>
            <p:pic>
              <p:nvPicPr>
                <p:cNvPr id="19634" name="椭圆 198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35" name="Text Box 59"/>
                <p:cNvSpPr txBox="1"/>
                <p:nvPr/>
              </p:nvSpPr>
              <p:spPr>
                <a:xfrm rot="-3434205">
                  <a:off x="55632" y="56172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21" name="椭圆 199"/>
              <p:cNvGrpSpPr/>
              <p:nvPr/>
            </p:nvGrpSpPr>
            <p:grpSpPr>
              <a:xfrm>
                <a:off x="155974" y="1057499"/>
                <a:ext cx="669955" cy="662768"/>
                <a:chOff x="0" y="0"/>
                <a:chExt cx="566928" cy="560832"/>
              </a:xfrm>
            </p:grpSpPr>
            <p:pic>
              <p:nvPicPr>
                <p:cNvPr id="19632" name="椭圆 199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33" name="Text Box 62"/>
                <p:cNvSpPr txBox="1"/>
                <p:nvPr/>
              </p:nvSpPr>
              <p:spPr>
                <a:xfrm rot="5135286">
                  <a:off x="87502" y="84171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22" name="椭圆 200"/>
              <p:cNvGrpSpPr/>
              <p:nvPr/>
            </p:nvGrpSpPr>
            <p:grpSpPr>
              <a:xfrm>
                <a:off x="1070859" y="1410495"/>
                <a:ext cx="504268" cy="497076"/>
                <a:chOff x="0" y="0"/>
                <a:chExt cx="426720" cy="420624"/>
              </a:xfrm>
            </p:grpSpPr>
            <p:pic>
              <p:nvPicPr>
                <p:cNvPr id="19630" name="椭圆 200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426720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31" name="Text Box 65"/>
                <p:cNvSpPr txBox="1"/>
                <p:nvPr/>
              </p:nvSpPr>
              <p:spPr>
                <a:xfrm rot="5135286">
                  <a:off x="66126" y="63555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23" name="椭圆 201"/>
              <p:cNvGrpSpPr/>
              <p:nvPr/>
            </p:nvGrpSpPr>
            <p:grpSpPr>
              <a:xfrm>
                <a:off x="566592" y="711706"/>
                <a:ext cx="389006" cy="389016"/>
                <a:chOff x="0" y="0"/>
                <a:chExt cx="329184" cy="329184"/>
              </a:xfrm>
            </p:grpSpPr>
            <p:pic>
              <p:nvPicPr>
                <p:cNvPr id="19628" name="椭圆 201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29" name="Text Box 68"/>
                <p:cNvSpPr txBox="1"/>
                <p:nvPr/>
              </p:nvSpPr>
              <p:spPr>
                <a:xfrm rot="10471189">
                  <a:off x="47791" y="49637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24" name="椭圆 202"/>
              <p:cNvGrpSpPr/>
              <p:nvPr/>
            </p:nvGrpSpPr>
            <p:grpSpPr>
              <a:xfrm>
                <a:off x="400904" y="106570"/>
                <a:ext cx="554694" cy="561912"/>
                <a:chOff x="0" y="0"/>
                <a:chExt cx="469392" cy="475488"/>
              </a:xfrm>
            </p:grpSpPr>
            <p:pic>
              <p:nvPicPr>
                <p:cNvPr id="19626" name="椭圆 202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469392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27" name="Text Box 71"/>
                <p:cNvSpPr txBox="1"/>
                <p:nvPr/>
              </p:nvSpPr>
              <p:spPr>
                <a:xfrm rot="5135286">
                  <a:off x="68700" y="73538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25" name="椭圆 203"/>
              <p:cNvGrpSpPr/>
              <p:nvPr/>
            </p:nvGrpSpPr>
            <p:grpSpPr>
              <a:xfrm>
                <a:off x="422515" y="538810"/>
                <a:ext cx="936497" cy="936521"/>
                <a:chOff x="0" y="0"/>
                <a:chExt cx="792480" cy="792480"/>
              </a:xfrm>
            </p:grpSpPr>
            <p:pic>
              <p:nvPicPr>
                <p:cNvPr id="19624" name="椭圆 203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792480" cy="792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25" name="Text Box 74"/>
                <p:cNvSpPr txBox="1"/>
                <p:nvPr/>
              </p:nvSpPr>
              <p:spPr>
                <a:xfrm rot="1966024">
                  <a:off x="120454" y="117065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526" name="图片 204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527" name="图片 205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461" name="椭圆 206"/>
              <p:cNvSpPr>
                <a:spLocks noChangeArrowheads="1"/>
              </p:cNvSpPr>
              <p:nvPr/>
            </p:nvSpPr>
            <p:spPr bwMode="auto">
              <a:xfrm rot="10800000">
                <a:off x="885361" y="1518180"/>
                <a:ext cx="339556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62" name="椭圆 207"/>
              <p:cNvSpPr>
                <a:spLocks noChangeArrowheads="1"/>
              </p:cNvSpPr>
              <p:nvPr/>
            </p:nvSpPr>
            <p:spPr bwMode="auto">
              <a:xfrm rot="10800000">
                <a:off x="909750" y="779019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63" name="椭圆 208"/>
              <p:cNvSpPr>
                <a:spLocks noChangeArrowheads="1"/>
              </p:cNvSpPr>
              <p:nvPr/>
            </p:nvSpPr>
            <p:spPr bwMode="auto">
              <a:xfrm rot="10800000">
                <a:off x="1007301" y="835301"/>
                <a:ext cx="482130" cy="4821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64" name="椭圆 209"/>
              <p:cNvSpPr>
                <a:spLocks noChangeArrowheads="1"/>
              </p:cNvSpPr>
              <p:nvPr/>
            </p:nvSpPr>
            <p:spPr bwMode="auto">
              <a:xfrm rot="10800000">
                <a:off x="346951" y="1111078"/>
                <a:ext cx="482130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540" name="椭圆 210"/>
              <p:cNvSpPr/>
              <p:nvPr/>
            </p:nvSpPr>
            <p:spPr>
              <a:xfrm rot="10800000">
                <a:off x="686506" y="713357"/>
                <a:ext cx="337679" cy="339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466" name="椭圆 211"/>
              <p:cNvSpPr>
                <a:spLocks noChangeArrowheads="1"/>
              </p:cNvSpPr>
              <p:nvPr/>
            </p:nvSpPr>
            <p:spPr bwMode="auto">
              <a:xfrm rot="10800000">
                <a:off x="551434" y="805284"/>
                <a:ext cx="577807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67" name="椭圆 212"/>
              <p:cNvSpPr>
                <a:spLocks noChangeArrowheads="1"/>
              </p:cNvSpPr>
              <p:nvPr/>
            </p:nvSpPr>
            <p:spPr bwMode="auto">
              <a:xfrm rot="10800000">
                <a:off x="857222" y="349405"/>
                <a:ext cx="733514" cy="73353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9547" name="椭圆 213"/>
              <p:cNvGrpSpPr/>
              <p:nvPr/>
            </p:nvGrpSpPr>
            <p:grpSpPr>
              <a:xfrm>
                <a:off x="717872" y="430750"/>
                <a:ext cx="1195834" cy="1195865"/>
                <a:chOff x="0" y="0"/>
                <a:chExt cx="1011936" cy="1011936"/>
              </a:xfrm>
            </p:grpSpPr>
            <p:pic>
              <p:nvPicPr>
                <p:cNvPr id="19622" name="椭圆 213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1011936" cy="1011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23" name="Text Box 86"/>
                <p:cNvSpPr txBox="1"/>
                <p:nvPr/>
              </p:nvSpPr>
              <p:spPr>
                <a:xfrm rot="6658391">
                  <a:off x="150298" y="149080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6471" name="椭圆 214"/>
              <p:cNvSpPr>
                <a:spLocks noChangeArrowheads="1"/>
              </p:cNvSpPr>
              <p:nvPr/>
            </p:nvSpPr>
            <p:spPr bwMode="auto">
              <a:xfrm rot="10800000">
                <a:off x="341322" y="1608230"/>
                <a:ext cx="202607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551" name="椭圆 215"/>
              <p:cNvSpPr/>
              <p:nvPr/>
            </p:nvSpPr>
            <p:spPr>
              <a:xfrm rot="3028440" flipV="1">
                <a:off x="979154" y="957248"/>
                <a:ext cx="474639" cy="47462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9552" name="椭圆 216"/>
              <p:cNvGrpSpPr/>
              <p:nvPr/>
            </p:nvGrpSpPr>
            <p:grpSpPr>
              <a:xfrm>
                <a:off x="1157305" y="524402"/>
                <a:ext cx="626732" cy="626748"/>
                <a:chOff x="0" y="0"/>
                <a:chExt cx="530352" cy="530352"/>
              </a:xfrm>
            </p:grpSpPr>
            <p:pic>
              <p:nvPicPr>
                <p:cNvPr id="19620" name="椭圆 216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21" name="Text Box 91"/>
                <p:cNvSpPr txBox="1"/>
                <p:nvPr/>
              </p:nvSpPr>
              <p:spPr>
                <a:xfrm rot="-7771559">
                  <a:off x="78205" y="8107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53" name="椭圆 217"/>
              <p:cNvGrpSpPr/>
              <p:nvPr/>
            </p:nvGrpSpPr>
            <p:grpSpPr>
              <a:xfrm>
                <a:off x="970006" y="560422"/>
                <a:ext cx="482656" cy="482668"/>
                <a:chOff x="0" y="0"/>
                <a:chExt cx="408432" cy="408432"/>
              </a:xfrm>
            </p:grpSpPr>
            <p:pic>
              <p:nvPicPr>
                <p:cNvPr id="19618" name="椭圆 217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408432" cy="408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19" name="Text Box 94"/>
                <p:cNvSpPr txBox="1"/>
                <p:nvPr/>
              </p:nvSpPr>
              <p:spPr>
                <a:xfrm rot="-7771559">
                  <a:off x="59402" y="59757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54" name="椭圆 218"/>
              <p:cNvGrpSpPr/>
              <p:nvPr/>
            </p:nvGrpSpPr>
            <p:grpSpPr>
              <a:xfrm>
                <a:off x="782707" y="726114"/>
                <a:ext cx="360191" cy="360200"/>
                <a:chOff x="0" y="0"/>
                <a:chExt cx="304800" cy="304800"/>
              </a:xfrm>
            </p:grpSpPr>
            <p:pic>
              <p:nvPicPr>
                <p:cNvPr id="19616" name="椭圆 218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17" name="Text Box 97"/>
                <p:cNvSpPr txBox="1"/>
                <p:nvPr/>
              </p:nvSpPr>
              <p:spPr>
                <a:xfrm rot="-7771559">
                  <a:off x="45564" y="45723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55" name="椭圆 219"/>
              <p:cNvGrpSpPr/>
              <p:nvPr/>
            </p:nvGrpSpPr>
            <p:grpSpPr>
              <a:xfrm>
                <a:off x="472942" y="1194375"/>
                <a:ext cx="208911" cy="208916"/>
                <a:chOff x="0" y="0"/>
                <a:chExt cx="176784" cy="176784"/>
              </a:xfrm>
            </p:grpSpPr>
            <p:pic>
              <p:nvPicPr>
                <p:cNvPr id="19614" name="椭圆 219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15" name="Text Box 100"/>
                <p:cNvSpPr txBox="1"/>
                <p:nvPr/>
              </p:nvSpPr>
              <p:spPr>
                <a:xfrm rot="-7771559">
                  <a:off x="28539" y="26559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56" name="椭圆 220"/>
              <p:cNvGrpSpPr/>
              <p:nvPr/>
            </p:nvGrpSpPr>
            <p:grpSpPr>
              <a:xfrm>
                <a:off x="970006" y="935030"/>
                <a:ext cx="403414" cy="410628"/>
                <a:chOff x="0" y="0"/>
                <a:chExt cx="341376" cy="347472"/>
              </a:xfrm>
            </p:grpSpPr>
            <p:pic>
              <p:nvPicPr>
                <p:cNvPr id="19612" name="椭圆 220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341376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13" name="Text Box 103"/>
                <p:cNvSpPr txBox="1"/>
                <p:nvPr/>
              </p:nvSpPr>
              <p:spPr>
                <a:xfrm rot="-7771559">
                  <a:off x="51888" y="55103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57" name="椭圆 221"/>
              <p:cNvGrpSpPr/>
              <p:nvPr/>
            </p:nvGrpSpPr>
            <p:grpSpPr>
              <a:xfrm>
                <a:off x="854745" y="437954"/>
                <a:ext cx="216115" cy="208916"/>
                <a:chOff x="0" y="0"/>
                <a:chExt cx="182880" cy="176784"/>
              </a:xfrm>
            </p:grpSpPr>
            <p:pic>
              <p:nvPicPr>
                <p:cNvPr id="19610" name="椭圆 221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182880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11" name="Text Box 106"/>
                <p:cNvSpPr txBox="1"/>
                <p:nvPr/>
              </p:nvSpPr>
              <p:spPr>
                <a:xfrm rot="9141287">
                  <a:off x="30646" y="25207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58" name="椭圆 222"/>
              <p:cNvGrpSpPr/>
              <p:nvPr/>
            </p:nvGrpSpPr>
            <p:grpSpPr>
              <a:xfrm>
                <a:off x="638630" y="855786"/>
                <a:ext cx="533083" cy="533096"/>
                <a:chOff x="0" y="0"/>
                <a:chExt cx="451104" cy="451104"/>
              </a:xfrm>
            </p:grpSpPr>
            <p:pic>
              <p:nvPicPr>
                <p:cNvPr id="19608" name="椭圆 222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09" name="Text Box 109"/>
                <p:cNvSpPr txBox="1"/>
                <p:nvPr/>
              </p:nvSpPr>
              <p:spPr>
                <a:xfrm rot="6462645">
                  <a:off x="67084" y="69584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59" name="椭圆 223"/>
              <p:cNvGrpSpPr/>
              <p:nvPr/>
            </p:nvGrpSpPr>
            <p:grpSpPr>
              <a:xfrm>
                <a:off x="300051" y="589238"/>
                <a:ext cx="396210" cy="396220"/>
                <a:chOff x="0" y="0"/>
                <a:chExt cx="335280" cy="335280"/>
              </a:xfrm>
            </p:grpSpPr>
            <p:pic>
              <p:nvPicPr>
                <p:cNvPr id="19606" name="椭圆 223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07" name="Text Box 112"/>
                <p:cNvSpPr txBox="1"/>
                <p:nvPr/>
              </p:nvSpPr>
              <p:spPr>
                <a:xfrm rot="-2106846">
                  <a:off x="53142" y="52931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560" name="图片 224"/>
              <p:cNvPicPr>
                <a:picLocks noChangeAspect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 rot="3028440" flipV="1">
                <a:off x="922853" y="667719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561" name="图片 225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499" name="椭圆 226"/>
              <p:cNvSpPr>
                <a:spLocks noChangeArrowheads="1"/>
              </p:cNvSpPr>
              <p:nvPr/>
            </p:nvSpPr>
            <p:spPr bwMode="auto">
              <a:xfrm rot="3028440" flipV="1">
                <a:off x="986661" y="1131717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500" name="椭圆 227"/>
              <p:cNvSpPr>
                <a:spLocks noChangeArrowheads="1"/>
              </p:cNvSpPr>
              <p:nvPr/>
            </p:nvSpPr>
            <p:spPr bwMode="auto">
              <a:xfrm rot="3028440" flipV="1">
                <a:off x="867536" y="370982"/>
                <a:ext cx="283282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501" name="椭圆 228"/>
              <p:cNvSpPr>
                <a:spLocks noChangeArrowheads="1"/>
              </p:cNvSpPr>
              <p:nvPr/>
            </p:nvSpPr>
            <p:spPr bwMode="auto">
              <a:xfrm rot="3028440" flipV="1">
                <a:off x="453880" y="685220"/>
                <a:ext cx="283282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571" name="椭圆 229"/>
              <p:cNvSpPr/>
              <p:nvPr/>
            </p:nvSpPr>
            <p:spPr>
              <a:xfrm rot="3028440" flipV="1">
                <a:off x="763418" y="1197378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503" name="椭圆 230"/>
              <p:cNvSpPr>
                <a:spLocks noChangeArrowheads="1"/>
              </p:cNvSpPr>
              <p:nvPr/>
            </p:nvSpPr>
            <p:spPr bwMode="auto">
              <a:xfrm rot="3028440" flipV="1">
                <a:off x="1016674" y="1248034"/>
                <a:ext cx="429613" cy="4296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9575" name="椭圆 231"/>
              <p:cNvGrpSpPr/>
              <p:nvPr/>
            </p:nvGrpSpPr>
            <p:grpSpPr>
              <a:xfrm>
                <a:off x="991617" y="754930"/>
                <a:ext cx="698771" cy="705992"/>
                <a:chOff x="0" y="0"/>
                <a:chExt cx="591312" cy="597408"/>
              </a:xfrm>
            </p:grpSpPr>
            <p:pic>
              <p:nvPicPr>
                <p:cNvPr id="19604" name="椭圆 231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05" name="Text Box 122"/>
                <p:cNvSpPr txBox="1"/>
                <p:nvPr/>
              </p:nvSpPr>
              <p:spPr>
                <a:xfrm rot="-3629951">
                  <a:off x="87532" y="90237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76" name="椭圆 232"/>
              <p:cNvGrpSpPr/>
              <p:nvPr/>
            </p:nvGrpSpPr>
            <p:grpSpPr>
              <a:xfrm>
                <a:off x="199197" y="337098"/>
                <a:ext cx="626732" cy="626748"/>
                <a:chOff x="0" y="0"/>
                <a:chExt cx="530352" cy="530352"/>
              </a:xfrm>
            </p:grpSpPr>
            <p:pic>
              <p:nvPicPr>
                <p:cNvPr id="19602" name="椭圆 232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03" name="Text Box 125"/>
                <p:cNvSpPr txBox="1"/>
                <p:nvPr/>
              </p:nvSpPr>
              <p:spPr>
                <a:xfrm rot="-7771559">
                  <a:off x="77188" y="7842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577" name="图片 233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9578" name="椭圆 234"/>
              <p:cNvGrpSpPr/>
              <p:nvPr/>
            </p:nvGrpSpPr>
            <p:grpSpPr>
              <a:xfrm>
                <a:off x="1142898" y="459566"/>
                <a:ext cx="907682" cy="907705"/>
                <a:chOff x="0" y="0"/>
                <a:chExt cx="768096" cy="768096"/>
              </a:xfrm>
            </p:grpSpPr>
            <p:pic>
              <p:nvPicPr>
                <p:cNvPr id="19600" name="椭圆 234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01" name="Text Box 129"/>
                <p:cNvSpPr txBox="1"/>
                <p:nvPr/>
              </p:nvSpPr>
              <p:spPr>
                <a:xfrm rot="2191815">
                  <a:off x="115477" y="113122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79" name="椭圆 235"/>
              <p:cNvGrpSpPr/>
              <p:nvPr/>
            </p:nvGrpSpPr>
            <p:grpSpPr>
              <a:xfrm>
                <a:off x="1308586" y="697298"/>
                <a:ext cx="662752" cy="662768"/>
                <a:chOff x="0" y="0"/>
                <a:chExt cx="560832" cy="560832"/>
              </a:xfrm>
            </p:grpSpPr>
            <p:pic>
              <p:nvPicPr>
                <p:cNvPr id="19598" name="椭圆 235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560832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99" name="Text Box 132"/>
                <p:cNvSpPr txBox="1"/>
                <p:nvPr/>
              </p:nvSpPr>
              <p:spPr>
                <a:xfrm rot="5135286">
                  <a:off x="83399" y="82837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80" name="椭圆 236"/>
              <p:cNvGrpSpPr/>
              <p:nvPr/>
            </p:nvGrpSpPr>
            <p:grpSpPr>
              <a:xfrm>
                <a:off x="1243751" y="1136743"/>
                <a:ext cx="504268" cy="497076"/>
                <a:chOff x="0" y="0"/>
                <a:chExt cx="426720" cy="420624"/>
              </a:xfrm>
            </p:grpSpPr>
            <p:pic>
              <p:nvPicPr>
                <p:cNvPr id="19596" name="椭圆 236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426720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97" name="Text Box 135"/>
                <p:cNvSpPr txBox="1"/>
                <p:nvPr/>
              </p:nvSpPr>
              <p:spPr>
                <a:xfrm rot="5135286">
                  <a:off x="66607" y="62878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81" name="椭圆 237"/>
              <p:cNvGrpSpPr/>
              <p:nvPr/>
            </p:nvGrpSpPr>
            <p:grpSpPr>
              <a:xfrm>
                <a:off x="1042044" y="870194"/>
                <a:ext cx="705975" cy="705992"/>
                <a:chOff x="0" y="0"/>
                <a:chExt cx="597408" cy="597408"/>
              </a:xfrm>
            </p:grpSpPr>
            <p:pic>
              <p:nvPicPr>
                <p:cNvPr id="19594" name="椭圆 237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95" name="Text Box 138"/>
                <p:cNvSpPr txBox="1"/>
                <p:nvPr/>
              </p:nvSpPr>
              <p:spPr>
                <a:xfrm rot="-3629951">
                  <a:off x="92135" y="91235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82" name="椭圆 238"/>
              <p:cNvGrpSpPr/>
              <p:nvPr/>
            </p:nvGrpSpPr>
            <p:grpSpPr>
              <a:xfrm>
                <a:off x="1236547" y="754930"/>
                <a:ext cx="698771" cy="705992"/>
                <a:chOff x="0" y="0"/>
                <a:chExt cx="591312" cy="597408"/>
              </a:xfrm>
            </p:grpSpPr>
            <p:pic>
              <p:nvPicPr>
                <p:cNvPr id="19592" name="椭圆 238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93" name="Text Box 141"/>
                <p:cNvSpPr txBox="1"/>
                <p:nvPr/>
              </p:nvSpPr>
              <p:spPr>
                <a:xfrm rot="-3629951">
                  <a:off x="88116" y="89771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83" name="椭圆 239"/>
              <p:cNvGrpSpPr/>
              <p:nvPr/>
            </p:nvGrpSpPr>
            <p:grpSpPr>
              <a:xfrm>
                <a:off x="1294178" y="870194"/>
                <a:ext cx="698771" cy="705992"/>
                <a:chOff x="0" y="0"/>
                <a:chExt cx="591312" cy="597408"/>
              </a:xfrm>
            </p:grpSpPr>
            <p:pic>
              <p:nvPicPr>
                <p:cNvPr id="19590" name="椭圆 239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91" name="Text Box 144"/>
                <p:cNvSpPr txBox="1"/>
                <p:nvPr/>
              </p:nvSpPr>
              <p:spPr>
                <a:xfrm rot="-3629951">
                  <a:off x="86622" y="90770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84" name="椭圆 240"/>
              <p:cNvGrpSpPr/>
              <p:nvPr/>
            </p:nvGrpSpPr>
            <p:grpSpPr>
              <a:xfrm>
                <a:off x="1265363" y="394730"/>
                <a:ext cx="208911" cy="208916"/>
                <a:chOff x="0" y="0"/>
                <a:chExt cx="176784" cy="176784"/>
              </a:xfrm>
            </p:grpSpPr>
            <p:pic>
              <p:nvPicPr>
                <p:cNvPr id="19588" name="椭圆 240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89" name="Text Box 147"/>
                <p:cNvSpPr txBox="1"/>
                <p:nvPr/>
              </p:nvSpPr>
              <p:spPr>
                <a:xfrm rot="9141287">
                  <a:off x="28607" y="25631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6532" name="椭圆 241"/>
              <p:cNvSpPr>
                <a:spLocks noChangeArrowheads="1"/>
              </p:cNvSpPr>
              <p:nvPr/>
            </p:nvSpPr>
            <p:spPr bwMode="auto">
              <a:xfrm rot="3028440" flipV="1">
                <a:off x="1275563" y="326895"/>
                <a:ext cx="283283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651" name="组合 242"/>
            <p:cNvGrpSpPr/>
            <p:nvPr/>
          </p:nvGrpSpPr>
          <p:grpSpPr>
            <a:xfrm>
              <a:off x="3620402" y="2958286"/>
              <a:ext cx="1731960" cy="1668486"/>
              <a:chOff x="0" y="0"/>
              <a:chExt cx="2046364" cy="1971366"/>
            </a:xfrm>
          </p:grpSpPr>
          <p:pic>
            <p:nvPicPr>
              <p:cNvPr id="19332" name="图片 24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333" name="椭圆 244"/>
              <p:cNvSpPr/>
              <p:nvPr/>
            </p:nvSpPr>
            <p:spPr>
              <a:xfrm rot="10800000">
                <a:off x="804455" y="579462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9334" name="椭圆 245"/>
              <p:cNvGrpSpPr/>
              <p:nvPr/>
            </p:nvGrpSpPr>
            <p:grpSpPr>
              <a:xfrm>
                <a:off x="936299" y="806162"/>
                <a:ext cx="1051758" cy="1058989"/>
                <a:chOff x="0" y="0"/>
                <a:chExt cx="890016" cy="896112"/>
              </a:xfrm>
            </p:grpSpPr>
            <p:pic>
              <p:nvPicPr>
                <p:cNvPr id="19499" name="椭圆 245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890016" cy="896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00" name="Text Box 154"/>
                <p:cNvSpPr txBox="1"/>
                <p:nvPr/>
              </p:nvSpPr>
              <p:spPr>
                <a:xfrm rot="10800000">
                  <a:off x="128144" y="133904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35" name="椭圆 246"/>
              <p:cNvGrpSpPr/>
              <p:nvPr/>
            </p:nvGrpSpPr>
            <p:grpSpPr>
              <a:xfrm>
                <a:off x="943503" y="712510"/>
                <a:ext cx="201707" cy="194508"/>
                <a:chOff x="0" y="0"/>
                <a:chExt cx="170688" cy="164592"/>
              </a:xfrm>
            </p:grpSpPr>
            <p:pic>
              <p:nvPicPr>
                <p:cNvPr id="19497" name="椭圆 246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170688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98" name="Text Box 157"/>
                <p:cNvSpPr txBox="1"/>
                <p:nvPr/>
              </p:nvSpPr>
              <p:spPr>
                <a:xfrm rot="10800000">
                  <a:off x="25733" y="22669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36" name="椭圆 247"/>
              <p:cNvGrpSpPr/>
              <p:nvPr/>
            </p:nvGrpSpPr>
            <p:grpSpPr>
              <a:xfrm>
                <a:off x="525682" y="1072710"/>
                <a:ext cx="907682" cy="900501"/>
                <a:chOff x="0" y="0"/>
                <a:chExt cx="768096" cy="762000"/>
              </a:xfrm>
            </p:grpSpPr>
            <p:pic>
              <p:nvPicPr>
                <p:cNvPr id="19495" name="椭圆 247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96" name="Text Box 160"/>
                <p:cNvSpPr txBox="1"/>
                <p:nvPr/>
              </p:nvSpPr>
              <p:spPr>
                <a:xfrm rot="-3434205">
                  <a:off x="116052" y="111397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37" name="椭圆 248"/>
              <p:cNvGrpSpPr/>
              <p:nvPr/>
            </p:nvGrpSpPr>
            <p:grpSpPr>
              <a:xfrm>
                <a:off x="57433" y="914222"/>
                <a:ext cx="144076" cy="144080"/>
                <a:chOff x="0" y="0"/>
                <a:chExt cx="121920" cy="121920"/>
              </a:xfrm>
            </p:grpSpPr>
            <p:pic>
              <p:nvPicPr>
                <p:cNvPr id="19493" name="椭圆 248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94" name="Text Box 163"/>
                <p:cNvSpPr txBox="1"/>
                <p:nvPr/>
              </p:nvSpPr>
              <p:spPr>
                <a:xfrm rot="10800000">
                  <a:off x="18486" y="18788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38" name="椭圆 249"/>
              <p:cNvGrpSpPr/>
              <p:nvPr/>
            </p:nvGrpSpPr>
            <p:grpSpPr>
              <a:xfrm>
                <a:off x="496866" y="813366"/>
                <a:ext cx="201707" cy="208916"/>
                <a:chOff x="0" y="0"/>
                <a:chExt cx="170688" cy="176784"/>
              </a:xfrm>
            </p:grpSpPr>
            <p:pic>
              <p:nvPicPr>
                <p:cNvPr id="19491" name="椭圆 249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170688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92" name="Text Box 166"/>
                <p:cNvSpPr txBox="1"/>
                <p:nvPr/>
              </p:nvSpPr>
              <p:spPr>
                <a:xfrm rot="891223">
                  <a:off x="25193" y="28370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39" name="椭圆 250"/>
              <p:cNvGrpSpPr/>
              <p:nvPr/>
            </p:nvGrpSpPr>
            <p:grpSpPr>
              <a:xfrm>
                <a:off x="749000" y="1360870"/>
                <a:ext cx="151280" cy="151284"/>
                <a:chOff x="0" y="0"/>
                <a:chExt cx="128016" cy="128016"/>
              </a:xfrm>
            </p:grpSpPr>
            <p:pic>
              <p:nvPicPr>
                <p:cNvPr id="19489" name="椭圆 250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90" name="Text Box 169"/>
                <p:cNvSpPr txBox="1"/>
                <p:nvPr/>
              </p:nvSpPr>
              <p:spPr>
                <a:xfrm rot="891223">
                  <a:off x="22205" y="20853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40" name="椭圆 251"/>
              <p:cNvGrpSpPr/>
              <p:nvPr/>
            </p:nvGrpSpPr>
            <p:grpSpPr>
              <a:xfrm>
                <a:off x="432032" y="546818"/>
                <a:ext cx="345783" cy="338588"/>
                <a:chOff x="0" y="0"/>
                <a:chExt cx="292608" cy="286512"/>
              </a:xfrm>
            </p:grpSpPr>
            <p:pic>
              <p:nvPicPr>
                <p:cNvPr id="19487" name="椭圆 251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292608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88" name="Text Box 172"/>
                <p:cNvSpPr txBox="1"/>
                <p:nvPr/>
              </p:nvSpPr>
              <p:spPr>
                <a:xfrm rot="-3434205">
                  <a:off x="46659" y="41767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41" name="椭圆 252"/>
              <p:cNvGrpSpPr/>
              <p:nvPr/>
            </p:nvGrpSpPr>
            <p:grpSpPr>
              <a:xfrm>
                <a:off x="554497" y="1195178"/>
                <a:ext cx="504268" cy="504280"/>
                <a:chOff x="0" y="0"/>
                <a:chExt cx="426720" cy="426720"/>
              </a:xfrm>
            </p:grpSpPr>
            <p:pic>
              <p:nvPicPr>
                <p:cNvPr id="19485" name="椭圆 252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426720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86" name="Text Box 175"/>
                <p:cNvSpPr txBox="1"/>
                <p:nvPr/>
              </p:nvSpPr>
              <p:spPr>
                <a:xfrm rot="10800000">
                  <a:off x="60871" y="62414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42" name="椭圆 253"/>
              <p:cNvGrpSpPr/>
              <p:nvPr/>
            </p:nvGrpSpPr>
            <p:grpSpPr>
              <a:xfrm>
                <a:off x="885873" y="1260014"/>
                <a:ext cx="288153" cy="288160"/>
                <a:chOff x="0" y="0"/>
                <a:chExt cx="243840" cy="243840"/>
              </a:xfrm>
            </p:grpSpPr>
            <p:pic>
              <p:nvPicPr>
                <p:cNvPr id="19483" name="椭圆 253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243840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84" name="Text Box 178"/>
                <p:cNvSpPr txBox="1"/>
                <p:nvPr/>
              </p:nvSpPr>
              <p:spPr>
                <a:xfrm rot="9822440">
                  <a:off x="39489" y="38526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43" name="椭圆 254"/>
              <p:cNvGrpSpPr/>
              <p:nvPr/>
            </p:nvGrpSpPr>
            <p:grpSpPr>
              <a:xfrm>
                <a:off x="792223" y="971854"/>
                <a:ext cx="821236" cy="814053"/>
                <a:chOff x="0" y="0"/>
                <a:chExt cx="694944" cy="688848"/>
              </a:xfrm>
            </p:grpSpPr>
            <p:pic>
              <p:nvPicPr>
                <p:cNvPr id="19481" name="椭圆 254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694944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82" name="Text Box 181"/>
                <p:cNvSpPr txBox="1"/>
                <p:nvPr/>
              </p:nvSpPr>
              <p:spPr>
                <a:xfrm rot="10800000">
                  <a:off x="102748" y="99383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44" name="椭圆 255"/>
              <p:cNvGrpSpPr/>
              <p:nvPr/>
            </p:nvGrpSpPr>
            <p:grpSpPr>
              <a:xfrm>
                <a:off x="648147" y="964650"/>
                <a:ext cx="612325" cy="612340"/>
                <a:chOff x="0" y="0"/>
                <a:chExt cx="518160" cy="518160"/>
              </a:xfrm>
            </p:grpSpPr>
            <p:pic>
              <p:nvPicPr>
                <p:cNvPr id="19479" name="椭圆 255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80" name="Text Box 184"/>
                <p:cNvSpPr txBox="1"/>
                <p:nvPr/>
              </p:nvSpPr>
              <p:spPr>
                <a:xfrm rot="10800000">
                  <a:off x="77884" y="77181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45" name="椭圆 256"/>
              <p:cNvGrpSpPr/>
              <p:nvPr/>
            </p:nvGrpSpPr>
            <p:grpSpPr>
              <a:xfrm>
                <a:off x="396013" y="705306"/>
                <a:ext cx="345783" cy="345792"/>
                <a:chOff x="0" y="0"/>
                <a:chExt cx="292608" cy="292608"/>
              </a:xfrm>
            </p:grpSpPr>
            <p:pic>
              <p:nvPicPr>
                <p:cNvPr id="19477" name="椭圆 256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78" name="Text Box 187"/>
                <p:cNvSpPr txBox="1"/>
                <p:nvPr/>
              </p:nvSpPr>
              <p:spPr>
                <a:xfrm rot="10800000">
                  <a:off x="44678" y="44384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46" name="椭圆 257"/>
              <p:cNvGrpSpPr/>
              <p:nvPr/>
            </p:nvGrpSpPr>
            <p:grpSpPr>
              <a:xfrm>
                <a:off x="821038" y="698102"/>
                <a:ext cx="684363" cy="677176"/>
                <a:chOff x="0" y="0"/>
                <a:chExt cx="579120" cy="573024"/>
              </a:xfrm>
            </p:grpSpPr>
            <p:pic>
              <p:nvPicPr>
                <p:cNvPr id="19475" name="椭圆 257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579120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76" name="Text Box 190"/>
                <p:cNvSpPr txBox="1"/>
                <p:nvPr/>
              </p:nvSpPr>
              <p:spPr>
                <a:xfrm rot="10800000">
                  <a:off x="87344" y="81874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47" name="椭圆 258"/>
              <p:cNvGrpSpPr/>
              <p:nvPr/>
            </p:nvGrpSpPr>
            <p:grpSpPr>
              <a:xfrm>
                <a:off x="777815" y="186618"/>
                <a:ext cx="352987" cy="352996"/>
                <a:chOff x="0" y="0"/>
                <a:chExt cx="298704" cy="298704"/>
              </a:xfrm>
            </p:grpSpPr>
            <p:pic>
              <p:nvPicPr>
                <p:cNvPr id="19473" name="椭圆 258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298704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74" name="Text Box 193"/>
                <p:cNvSpPr txBox="1"/>
                <p:nvPr/>
              </p:nvSpPr>
              <p:spPr>
                <a:xfrm rot="-6112846">
                  <a:off x="46570" y="44422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48" name="椭圆 259"/>
              <p:cNvGrpSpPr/>
              <p:nvPr/>
            </p:nvGrpSpPr>
            <p:grpSpPr>
              <a:xfrm>
                <a:off x="446440" y="604450"/>
                <a:ext cx="900478" cy="900501"/>
                <a:chOff x="0" y="0"/>
                <a:chExt cx="762000" cy="762000"/>
              </a:xfrm>
            </p:grpSpPr>
            <p:pic>
              <p:nvPicPr>
                <p:cNvPr id="19471" name="椭圆 259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72" name="Text Box 196"/>
                <p:cNvSpPr txBox="1"/>
                <p:nvPr/>
              </p:nvSpPr>
              <p:spPr>
                <a:xfrm rot="-3434205">
                  <a:off x="112421" y="111409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49" name="椭圆 260"/>
              <p:cNvGrpSpPr/>
              <p:nvPr/>
            </p:nvGrpSpPr>
            <p:grpSpPr>
              <a:xfrm>
                <a:off x="-197" y="820570"/>
                <a:ext cx="900478" cy="907705"/>
                <a:chOff x="0" y="0"/>
                <a:chExt cx="762000" cy="768096"/>
              </a:xfrm>
            </p:grpSpPr>
            <p:pic>
              <p:nvPicPr>
                <p:cNvPr id="19469" name="椭圆 260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70" name="Text Box 199"/>
                <p:cNvSpPr txBox="1"/>
                <p:nvPr/>
              </p:nvSpPr>
              <p:spPr>
                <a:xfrm rot="2191815">
                  <a:off x="111527" y="113776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50" name="椭圆 261"/>
              <p:cNvGrpSpPr/>
              <p:nvPr/>
            </p:nvGrpSpPr>
            <p:grpSpPr>
              <a:xfrm>
                <a:off x="496866" y="237046"/>
                <a:ext cx="338580" cy="345792"/>
                <a:chOff x="0" y="0"/>
                <a:chExt cx="286512" cy="292608"/>
              </a:xfrm>
            </p:grpSpPr>
            <p:pic>
              <p:nvPicPr>
                <p:cNvPr id="19467" name="椭圆 261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286512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68" name="Text Box 202"/>
                <p:cNvSpPr txBox="1"/>
                <p:nvPr/>
              </p:nvSpPr>
              <p:spPr>
                <a:xfrm rot="-3434205">
                  <a:off x="43853" y="44794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51" name="椭圆 262"/>
              <p:cNvGrpSpPr/>
              <p:nvPr/>
            </p:nvGrpSpPr>
            <p:grpSpPr>
              <a:xfrm>
                <a:off x="532885" y="165006"/>
                <a:ext cx="432229" cy="432240"/>
                <a:chOff x="0" y="0"/>
                <a:chExt cx="365760" cy="365760"/>
              </a:xfrm>
            </p:grpSpPr>
            <p:pic>
              <p:nvPicPr>
                <p:cNvPr id="19465" name="椭圆 262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66" name="Text Box 205"/>
                <p:cNvSpPr txBox="1"/>
                <p:nvPr/>
              </p:nvSpPr>
              <p:spPr>
                <a:xfrm rot="-3434205">
                  <a:off x="53675" y="55492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52" name="椭圆 263"/>
              <p:cNvGrpSpPr/>
              <p:nvPr/>
            </p:nvGrpSpPr>
            <p:grpSpPr>
              <a:xfrm>
                <a:off x="158287" y="1058302"/>
                <a:ext cx="669955" cy="662768"/>
                <a:chOff x="0" y="0"/>
                <a:chExt cx="566928" cy="560832"/>
              </a:xfrm>
            </p:grpSpPr>
            <p:pic>
              <p:nvPicPr>
                <p:cNvPr id="19463" name="椭圆 263"/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64" name="Text Box 208"/>
                <p:cNvSpPr txBox="1"/>
                <p:nvPr/>
              </p:nvSpPr>
              <p:spPr>
                <a:xfrm rot="5135286">
                  <a:off x="85545" y="83491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53" name="椭圆 264"/>
              <p:cNvGrpSpPr/>
              <p:nvPr/>
            </p:nvGrpSpPr>
            <p:grpSpPr>
              <a:xfrm>
                <a:off x="1073172" y="1411298"/>
                <a:ext cx="497064" cy="497076"/>
                <a:chOff x="0" y="0"/>
                <a:chExt cx="420624" cy="420624"/>
              </a:xfrm>
            </p:grpSpPr>
            <p:pic>
              <p:nvPicPr>
                <p:cNvPr id="19461" name="椭圆 264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62" name="Text Box 211"/>
                <p:cNvSpPr txBox="1"/>
                <p:nvPr/>
              </p:nvSpPr>
              <p:spPr>
                <a:xfrm rot="5135286">
                  <a:off x="64169" y="62875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54" name="椭圆 265"/>
              <p:cNvGrpSpPr/>
              <p:nvPr/>
            </p:nvGrpSpPr>
            <p:grpSpPr>
              <a:xfrm>
                <a:off x="561701" y="712510"/>
                <a:ext cx="389006" cy="389016"/>
                <a:chOff x="0" y="0"/>
                <a:chExt cx="329184" cy="329184"/>
              </a:xfrm>
            </p:grpSpPr>
            <p:pic>
              <p:nvPicPr>
                <p:cNvPr id="19459" name="椭圆 265"/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60" name="Text Box 214"/>
                <p:cNvSpPr txBox="1"/>
                <p:nvPr/>
              </p:nvSpPr>
              <p:spPr>
                <a:xfrm rot="10471189">
                  <a:off x="51930" y="48957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55" name="椭圆 266"/>
              <p:cNvGrpSpPr/>
              <p:nvPr/>
            </p:nvGrpSpPr>
            <p:grpSpPr>
              <a:xfrm>
                <a:off x="396013" y="107373"/>
                <a:ext cx="561898" cy="561912"/>
                <a:chOff x="0" y="0"/>
                <a:chExt cx="475488" cy="475488"/>
              </a:xfrm>
            </p:grpSpPr>
            <p:pic>
              <p:nvPicPr>
                <p:cNvPr id="19457" name="椭圆 266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0" y="0"/>
                  <a:ext cx="475488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58" name="Text Box 217"/>
                <p:cNvSpPr txBox="1"/>
                <p:nvPr/>
              </p:nvSpPr>
              <p:spPr>
                <a:xfrm rot="5135286">
                  <a:off x="72839" y="72858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56" name="椭圆 267"/>
              <p:cNvGrpSpPr/>
              <p:nvPr/>
            </p:nvGrpSpPr>
            <p:grpSpPr>
              <a:xfrm>
                <a:off x="424828" y="539614"/>
                <a:ext cx="936497" cy="929317"/>
                <a:chOff x="0" y="0"/>
                <a:chExt cx="792480" cy="786384"/>
              </a:xfrm>
            </p:grpSpPr>
            <p:pic>
              <p:nvPicPr>
                <p:cNvPr id="19455" name="椭圆 267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792480" cy="786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56" name="Text Box 220"/>
                <p:cNvSpPr txBox="1"/>
                <p:nvPr/>
              </p:nvSpPr>
              <p:spPr>
                <a:xfrm rot="1966024">
                  <a:off x="118497" y="116385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357" name="图片 268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358" name="图片 269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607" name="椭圆 270"/>
              <p:cNvSpPr>
                <a:spLocks noChangeArrowheads="1"/>
              </p:cNvSpPr>
              <p:nvPr/>
            </p:nvSpPr>
            <p:spPr bwMode="auto">
              <a:xfrm rot="10800000">
                <a:off x="885122" y="1517483"/>
                <a:ext cx="339556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08" name="椭圆 271"/>
              <p:cNvSpPr>
                <a:spLocks noChangeArrowheads="1"/>
              </p:cNvSpPr>
              <p:nvPr/>
            </p:nvSpPr>
            <p:spPr bwMode="auto">
              <a:xfrm rot="10800000">
                <a:off x="909511" y="778322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09" name="椭圆 272"/>
              <p:cNvSpPr>
                <a:spLocks noChangeArrowheads="1"/>
              </p:cNvSpPr>
              <p:nvPr/>
            </p:nvSpPr>
            <p:spPr bwMode="auto">
              <a:xfrm rot="10800000">
                <a:off x="1007063" y="834603"/>
                <a:ext cx="482130" cy="4821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10" name="椭圆 273"/>
              <p:cNvSpPr>
                <a:spLocks noChangeArrowheads="1"/>
              </p:cNvSpPr>
              <p:nvPr/>
            </p:nvSpPr>
            <p:spPr bwMode="auto">
              <a:xfrm rot="10800000">
                <a:off x="346712" y="1110381"/>
                <a:ext cx="482130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371" name="椭圆 274"/>
              <p:cNvSpPr/>
              <p:nvPr/>
            </p:nvSpPr>
            <p:spPr>
              <a:xfrm rot="10800000">
                <a:off x="686267" y="712660"/>
                <a:ext cx="337679" cy="339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612" name="椭圆 275"/>
              <p:cNvSpPr>
                <a:spLocks noChangeArrowheads="1"/>
              </p:cNvSpPr>
              <p:nvPr/>
            </p:nvSpPr>
            <p:spPr bwMode="auto">
              <a:xfrm rot="10800000">
                <a:off x="551195" y="804587"/>
                <a:ext cx="577807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13" name="椭圆 276"/>
              <p:cNvSpPr>
                <a:spLocks noChangeArrowheads="1"/>
              </p:cNvSpPr>
              <p:nvPr/>
            </p:nvSpPr>
            <p:spPr bwMode="auto">
              <a:xfrm rot="10800000">
                <a:off x="856983" y="348708"/>
                <a:ext cx="733514" cy="73353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9378" name="椭圆 277"/>
              <p:cNvGrpSpPr/>
              <p:nvPr/>
            </p:nvGrpSpPr>
            <p:grpSpPr>
              <a:xfrm>
                <a:off x="720185" y="431554"/>
                <a:ext cx="1195834" cy="1195865"/>
                <a:chOff x="0" y="0"/>
                <a:chExt cx="1011936" cy="1011936"/>
              </a:xfrm>
            </p:grpSpPr>
            <p:pic>
              <p:nvPicPr>
                <p:cNvPr id="19453" name="椭圆 277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0" y="0"/>
                  <a:ext cx="1011936" cy="1011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54" name="Text Box 232"/>
                <p:cNvSpPr txBox="1"/>
                <p:nvPr/>
              </p:nvSpPr>
              <p:spPr>
                <a:xfrm rot="6658391">
                  <a:off x="148341" y="148400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6617" name="椭圆 278"/>
              <p:cNvSpPr>
                <a:spLocks noChangeArrowheads="1"/>
              </p:cNvSpPr>
              <p:nvPr/>
            </p:nvSpPr>
            <p:spPr bwMode="auto">
              <a:xfrm rot="10800000">
                <a:off x="341084" y="1607533"/>
                <a:ext cx="202607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382" name="椭圆 279"/>
              <p:cNvSpPr/>
              <p:nvPr/>
            </p:nvSpPr>
            <p:spPr>
              <a:xfrm rot="3028440" flipV="1">
                <a:off x="978915" y="956551"/>
                <a:ext cx="474639" cy="47462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9383" name="椭圆 280"/>
              <p:cNvGrpSpPr/>
              <p:nvPr/>
            </p:nvGrpSpPr>
            <p:grpSpPr>
              <a:xfrm>
                <a:off x="1152414" y="525206"/>
                <a:ext cx="626732" cy="626748"/>
                <a:chOff x="0" y="0"/>
                <a:chExt cx="530352" cy="530352"/>
              </a:xfrm>
            </p:grpSpPr>
            <p:pic>
              <p:nvPicPr>
                <p:cNvPr id="19451" name="椭圆 280"/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52" name="Text Box 237"/>
                <p:cNvSpPr txBox="1"/>
                <p:nvPr/>
              </p:nvSpPr>
              <p:spPr>
                <a:xfrm rot="-7771559">
                  <a:off x="82344" y="8039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84" name="椭圆 281"/>
              <p:cNvGrpSpPr/>
              <p:nvPr/>
            </p:nvGrpSpPr>
            <p:grpSpPr>
              <a:xfrm>
                <a:off x="965115" y="554022"/>
                <a:ext cx="489860" cy="489872"/>
                <a:chOff x="0" y="0"/>
                <a:chExt cx="414528" cy="414528"/>
              </a:xfrm>
            </p:grpSpPr>
            <p:pic>
              <p:nvPicPr>
                <p:cNvPr id="19449" name="椭圆 281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50" name="Text Box 240"/>
                <p:cNvSpPr txBox="1"/>
                <p:nvPr/>
              </p:nvSpPr>
              <p:spPr>
                <a:xfrm rot="-7771559">
                  <a:off x="63541" y="65173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85" name="椭圆 282"/>
              <p:cNvGrpSpPr/>
              <p:nvPr/>
            </p:nvGrpSpPr>
            <p:grpSpPr>
              <a:xfrm>
                <a:off x="777815" y="726918"/>
                <a:ext cx="367395" cy="360200"/>
                <a:chOff x="0" y="0"/>
                <a:chExt cx="310896" cy="304800"/>
              </a:xfrm>
            </p:grpSpPr>
            <p:pic>
              <p:nvPicPr>
                <p:cNvPr id="19447" name="椭圆 282"/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0" y="0"/>
                  <a:ext cx="310896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48" name="Text Box 243"/>
                <p:cNvSpPr txBox="1"/>
                <p:nvPr/>
              </p:nvSpPr>
              <p:spPr>
                <a:xfrm rot="-7771559">
                  <a:off x="49703" y="45043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86" name="椭圆 283"/>
              <p:cNvGrpSpPr/>
              <p:nvPr/>
            </p:nvGrpSpPr>
            <p:grpSpPr>
              <a:xfrm>
                <a:off x="475255" y="1195178"/>
                <a:ext cx="208911" cy="208916"/>
                <a:chOff x="0" y="0"/>
                <a:chExt cx="176784" cy="176784"/>
              </a:xfrm>
            </p:grpSpPr>
            <p:pic>
              <p:nvPicPr>
                <p:cNvPr id="19445" name="椭圆 283"/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46" name="Text Box 246"/>
                <p:cNvSpPr txBox="1"/>
                <p:nvPr/>
              </p:nvSpPr>
              <p:spPr>
                <a:xfrm rot="-7771559">
                  <a:off x="26582" y="25879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87" name="椭圆 284"/>
              <p:cNvGrpSpPr/>
              <p:nvPr/>
            </p:nvGrpSpPr>
            <p:grpSpPr>
              <a:xfrm>
                <a:off x="972319" y="935834"/>
                <a:ext cx="403414" cy="410628"/>
                <a:chOff x="0" y="0"/>
                <a:chExt cx="341376" cy="347472"/>
              </a:xfrm>
            </p:grpSpPr>
            <p:pic>
              <p:nvPicPr>
                <p:cNvPr id="19443" name="椭圆 284"/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0" y="0"/>
                  <a:ext cx="341376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44" name="Text Box 249"/>
                <p:cNvSpPr txBox="1"/>
                <p:nvPr/>
              </p:nvSpPr>
              <p:spPr>
                <a:xfrm rot="-7771559">
                  <a:off x="49931" y="54423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88" name="椭圆 285"/>
              <p:cNvGrpSpPr/>
              <p:nvPr/>
            </p:nvGrpSpPr>
            <p:grpSpPr>
              <a:xfrm>
                <a:off x="857057" y="431554"/>
                <a:ext cx="208911" cy="216120"/>
                <a:chOff x="0" y="0"/>
                <a:chExt cx="176784" cy="182880"/>
              </a:xfrm>
            </p:grpSpPr>
            <p:pic>
              <p:nvPicPr>
                <p:cNvPr id="19441" name="椭圆 285"/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42" name="Text Box 252"/>
                <p:cNvSpPr txBox="1"/>
                <p:nvPr/>
              </p:nvSpPr>
              <p:spPr>
                <a:xfrm rot="9141287">
                  <a:off x="28689" y="30623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89" name="椭圆 286"/>
              <p:cNvGrpSpPr/>
              <p:nvPr/>
            </p:nvGrpSpPr>
            <p:grpSpPr>
              <a:xfrm>
                <a:off x="633739" y="856590"/>
                <a:ext cx="540287" cy="533096"/>
                <a:chOff x="0" y="0"/>
                <a:chExt cx="457200" cy="451104"/>
              </a:xfrm>
            </p:grpSpPr>
            <p:pic>
              <p:nvPicPr>
                <p:cNvPr id="19439" name="椭圆 286"/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0" y="0"/>
                  <a:ext cx="457200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40" name="Text Box 255"/>
                <p:cNvSpPr txBox="1"/>
                <p:nvPr/>
              </p:nvSpPr>
              <p:spPr>
                <a:xfrm rot="6462645">
                  <a:off x="71223" y="68904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90" name="椭圆 287"/>
              <p:cNvGrpSpPr/>
              <p:nvPr/>
            </p:nvGrpSpPr>
            <p:grpSpPr>
              <a:xfrm>
                <a:off x="302363" y="590042"/>
                <a:ext cx="396210" cy="396220"/>
                <a:chOff x="0" y="0"/>
                <a:chExt cx="335280" cy="335280"/>
              </a:xfrm>
            </p:grpSpPr>
            <p:pic>
              <p:nvPicPr>
                <p:cNvPr id="19437" name="椭圆 287"/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38" name="Text Box 258"/>
                <p:cNvSpPr txBox="1"/>
                <p:nvPr/>
              </p:nvSpPr>
              <p:spPr>
                <a:xfrm rot="-2106846">
                  <a:off x="51185" y="52251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391" name="图片 288"/>
              <p:cNvPicPr>
                <a:picLocks noChangeAspect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 rot="3028440" flipV="1">
                <a:off x="922853" y="667719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392" name="图片 289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645" name="椭圆 290"/>
              <p:cNvSpPr>
                <a:spLocks noChangeArrowheads="1"/>
              </p:cNvSpPr>
              <p:nvPr/>
            </p:nvSpPr>
            <p:spPr bwMode="auto">
              <a:xfrm rot="3028440" flipV="1">
                <a:off x="986423" y="1131020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46" name="椭圆 291"/>
              <p:cNvSpPr>
                <a:spLocks noChangeArrowheads="1"/>
              </p:cNvSpPr>
              <p:nvPr/>
            </p:nvSpPr>
            <p:spPr bwMode="auto">
              <a:xfrm rot="3028440" flipV="1">
                <a:off x="867297" y="370284"/>
                <a:ext cx="283282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47" name="椭圆 292"/>
              <p:cNvSpPr>
                <a:spLocks noChangeArrowheads="1"/>
              </p:cNvSpPr>
              <p:nvPr/>
            </p:nvSpPr>
            <p:spPr bwMode="auto">
              <a:xfrm rot="3028440" flipV="1">
                <a:off x="453641" y="684522"/>
                <a:ext cx="283282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402" name="椭圆 293"/>
              <p:cNvSpPr/>
              <p:nvPr/>
            </p:nvSpPr>
            <p:spPr>
              <a:xfrm rot="3028440" flipV="1">
                <a:off x="763180" y="1196681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649" name="椭圆 294"/>
              <p:cNvSpPr>
                <a:spLocks noChangeArrowheads="1"/>
              </p:cNvSpPr>
              <p:nvPr/>
            </p:nvSpPr>
            <p:spPr bwMode="auto">
              <a:xfrm rot="3028440" flipV="1">
                <a:off x="1016436" y="1247337"/>
                <a:ext cx="429613" cy="4296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9406" name="椭圆 295"/>
              <p:cNvGrpSpPr/>
              <p:nvPr/>
            </p:nvGrpSpPr>
            <p:grpSpPr>
              <a:xfrm>
                <a:off x="986726" y="755734"/>
                <a:ext cx="705975" cy="705992"/>
                <a:chOff x="0" y="0"/>
                <a:chExt cx="597408" cy="597408"/>
              </a:xfrm>
            </p:grpSpPr>
            <p:pic>
              <p:nvPicPr>
                <p:cNvPr id="19435" name="椭圆 295"/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36" name="Text Box 268"/>
                <p:cNvSpPr txBox="1"/>
                <p:nvPr/>
              </p:nvSpPr>
              <p:spPr>
                <a:xfrm rot="-3629951">
                  <a:off x="91671" y="89557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407" name="椭圆 296"/>
              <p:cNvGrpSpPr/>
              <p:nvPr/>
            </p:nvGrpSpPr>
            <p:grpSpPr>
              <a:xfrm>
                <a:off x="194306" y="337902"/>
                <a:ext cx="626732" cy="626748"/>
                <a:chOff x="0" y="0"/>
                <a:chExt cx="530352" cy="530352"/>
              </a:xfrm>
            </p:grpSpPr>
            <p:pic>
              <p:nvPicPr>
                <p:cNvPr id="19433" name="椭圆 296"/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34" name="Text Box 271"/>
                <p:cNvSpPr txBox="1"/>
                <p:nvPr/>
              </p:nvSpPr>
              <p:spPr>
                <a:xfrm rot="-7771559">
                  <a:off x="81327" y="7774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408" name="图片 297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9409" name="椭圆 298"/>
              <p:cNvGrpSpPr/>
              <p:nvPr/>
            </p:nvGrpSpPr>
            <p:grpSpPr>
              <a:xfrm>
                <a:off x="1145210" y="460370"/>
                <a:ext cx="907682" cy="900501"/>
                <a:chOff x="0" y="0"/>
                <a:chExt cx="768096" cy="762000"/>
              </a:xfrm>
            </p:grpSpPr>
            <p:pic>
              <p:nvPicPr>
                <p:cNvPr id="19431" name="椭圆 298"/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32" name="Text Box 275"/>
                <p:cNvSpPr txBox="1"/>
                <p:nvPr/>
              </p:nvSpPr>
              <p:spPr>
                <a:xfrm rot="2191815">
                  <a:off x="113520" y="112442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410" name="椭圆 299"/>
              <p:cNvGrpSpPr/>
              <p:nvPr/>
            </p:nvGrpSpPr>
            <p:grpSpPr>
              <a:xfrm>
                <a:off x="1303694" y="698102"/>
                <a:ext cx="669955" cy="662768"/>
                <a:chOff x="0" y="0"/>
                <a:chExt cx="566928" cy="560832"/>
              </a:xfrm>
            </p:grpSpPr>
            <p:pic>
              <p:nvPicPr>
                <p:cNvPr id="19429" name="椭圆 299"/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30" name="Text Box 278"/>
                <p:cNvSpPr txBox="1"/>
                <p:nvPr/>
              </p:nvSpPr>
              <p:spPr>
                <a:xfrm rot="5135286">
                  <a:off x="87538" y="82157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411" name="椭圆 300"/>
              <p:cNvGrpSpPr/>
              <p:nvPr/>
            </p:nvGrpSpPr>
            <p:grpSpPr>
              <a:xfrm>
                <a:off x="1246064" y="1137546"/>
                <a:ext cx="497064" cy="497076"/>
                <a:chOff x="0" y="0"/>
                <a:chExt cx="420624" cy="420624"/>
              </a:xfrm>
            </p:grpSpPr>
            <p:pic>
              <p:nvPicPr>
                <p:cNvPr id="19427" name="椭圆 300"/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28" name="Text Box 281"/>
                <p:cNvSpPr txBox="1"/>
                <p:nvPr/>
              </p:nvSpPr>
              <p:spPr>
                <a:xfrm rot="5135286">
                  <a:off x="64650" y="62198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412" name="椭圆 301"/>
              <p:cNvGrpSpPr/>
              <p:nvPr/>
            </p:nvGrpSpPr>
            <p:grpSpPr>
              <a:xfrm>
                <a:off x="1044357" y="870998"/>
                <a:ext cx="705975" cy="705992"/>
                <a:chOff x="0" y="0"/>
                <a:chExt cx="597408" cy="597408"/>
              </a:xfrm>
            </p:grpSpPr>
            <p:pic>
              <p:nvPicPr>
                <p:cNvPr id="19425" name="椭圆 301"/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26" name="Text Box 284"/>
                <p:cNvSpPr txBox="1"/>
                <p:nvPr/>
              </p:nvSpPr>
              <p:spPr>
                <a:xfrm rot="-3629951">
                  <a:off x="90178" y="90555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413" name="椭圆 302"/>
              <p:cNvGrpSpPr/>
              <p:nvPr/>
            </p:nvGrpSpPr>
            <p:grpSpPr>
              <a:xfrm>
                <a:off x="1231656" y="755734"/>
                <a:ext cx="705975" cy="705992"/>
                <a:chOff x="0" y="0"/>
                <a:chExt cx="597408" cy="597408"/>
              </a:xfrm>
            </p:grpSpPr>
            <p:pic>
              <p:nvPicPr>
                <p:cNvPr id="19423" name="椭圆 302"/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24" name="Text Box 287"/>
                <p:cNvSpPr txBox="1"/>
                <p:nvPr/>
              </p:nvSpPr>
              <p:spPr>
                <a:xfrm rot="-3629951">
                  <a:off x="92255" y="89091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414" name="椭圆 303"/>
              <p:cNvGrpSpPr/>
              <p:nvPr/>
            </p:nvGrpSpPr>
            <p:grpSpPr>
              <a:xfrm>
                <a:off x="1289287" y="870998"/>
                <a:ext cx="705975" cy="705992"/>
                <a:chOff x="0" y="0"/>
                <a:chExt cx="597408" cy="597408"/>
              </a:xfrm>
            </p:grpSpPr>
            <p:pic>
              <p:nvPicPr>
                <p:cNvPr id="19421" name="椭圆 303"/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22" name="Text Box 290"/>
                <p:cNvSpPr txBox="1"/>
                <p:nvPr/>
              </p:nvSpPr>
              <p:spPr>
                <a:xfrm rot="-3629951">
                  <a:off x="90761" y="90090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415" name="椭圆 304"/>
              <p:cNvGrpSpPr/>
              <p:nvPr/>
            </p:nvGrpSpPr>
            <p:grpSpPr>
              <a:xfrm>
                <a:off x="1267675" y="388330"/>
                <a:ext cx="208911" cy="216120"/>
                <a:chOff x="0" y="0"/>
                <a:chExt cx="176784" cy="182880"/>
              </a:xfrm>
            </p:grpSpPr>
            <p:pic>
              <p:nvPicPr>
                <p:cNvPr id="19419" name="椭圆 304"/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20" name="Text Box 293"/>
                <p:cNvSpPr txBox="1"/>
                <p:nvPr/>
              </p:nvSpPr>
              <p:spPr>
                <a:xfrm rot="9141287">
                  <a:off x="26650" y="31047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6678" name="椭圆 305"/>
              <p:cNvSpPr>
                <a:spLocks noChangeArrowheads="1"/>
              </p:cNvSpPr>
              <p:nvPr/>
            </p:nvSpPr>
            <p:spPr bwMode="auto">
              <a:xfrm rot="3028440" flipV="1">
                <a:off x="1275325" y="326198"/>
                <a:ext cx="283283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652" name="组合 306"/>
            <p:cNvGrpSpPr/>
            <p:nvPr/>
          </p:nvGrpSpPr>
          <p:grpSpPr>
            <a:xfrm>
              <a:off x="1806223" y="3926950"/>
              <a:ext cx="1731960" cy="1668486"/>
              <a:chOff x="0" y="0"/>
              <a:chExt cx="2046364" cy="1971366"/>
            </a:xfrm>
          </p:grpSpPr>
          <p:pic>
            <p:nvPicPr>
              <p:cNvPr id="19163" name="图片 30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164" name="椭圆 308"/>
              <p:cNvSpPr/>
              <p:nvPr/>
            </p:nvSpPr>
            <p:spPr>
              <a:xfrm rot="10800000">
                <a:off x="803700" y="579342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9165" name="椭圆 309"/>
              <p:cNvGrpSpPr/>
              <p:nvPr/>
            </p:nvGrpSpPr>
            <p:grpSpPr>
              <a:xfrm>
                <a:off x="933069" y="807093"/>
                <a:ext cx="1058962" cy="1058989"/>
                <a:chOff x="0" y="0"/>
                <a:chExt cx="896112" cy="896112"/>
              </a:xfrm>
            </p:grpSpPr>
            <p:pic>
              <p:nvPicPr>
                <p:cNvPr id="19330" name="椭圆 309"/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0" y="0"/>
                  <a:ext cx="896112" cy="896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31" name="Text Box 300"/>
                <p:cNvSpPr txBox="1"/>
                <p:nvPr/>
              </p:nvSpPr>
              <p:spPr>
                <a:xfrm rot="10800000">
                  <a:off x="130878" y="133116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66" name="椭圆 310"/>
              <p:cNvGrpSpPr/>
              <p:nvPr/>
            </p:nvGrpSpPr>
            <p:grpSpPr>
              <a:xfrm>
                <a:off x="947476" y="713441"/>
                <a:ext cx="194503" cy="194508"/>
                <a:chOff x="0" y="0"/>
                <a:chExt cx="164592" cy="164592"/>
              </a:xfrm>
            </p:grpSpPr>
            <p:pic>
              <p:nvPicPr>
                <p:cNvPr id="19328" name="椭圆 310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64592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29" name="Text Box 303"/>
                <p:cNvSpPr txBox="1"/>
                <p:nvPr/>
              </p:nvSpPr>
              <p:spPr>
                <a:xfrm rot="10800000">
                  <a:off x="22371" y="21881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67" name="椭圆 311"/>
              <p:cNvGrpSpPr/>
              <p:nvPr/>
            </p:nvGrpSpPr>
            <p:grpSpPr>
              <a:xfrm>
                <a:off x="529655" y="1066437"/>
                <a:ext cx="900478" cy="907705"/>
                <a:chOff x="0" y="0"/>
                <a:chExt cx="762000" cy="768096"/>
              </a:xfrm>
            </p:grpSpPr>
            <p:pic>
              <p:nvPicPr>
                <p:cNvPr id="19326" name="椭圆 311"/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27" name="Text Box 306"/>
                <p:cNvSpPr txBox="1"/>
                <p:nvPr/>
              </p:nvSpPr>
              <p:spPr>
                <a:xfrm rot="-3434205">
                  <a:off x="112690" y="116705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68" name="椭圆 312"/>
              <p:cNvGrpSpPr/>
              <p:nvPr/>
            </p:nvGrpSpPr>
            <p:grpSpPr>
              <a:xfrm>
                <a:off x="61406" y="915153"/>
                <a:ext cx="136873" cy="144080"/>
                <a:chOff x="0" y="0"/>
                <a:chExt cx="115824" cy="121920"/>
              </a:xfrm>
            </p:grpSpPr>
            <p:pic>
              <p:nvPicPr>
                <p:cNvPr id="19324" name="椭圆 312"/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0" y="0"/>
                  <a:ext cx="115824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25" name="Text Box 309"/>
                <p:cNvSpPr txBox="1"/>
                <p:nvPr/>
              </p:nvSpPr>
              <p:spPr>
                <a:xfrm rot="10800000">
                  <a:off x="15124" y="18000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69" name="椭圆 313"/>
              <p:cNvGrpSpPr/>
              <p:nvPr/>
            </p:nvGrpSpPr>
            <p:grpSpPr>
              <a:xfrm>
                <a:off x="493636" y="814297"/>
                <a:ext cx="208911" cy="201712"/>
                <a:chOff x="0" y="0"/>
                <a:chExt cx="176784" cy="170688"/>
              </a:xfrm>
            </p:grpSpPr>
            <p:pic>
              <p:nvPicPr>
                <p:cNvPr id="19322" name="椭圆 313"/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0" y="0"/>
                  <a:ext cx="176784" cy="1706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23" name="Text Box 312"/>
                <p:cNvSpPr txBox="1"/>
                <p:nvPr/>
              </p:nvSpPr>
              <p:spPr>
                <a:xfrm rot="891223">
                  <a:off x="27927" y="27582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70" name="椭圆 314"/>
              <p:cNvGrpSpPr/>
              <p:nvPr/>
            </p:nvGrpSpPr>
            <p:grpSpPr>
              <a:xfrm>
                <a:off x="752973" y="1361802"/>
                <a:ext cx="144076" cy="144080"/>
                <a:chOff x="0" y="0"/>
                <a:chExt cx="121920" cy="121920"/>
              </a:xfrm>
            </p:grpSpPr>
            <p:pic>
              <p:nvPicPr>
                <p:cNvPr id="19320" name="椭圆 314"/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21" name="Text Box 315"/>
                <p:cNvSpPr txBox="1"/>
                <p:nvPr/>
              </p:nvSpPr>
              <p:spPr>
                <a:xfrm rot="891223">
                  <a:off x="18843" y="20065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71" name="椭圆 315"/>
              <p:cNvGrpSpPr/>
              <p:nvPr/>
            </p:nvGrpSpPr>
            <p:grpSpPr>
              <a:xfrm>
                <a:off x="436005" y="540545"/>
                <a:ext cx="338580" cy="345792"/>
                <a:chOff x="0" y="0"/>
                <a:chExt cx="286512" cy="292608"/>
              </a:xfrm>
            </p:grpSpPr>
            <p:pic>
              <p:nvPicPr>
                <p:cNvPr id="19318" name="椭圆 315"/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0" y="0"/>
                  <a:ext cx="286512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19" name="Text Box 318"/>
                <p:cNvSpPr txBox="1"/>
                <p:nvPr/>
              </p:nvSpPr>
              <p:spPr>
                <a:xfrm rot="-3434205">
                  <a:off x="43297" y="47075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72" name="椭圆 316"/>
              <p:cNvGrpSpPr/>
              <p:nvPr/>
            </p:nvGrpSpPr>
            <p:grpSpPr>
              <a:xfrm>
                <a:off x="551266" y="1196109"/>
                <a:ext cx="511471" cy="504280"/>
                <a:chOff x="0" y="0"/>
                <a:chExt cx="432816" cy="426720"/>
              </a:xfrm>
            </p:grpSpPr>
            <p:pic>
              <p:nvPicPr>
                <p:cNvPr id="19316" name="椭圆 316"/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0" y="0"/>
                  <a:ext cx="432816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17" name="Text Box 321"/>
                <p:cNvSpPr txBox="1"/>
                <p:nvPr/>
              </p:nvSpPr>
              <p:spPr>
                <a:xfrm rot="10800000">
                  <a:off x="63605" y="61626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73" name="椭圆 317"/>
              <p:cNvGrpSpPr/>
              <p:nvPr/>
            </p:nvGrpSpPr>
            <p:grpSpPr>
              <a:xfrm>
                <a:off x="889846" y="1260945"/>
                <a:ext cx="288153" cy="288160"/>
                <a:chOff x="0" y="0"/>
                <a:chExt cx="243840" cy="243840"/>
              </a:xfrm>
            </p:grpSpPr>
            <p:pic>
              <p:nvPicPr>
                <p:cNvPr id="19314" name="椭圆 317"/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0" y="0"/>
                  <a:ext cx="243840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15" name="Text Box 324"/>
                <p:cNvSpPr txBox="1"/>
                <p:nvPr/>
              </p:nvSpPr>
              <p:spPr>
                <a:xfrm rot="9822440">
                  <a:off x="36127" y="37738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74" name="椭圆 318"/>
              <p:cNvGrpSpPr/>
              <p:nvPr/>
            </p:nvGrpSpPr>
            <p:grpSpPr>
              <a:xfrm>
                <a:off x="796196" y="972785"/>
                <a:ext cx="814032" cy="814053"/>
                <a:chOff x="0" y="0"/>
                <a:chExt cx="688848" cy="688848"/>
              </a:xfrm>
            </p:grpSpPr>
            <p:pic>
              <p:nvPicPr>
                <p:cNvPr id="19312" name="椭圆 318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688848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13" name="Text Box 327"/>
                <p:cNvSpPr txBox="1"/>
                <p:nvPr/>
              </p:nvSpPr>
              <p:spPr>
                <a:xfrm rot="10800000">
                  <a:off x="99386" y="98595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75" name="椭圆 319"/>
              <p:cNvGrpSpPr/>
              <p:nvPr/>
            </p:nvGrpSpPr>
            <p:grpSpPr>
              <a:xfrm>
                <a:off x="652120" y="965581"/>
                <a:ext cx="605121" cy="612340"/>
                <a:chOff x="0" y="0"/>
                <a:chExt cx="512064" cy="518160"/>
              </a:xfrm>
            </p:grpSpPr>
            <p:pic>
              <p:nvPicPr>
                <p:cNvPr id="19310" name="椭圆 319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512064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11" name="Text Box 330"/>
                <p:cNvSpPr txBox="1"/>
                <p:nvPr/>
              </p:nvSpPr>
              <p:spPr>
                <a:xfrm rot="10800000">
                  <a:off x="74522" y="76393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76" name="椭圆 320"/>
              <p:cNvGrpSpPr/>
              <p:nvPr/>
            </p:nvGrpSpPr>
            <p:grpSpPr>
              <a:xfrm>
                <a:off x="399986" y="706237"/>
                <a:ext cx="345783" cy="345792"/>
                <a:chOff x="0" y="0"/>
                <a:chExt cx="292608" cy="292608"/>
              </a:xfrm>
            </p:grpSpPr>
            <p:pic>
              <p:nvPicPr>
                <p:cNvPr id="19308" name="椭圆 320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09" name="Text Box 333"/>
                <p:cNvSpPr txBox="1"/>
                <p:nvPr/>
              </p:nvSpPr>
              <p:spPr>
                <a:xfrm rot="10800000">
                  <a:off x="41316" y="43596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77" name="椭圆 321"/>
              <p:cNvGrpSpPr/>
              <p:nvPr/>
            </p:nvGrpSpPr>
            <p:grpSpPr>
              <a:xfrm>
                <a:off x="825011" y="691829"/>
                <a:ext cx="684363" cy="684380"/>
                <a:chOff x="0" y="0"/>
                <a:chExt cx="579120" cy="579120"/>
              </a:xfrm>
            </p:grpSpPr>
            <p:pic>
              <p:nvPicPr>
                <p:cNvPr id="19306" name="椭圆 321"/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0" y="0"/>
                  <a:ext cx="579120" cy="579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07" name="Text Box 336"/>
                <p:cNvSpPr txBox="1"/>
                <p:nvPr/>
              </p:nvSpPr>
              <p:spPr>
                <a:xfrm rot="10800000">
                  <a:off x="83982" y="87182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78" name="椭圆 322"/>
              <p:cNvGrpSpPr/>
              <p:nvPr/>
            </p:nvGrpSpPr>
            <p:grpSpPr>
              <a:xfrm>
                <a:off x="781788" y="187549"/>
                <a:ext cx="352987" cy="352996"/>
                <a:chOff x="0" y="0"/>
                <a:chExt cx="298704" cy="298704"/>
              </a:xfrm>
            </p:grpSpPr>
            <p:pic>
              <p:nvPicPr>
                <p:cNvPr id="19304" name="椭圆 322"/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0" y="0"/>
                  <a:ext cx="298704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05" name="Text Box 339"/>
                <p:cNvSpPr txBox="1"/>
                <p:nvPr/>
              </p:nvSpPr>
              <p:spPr>
                <a:xfrm rot="-6112846">
                  <a:off x="43208" y="43634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79" name="椭圆 323"/>
              <p:cNvGrpSpPr/>
              <p:nvPr/>
            </p:nvGrpSpPr>
            <p:grpSpPr>
              <a:xfrm>
                <a:off x="443209" y="598177"/>
                <a:ext cx="907682" cy="907705"/>
                <a:chOff x="0" y="0"/>
                <a:chExt cx="768096" cy="768096"/>
              </a:xfrm>
            </p:grpSpPr>
            <p:pic>
              <p:nvPicPr>
                <p:cNvPr id="19302" name="椭圆 323"/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03" name="Text Box 342"/>
                <p:cNvSpPr txBox="1"/>
                <p:nvPr/>
              </p:nvSpPr>
              <p:spPr>
                <a:xfrm rot="-3434205">
                  <a:off x="115155" y="116717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80" name="椭圆 324"/>
              <p:cNvGrpSpPr/>
              <p:nvPr/>
            </p:nvGrpSpPr>
            <p:grpSpPr>
              <a:xfrm>
                <a:off x="-3428" y="821501"/>
                <a:ext cx="907682" cy="907705"/>
                <a:chOff x="0" y="0"/>
                <a:chExt cx="768096" cy="768096"/>
              </a:xfrm>
            </p:grpSpPr>
            <p:pic>
              <p:nvPicPr>
                <p:cNvPr id="19300" name="椭圆 324"/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301" name="Text Box 345"/>
                <p:cNvSpPr txBox="1"/>
                <p:nvPr/>
              </p:nvSpPr>
              <p:spPr>
                <a:xfrm rot="2191815">
                  <a:off x="114261" y="112988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81" name="椭圆 325"/>
              <p:cNvGrpSpPr/>
              <p:nvPr/>
            </p:nvGrpSpPr>
            <p:grpSpPr>
              <a:xfrm>
                <a:off x="493636" y="237977"/>
                <a:ext cx="345783" cy="338588"/>
                <a:chOff x="0" y="0"/>
                <a:chExt cx="292608" cy="286512"/>
              </a:xfrm>
            </p:grpSpPr>
            <p:pic>
              <p:nvPicPr>
                <p:cNvPr id="19298" name="椭圆 325"/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0" y="0"/>
                  <a:ext cx="292608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99" name="Text Box 348"/>
                <p:cNvSpPr txBox="1"/>
                <p:nvPr/>
              </p:nvSpPr>
              <p:spPr>
                <a:xfrm rot="-3434205">
                  <a:off x="46587" y="44006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82" name="椭圆 326"/>
              <p:cNvGrpSpPr/>
              <p:nvPr/>
            </p:nvGrpSpPr>
            <p:grpSpPr>
              <a:xfrm>
                <a:off x="529655" y="165937"/>
                <a:ext cx="432229" cy="432240"/>
                <a:chOff x="0" y="0"/>
                <a:chExt cx="365760" cy="365760"/>
              </a:xfrm>
            </p:grpSpPr>
            <p:pic>
              <p:nvPicPr>
                <p:cNvPr id="19296" name="椭圆 326"/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97" name="Text Box 351"/>
                <p:cNvSpPr txBox="1"/>
                <p:nvPr/>
              </p:nvSpPr>
              <p:spPr>
                <a:xfrm rot="-3434205">
                  <a:off x="56409" y="54704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83" name="椭圆 327"/>
              <p:cNvGrpSpPr/>
              <p:nvPr/>
            </p:nvGrpSpPr>
            <p:grpSpPr>
              <a:xfrm>
                <a:off x="162260" y="1059233"/>
                <a:ext cx="662752" cy="662768"/>
                <a:chOff x="0" y="0"/>
                <a:chExt cx="560832" cy="560832"/>
              </a:xfrm>
            </p:grpSpPr>
            <p:pic>
              <p:nvPicPr>
                <p:cNvPr id="19294" name="椭圆 327"/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0" y="0"/>
                  <a:ext cx="560832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95" name="Text Box 354"/>
                <p:cNvSpPr txBox="1"/>
                <p:nvPr/>
              </p:nvSpPr>
              <p:spPr>
                <a:xfrm rot="5135286">
                  <a:off x="82183" y="82703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84" name="椭圆 328"/>
              <p:cNvGrpSpPr/>
              <p:nvPr/>
            </p:nvGrpSpPr>
            <p:grpSpPr>
              <a:xfrm>
                <a:off x="1069941" y="1412230"/>
                <a:ext cx="504268" cy="497076"/>
                <a:chOff x="0" y="0"/>
                <a:chExt cx="426720" cy="420624"/>
              </a:xfrm>
            </p:grpSpPr>
            <p:pic>
              <p:nvPicPr>
                <p:cNvPr id="19292" name="椭圆 328"/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0" y="0"/>
                  <a:ext cx="426720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93" name="Text Box 357"/>
                <p:cNvSpPr txBox="1"/>
                <p:nvPr/>
              </p:nvSpPr>
              <p:spPr>
                <a:xfrm rot="5135286">
                  <a:off x="66903" y="62087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85" name="椭圆 329"/>
              <p:cNvGrpSpPr/>
              <p:nvPr/>
            </p:nvGrpSpPr>
            <p:grpSpPr>
              <a:xfrm>
                <a:off x="565674" y="713441"/>
                <a:ext cx="389006" cy="389016"/>
                <a:chOff x="0" y="0"/>
                <a:chExt cx="329184" cy="329184"/>
              </a:xfrm>
            </p:grpSpPr>
            <p:pic>
              <p:nvPicPr>
                <p:cNvPr id="19290" name="椭圆 329"/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91" name="Text Box 360"/>
                <p:cNvSpPr txBox="1"/>
                <p:nvPr/>
              </p:nvSpPr>
              <p:spPr>
                <a:xfrm rot="10471189">
                  <a:off x="48568" y="48169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86" name="椭圆 330"/>
              <p:cNvGrpSpPr/>
              <p:nvPr/>
            </p:nvGrpSpPr>
            <p:grpSpPr>
              <a:xfrm>
                <a:off x="399986" y="108305"/>
                <a:ext cx="554694" cy="561912"/>
                <a:chOff x="0" y="0"/>
                <a:chExt cx="469392" cy="475488"/>
              </a:xfrm>
            </p:grpSpPr>
            <p:pic>
              <p:nvPicPr>
                <p:cNvPr id="19288" name="椭圆 330"/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0" y="0"/>
                  <a:ext cx="469392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89" name="Text Box 363"/>
                <p:cNvSpPr txBox="1"/>
                <p:nvPr/>
              </p:nvSpPr>
              <p:spPr>
                <a:xfrm rot="5135286">
                  <a:off x="69477" y="72070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187" name="椭圆 331"/>
              <p:cNvGrpSpPr/>
              <p:nvPr/>
            </p:nvGrpSpPr>
            <p:grpSpPr>
              <a:xfrm>
                <a:off x="428801" y="540545"/>
                <a:ext cx="929293" cy="929317"/>
                <a:chOff x="0" y="0"/>
                <a:chExt cx="786384" cy="786384"/>
              </a:xfrm>
            </p:grpSpPr>
            <p:pic>
              <p:nvPicPr>
                <p:cNvPr id="19286" name="椭圆 331"/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0" y="0"/>
                  <a:ext cx="786384" cy="786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87" name="Text Box 366"/>
                <p:cNvSpPr txBox="1"/>
                <p:nvPr/>
              </p:nvSpPr>
              <p:spPr>
                <a:xfrm rot="1966024">
                  <a:off x="115135" y="115597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188" name="图片 332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89" name="图片 333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753" name="椭圆 334"/>
              <p:cNvSpPr>
                <a:spLocks noChangeArrowheads="1"/>
              </p:cNvSpPr>
              <p:nvPr/>
            </p:nvSpPr>
            <p:spPr bwMode="auto">
              <a:xfrm rot="10800000">
                <a:off x="886244" y="1517364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54" name="椭圆 335"/>
              <p:cNvSpPr>
                <a:spLocks noChangeArrowheads="1"/>
              </p:cNvSpPr>
              <p:nvPr/>
            </p:nvSpPr>
            <p:spPr bwMode="auto">
              <a:xfrm rot="10800000">
                <a:off x="910632" y="778203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55" name="椭圆 336"/>
              <p:cNvSpPr>
                <a:spLocks noChangeArrowheads="1"/>
              </p:cNvSpPr>
              <p:nvPr/>
            </p:nvSpPr>
            <p:spPr bwMode="auto">
              <a:xfrm rot="10800000">
                <a:off x="1006307" y="834484"/>
                <a:ext cx="484007" cy="4821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56" name="椭圆 337"/>
              <p:cNvSpPr>
                <a:spLocks noChangeArrowheads="1"/>
              </p:cNvSpPr>
              <p:nvPr/>
            </p:nvSpPr>
            <p:spPr bwMode="auto">
              <a:xfrm rot="10800000">
                <a:off x="347834" y="1110262"/>
                <a:ext cx="482130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202" name="椭圆 338"/>
              <p:cNvSpPr/>
              <p:nvPr/>
            </p:nvSpPr>
            <p:spPr>
              <a:xfrm rot="10800000">
                <a:off x="687388" y="712541"/>
                <a:ext cx="337679" cy="339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758" name="椭圆 339"/>
              <p:cNvSpPr>
                <a:spLocks noChangeArrowheads="1"/>
              </p:cNvSpPr>
              <p:nvPr/>
            </p:nvSpPr>
            <p:spPr bwMode="auto">
              <a:xfrm rot="10800000">
                <a:off x="552317" y="804467"/>
                <a:ext cx="575931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59" name="椭圆 340"/>
              <p:cNvSpPr>
                <a:spLocks noChangeArrowheads="1"/>
              </p:cNvSpPr>
              <p:nvPr/>
            </p:nvSpPr>
            <p:spPr bwMode="auto">
              <a:xfrm rot="10800000">
                <a:off x="858104" y="348588"/>
                <a:ext cx="731638" cy="73353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9209" name="椭圆 341"/>
              <p:cNvGrpSpPr/>
              <p:nvPr/>
            </p:nvGrpSpPr>
            <p:grpSpPr>
              <a:xfrm>
                <a:off x="716954" y="432485"/>
                <a:ext cx="1195834" cy="1188661"/>
                <a:chOff x="0" y="0"/>
                <a:chExt cx="1011936" cy="1005840"/>
              </a:xfrm>
            </p:grpSpPr>
            <p:pic>
              <p:nvPicPr>
                <p:cNvPr id="19284" name="椭圆 341"/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0" y="0"/>
                  <a:ext cx="1011936" cy="1005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85" name="Text Box 378"/>
                <p:cNvSpPr txBox="1"/>
                <p:nvPr/>
              </p:nvSpPr>
              <p:spPr>
                <a:xfrm rot="6658391">
                  <a:off x="151075" y="147612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6763" name="椭圆 342"/>
              <p:cNvSpPr>
                <a:spLocks noChangeArrowheads="1"/>
              </p:cNvSpPr>
              <p:nvPr/>
            </p:nvSpPr>
            <p:spPr bwMode="auto">
              <a:xfrm rot="10800000">
                <a:off x="342205" y="1607414"/>
                <a:ext cx="200732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213" name="椭圆 343"/>
              <p:cNvSpPr/>
              <p:nvPr/>
            </p:nvSpPr>
            <p:spPr>
              <a:xfrm rot="3028440" flipV="1">
                <a:off x="979099" y="955493"/>
                <a:ext cx="474639" cy="47650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9214" name="椭圆 344"/>
              <p:cNvGrpSpPr/>
              <p:nvPr/>
            </p:nvGrpSpPr>
            <p:grpSpPr>
              <a:xfrm>
                <a:off x="1156387" y="526137"/>
                <a:ext cx="626732" cy="626748"/>
                <a:chOff x="0" y="0"/>
                <a:chExt cx="530352" cy="530352"/>
              </a:xfrm>
            </p:grpSpPr>
            <p:pic>
              <p:nvPicPr>
                <p:cNvPr id="19282" name="椭圆 344"/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83" name="Text Box 383"/>
                <p:cNvSpPr txBox="1"/>
                <p:nvPr/>
              </p:nvSpPr>
              <p:spPr>
                <a:xfrm rot="-7771559">
                  <a:off x="78982" y="79606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15" name="椭圆 345"/>
              <p:cNvGrpSpPr/>
              <p:nvPr/>
            </p:nvGrpSpPr>
            <p:grpSpPr>
              <a:xfrm>
                <a:off x="969088" y="554953"/>
                <a:ext cx="482656" cy="489872"/>
                <a:chOff x="0" y="0"/>
                <a:chExt cx="408432" cy="414528"/>
              </a:xfrm>
            </p:grpSpPr>
            <p:pic>
              <p:nvPicPr>
                <p:cNvPr id="19280" name="椭圆 345"/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0" y="0"/>
                  <a:ext cx="408432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81" name="Text Box 386"/>
                <p:cNvSpPr txBox="1"/>
                <p:nvPr/>
              </p:nvSpPr>
              <p:spPr>
                <a:xfrm rot="-7771559">
                  <a:off x="60179" y="64385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16" name="椭圆 346"/>
              <p:cNvGrpSpPr/>
              <p:nvPr/>
            </p:nvGrpSpPr>
            <p:grpSpPr>
              <a:xfrm>
                <a:off x="781788" y="720645"/>
                <a:ext cx="360191" cy="367404"/>
                <a:chOff x="0" y="0"/>
                <a:chExt cx="304800" cy="310896"/>
              </a:xfrm>
            </p:grpSpPr>
            <p:pic>
              <p:nvPicPr>
                <p:cNvPr id="19278" name="椭圆 346"/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0" y="0"/>
                  <a:ext cx="304800" cy="3108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79" name="Text Box 389"/>
                <p:cNvSpPr txBox="1"/>
                <p:nvPr/>
              </p:nvSpPr>
              <p:spPr>
                <a:xfrm rot="-7771559">
                  <a:off x="46341" y="50351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17" name="椭圆 347"/>
              <p:cNvGrpSpPr/>
              <p:nvPr/>
            </p:nvGrpSpPr>
            <p:grpSpPr>
              <a:xfrm>
                <a:off x="472024" y="1188905"/>
                <a:ext cx="208911" cy="216120"/>
                <a:chOff x="0" y="0"/>
                <a:chExt cx="176784" cy="182880"/>
              </a:xfrm>
            </p:grpSpPr>
            <p:pic>
              <p:nvPicPr>
                <p:cNvPr id="19276" name="椭圆 347"/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77" name="Text Box 392"/>
                <p:cNvSpPr txBox="1"/>
                <p:nvPr/>
              </p:nvSpPr>
              <p:spPr>
                <a:xfrm rot="-7771559">
                  <a:off x="29316" y="31187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18" name="椭圆 348"/>
              <p:cNvGrpSpPr/>
              <p:nvPr/>
            </p:nvGrpSpPr>
            <p:grpSpPr>
              <a:xfrm>
                <a:off x="969088" y="936765"/>
                <a:ext cx="410618" cy="410628"/>
                <a:chOff x="0" y="0"/>
                <a:chExt cx="347472" cy="347472"/>
              </a:xfrm>
            </p:grpSpPr>
            <p:pic>
              <p:nvPicPr>
                <p:cNvPr id="19274" name="椭圆 348"/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75" name="Text Box 395"/>
                <p:cNvSpPr txBox="1"/>
                <p:nvPr/>
              </p:nvSpPr>
              <p:spPr>
                <a:xfrm rot="-7771559">
                  <a:off x="52665" y="53635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19" name="椭圆 349"/>
              <p:cNvGrpSpPr/>
              <p:nvPr/>
            </p:nvGrpSpPr>
            <p:grpSpPr>
              <a:xfrm>
                <a:off x="861030" y="432485"/>
                <a:ext cx="208911" cy="208916"/>
                <a:chOff x="0" y="0"/>
                <a:chExt cx="176784" cy="176784"/>
              </a:xfrm>
            </p:grpSpPr>
            <p:pic>
              <p:nvPicPr>
                <p:cNvPr id="19272" name="椭圆 349"/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73" name="Text Box 398"/>
                <p:cNvSpPr txBox="1"/>
                <p:nvPr/>
              </p:nvSpPr>
              <p:spPr>
                <a:xfrm rot="9141287">
                  <a:off x="25327" y="29835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20" name="椭圆 350"/>
              <p:cNvGrpSpPr/>
              <p:nvPr/>
            </p:nvGrpSpPr>
            <p:grpSpPr>
              <a:xfrm>
                <a:off x="637712" y="857521"/>
                <a:ext cx="533083" cy="533096"/>
                <a:chOff x="0" y="0"/>
                <a:chExt cx="451104" cy="451104"/>
              </a:xfrm>
            </p:grpSpPr>
            <p:pic>
              <p:nvPicPr>
                <p:cNvPr id="19270" name="椭圆 350"/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71" name="Text Box 401"/>
                <p:cNvSpPr txBox="1"/>
                <p:nvPr/>
              </p:nvSpPr>
              <p:spPr>
                <a:xfrm rot="6462645">
                  <a:off x="67861" y="68116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21" name="椭圆 351"/>
              <p:cNvGrpSpPr/>
              <p:nvPr/>
            </p:nvGrpSpPr>
            <p:grpSpPr>
              <a:xfrm>
                <a:off x="299132" y="590973"/>
                <a:ext cx="396210" cy="396220"/>
                <a:chOff x="0" y="0"/>
                <a:chExt cx="335280" cy="335280"/>
              </a:xfrm>
            </p:grpSpPr>
            <p:pic>
              <p:nvPicPr>
                <p:cNvPr id="19268" name="椭圆 351"/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69" name="Text Box 404"/>
                <p:cNvSpPr txBox="1"/>
                <p:nvPr/>
              </p:nvSpPr>
              <p:spPr>
                <a:xfrm rot="-2106846">
                  <a:off x="53919" y="51463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222" name="图片 352"/>
              <p:cNvPicPr>
                <a:picLocks noChangeAspect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 rot="3028440" flipV="1">
                <a:off x="922853" y="667719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223" name="图片 353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791" name="椭圆 354"/>
              <p:cNvSpPr>
                <a:spLocks noChangeArrowheads="1"/>
              </p:cNvSpPr>
              <p:nvPr/>
            </p:nvSpPr>
            <p:spPr bwMode="auto">
              <a:xfrm rot="3028440" flipV="1">
                <a:off x="986606" y="1131839"/>
                <a:ext cx="198861" cy="19698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92" name="椭圆 355"/>
              <p:cNvSpPr>
                <a:spLocks noChangeArrowheads="1"/>
              </p:cNvSpPr>
              <p:nvPr/>
            </p:nvSpPr>
            <p:spPr bwMode="auto">
              <a:xfrm rot="3028440" flipV="1">
                <a:off x="867481" y="369228"/>
                <a:ext cx="283282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93" name="椭圆 356"/>
              <p:cNvSpPr>
                <a:spLocks noChangeArrowheads="1"/>
              </p:cNvSpPr>
              <p:nvPr/>
            </p:nvSpPr>
            <p:spPr bwMode="auto">
              <a:xfrm rot="3028440" flipV="1">
                <a:off x="453823" y="685340"/>
                <a:ext cx="283282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233" name="椭圆 357"/>
              <p:cNvSpPr/>
              <p:nvPr/>
            </p:nvSpPr>
            <p:spPr>
              <a:xfrm rot="3028440" flipV="1">
                <a:off x="763363" y="1197499"/>
                <a:ext cx="198861" cy="19697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795" name="椭圆 358"/>
              <p:cNvSpPr>
                <a:spLocks noChangeArrowheads="1"/>
              </p:cNvSpPr>
              <p:nvPr/>
            </p:nvSpPr>
            <p:spPr bwMode="auto">
              <a:xfrm rot="3028440" flipV="1">
                <a:off x="1015682" y="1247218"/>
                <a:ext cx="429613" cy="42960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9237" name="椭圆 359"/>
              <p:cNvGrpSpPr/>
              <p:nvPr/>
            </p:nvGrpSpPr>
            <p:grpSpPr>
              <a:xfrm>
                <a:off x="990699" y="756665"/>
                <a:ext cx="698771" cy="705992"/>
                <a:chOff x="0" y="0"/>
                <a:chExt cx="591312" cy="597408"/>
              </a:xfrm>
            </p:grpSpPr>
            <p:pic>
              <p:nvPicPr>
                <p:cNvPr id="19266" name="椭圆 359"/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67" name="Text Box 414"/>
                <p:cNvSpPr txBox="1"/>
                <p:nvPr/>
              </p:nvSpPr>
              <p:spPr>
                <a:xfrm rot="-3629951">
                  <a:off x="88309" y="88769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38" name="椭圆 360"/>
              <p:cNvGrpSpPr/>
              <p:nvPr/>
            </p:nvGrpSpPr>
            <p:grpSpPr>
              <a:xfrm>
                <a:off x="198279" y="338833"/>
                <a:ext cx="626732" cy="626748"/>
                <a:chOff x="0" y="0"/>
                <a:chExt cx="530352" cy="530352"/>
              </a:xfrm>
            </p:grpSpPr>
            <p:pic>
              <p:nvPicPr>
                <p:cNvPr id="19264" name="椭圆 360"/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65" name="Text Box 417"/>
                <p:cNvSpPr txBox="1"/>
                <p:nvPr/>
              </p:nvSpPr>
              <p:spPr>
                <a:xfrm rot="-7771559">
                  <a:off x="77965" y="76956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239" name="图片 361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9240" name="椭圆 362"/>
              <p:cNvGrpSpPr/>
              <p:nvPr/>
            </p:nvGrpSpPr>
            <p:grpSpPr>
              <a:xfrm>
                <a:off x="1141979" y="461301"/>
                <a:ext cx="907682" cy="900501"/>
                <a:chOff x="0" y="0"/>
                <a:chExt cx="768096" cy="762000"/>
              </a:xfrm>
            </p:grpSpPr>
            <p:pic>
              <p:nvPicPr>
                <p:cNvPr id="19262" name="椭圆 362"/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63" name="Text Box 421"/>
                <p:cNvSpPr txBox="1"/>
                <p:nvPr/>
              </p:nvSpPr>
              <p:spPr>
                <a:xfrm rot="2191815">
                  <a:off x="116254" y="111654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41" name="椭圆 363"/>
              <p:cNvGrpSpPr/>
              <p:nvPr/>
            </p:nvGrpSpPr>
            <p:grpSpPr>
              <a:xfrm>
                <a:off x="1307667" y="691829"/>
                <a:ext cx="662752" cy="669972"/>
                <a:chOff x="0" y="0"/>
                <a:chExt cx="560832" cy="566928"/>
              </a:xfrm>
            </p:grpSpPr>
            <p:pic>
              <p:nvPicPr>
                <p:cNvPr id="19260" name="椭圆 363"/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0" y="0"/>
                  <a:ext cx="560832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61" name="Text Box 424"/>
                <p:cNvSpPr txBox="1"/>
                <p:nvPr/>
              </p:nvSpPr>
              <p:spPr>
                <a:xfrm rot="5135286">
                  <a:off x="84176" y="87465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42" name="椭圆 364"/>
              <p:cNvGrpSpPr/>
              <p:nvPr/>
            </p:nvGrpSpPr>
            <p:grpSpPr>
              <a:xfrm>
                <a:off x="1250037" y="1138477"/>
                <a:ext cx="497064" cy="497076"/>
                <a:chOff x="0" y="0"/>
                <a:chExt cx="420624" cy="420624"/>
              </a:xfrm>
            </p:grpSpPr>
            <p:pic>
              <p:nvPicPr>
                <p:cNvPr id="19258" name="椭圆 364"/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59" name="Text Box 427"/>
                <p:cNvSpPr txBox="1"/>
                <p:nvPr/>
              </p:nvSpPr>
              <p:spPr>
                <a:xfrm rot="5135286">
                  <a:off x="61288" y="61410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43" name="椭圆 365"/>
              <p:cNvGrpSpPr/>
              <p:nvPr/>
            </p:nvGrpSpPr>
            <p:grpSpPr>
              <a:xfrm>
                <a:off x="1048330" y="871929"/>
                <a:ext cx="698771" cy="705992"/>
                <a:chOff x="0" y="0"/>
                <a:chExt cx="591312" cy="597408"/>
              </a:xfrm>
            </p:grpSpPr>
            <p:pic>
              <p:nvPicPr>
                <p:cNvPr id="19256" name="椭圆 365"/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57" name="Text Box 430"/>
                <p:cNvSpPr txBox="1"/>
                <p:nvPr/>
              </p:nvSpPr>
              <p:spPr>
                <a:xfrm rot="-3629951">
                  <a:off x="86816" y="89767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44" name="椭圆 366"/>
              <p:cNvGrpSpPr/>
              <p:nvPr/>
            </p:nvGrpSpPr>
            <p:grpSpPr>
              <a:xfrm>
                <a:off x="1235629" y="756665"/>
                <a:ext cx="705975" cy="698788"/>
                <a:chOff x="0" y="0"/>
                <a:chExt cx="597408" cy="591312"/>
              </a:xfrm>
            </p:grpSpPr>
            <p:pic>
              <p:nvPicPr>
                <p:cNvPr id="19254" name="椭圆 366"/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0" y="0"/>
                  <a:ext cx="597408" cy="5913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55" name="Text Box 433"/>
                <p:cNvSpPr txBox="1"/>
                <p:nvPr/>
              </p:nvSpPr>
              <p:spPr>
                <a:xfrm rot="-3629951">
                  <a:off x="88893" y="88303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45" name="椭圆 367"/>
              <p:cNvGrpSpPr/>
              <p:nvPr/>
            </p:nvGrpSpPr>
            <p:grpSpPr>
              <a:xfrm>
                <a:off x="1293260" y="871929"/>
                <a:ext cx="698771" cy="705992"/>
                <a:chOff x="0" y="0"/>
                <a:chExt cx="591312" cy="597408"/>
              </a:xfrm>
            </p:grpSpPr>
            <p:pic>
              <p:nvPicPr>
                <p:cNvPr id="19252" name="椭圆 367"/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53" name="Text Box 436"/>
                <p:cNvSpPr txBox="1"/>
                <p:nvPr/>
              </p:nvSpPr>
              <p:spPr>
                <a:xfrm rot="-3629951">
                  <a:off x="87399" y="89302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246" name="椭圆 368"/>
              <p:cNvGrpSpPr/>
              <p:nvPr/>
            </p:nvGrpSpPr>
            <p:grpSpPr>
              <a:xfrm>
                <a:off x="1264444" y="389261"/>
                <a:ext cx="208911" cy="216120"/>
                <a:chOff x="0" y="0"/>
                <a:chExt cx="176784" cy="182880"/>
              </a:xfrm>
            </p:grpSpPr>
            <p:pic>
              <p:nvPicPr>
                <p:cNvPr id="19250" name="椭圆 368"/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251" name="Text Box 439"/>
                <p:cNvSpPr txBox="1"/>
                <p:nvPr/>
              </p:nvSpPr>
              <p:spPr>
                <a:xfrm rot="9141287">
                  <a:off x="29384" y="30259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6824" name="椭圆 369"/>
              <p:cNvSpPr>
                <a:spLocks noChangeArrowheads="1"/>
              </p:cNvSpPr>
              <p:nvPr/>
            </p:nvSpPr>
            <p:spPr bwMode="auto">
              <a:xfrm rot="3028440" flipV="1">
                <a:off x="1275508" y="327017"/>
                <a:ext cx="283283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653" name="组合 370"/>
            <p:cNvGrpSpPr/>
            <p:nvPr/>
          </p:nvGrpSpPr>
          <p:grpSpPr>
            <a:xfrm>
              <a:off x="0" y="1007868"/>
              <a:ext cx="1731960" cy="1668486"/>
              <a:chOff x="0" y="0"/>
              <a:chExt cx="2046364" cy="1971366"/>
            </a:xfrm>
          </p:grpSpPr>
          <p:pic>
            <p:nvPicPr>
              <p:cNvPr id="18994" name="图片 37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995" name="椭圆 372"/>
              <p:cNvSpPr/>
              <p:nvPr/>
            </p:nvSpPr>
            <p:spPr>
              <a:xfrm rot="10800000">
                <a:off x="804803" y="580159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8996" name="椭圆 373"/>
              <p:cNvGrpSpPr/>
              <p:nvPr/>
            </p:nvGrpSpPr>
            <p:grpSpPr>
              <a:xfrm>
                <a:off x="934846" y="812562"/>
                <a:ext cx="1058962" cy="1051785"/>
                <a:chOff x="0" y="0"/>
                <a:chExt cx="896112" cy="890016"/>
              </a:xfrm>
            </p:grpSpPr>
            <p:pic>
              <p:nvPicPr>
                <p:cNvPr id="19161" name="椭圆 37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896112" cy="890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62" name="Text Box 446"/>
                <p:cNvSpPr txBox="1"/>
                <p:nvPr/>
              </p:nvSpPr>
              <p:spPr>
                <a:xfrm rot="10800000">
                  <a:off x="129374" y="128488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997" name="椭圆 374"/>
              <p:cNvGrpSpPr/>
              <p:nvPr/>
            </p:nvGrpSpPr>
            <p:grpSpPr>
              <a:xfrm>
                <a:off x="942050" y="711706"/>
                <a:ext cx="201707" cy="194508"/>
                <a:chOff x="0" y="0"/>
                <a:chExt cx="170688" cy="164592"/>
              </a:xfrm>
            </p:grpSpPr>
            <p:pic>
              <p:nvPicPr>
                <p:cNvPr id="19159" name="椭圆 374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170688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60" name="Text Box 449"/>
                <p:cNvSpPr txBox="1"/>
                <p:nvPr/>
              </p:nvSpPr>
              <p:spPr>
                <a:xfrm rot="10800000">
                  <a:off x="26963" y="23349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998" name="椭圆 375"/>
              <p:cNvGrpSpPr/>
              <p:nvPr/>
            </p:nvGrpSpPr>
            <p:grpSpPr>
              <a:xfrm>
                <a:off x="524228" y="1071907"/>
                <a:ext cx="907682" cy="900501"/>
                <a:chOff x="0" y="0"/>
                <a:chExt cx="768096" cy="762000"/>
              </a:xfrm>
            </p:grpSpPr>
            <p:pic>
              <p:nvPicPr>
                <p:cNvPr id="19157" name="椭圆 375"/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58" name="Text Box 452"/>
                <p:cNvSpPr txBox="1"/>
                <p:nvPr/>
              </p:nvSpPr>
              <p:spPr>
                <a:xfrm rot="-3434205">
                  <a:off x="117282" y="112077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999" name="椭圆 376"/>
              <p:cNvGrpSpPr/>
              <p:nvPr/>
            </p:nvGrpSpPr>
            <p:grpSpPr>
              <a:xfrm>
                <a:off x="55980" y="913418"/>
                <a:ext cx="144076" cy="144080"/>
                <a:chOff x="0" y="0"/>
                <a:chExt cx="121920" cy="121920"/>
              </a:xfrm>
            </p:grpSpPr>
            <p:pic>
              <p:nvPicPr>
                <p:cNvPr id="19155" name="椭圆 376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56" name="Text Box 455"/>
                <p:cNvSpPr txBox="1"/>
                <p:nvPr/>
              </p:nvSpPr>
              <p:spPr>
                <a:xfrm rot="10800000">
                  <a:off x="19716" y="19468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00" name="椭圆 377"/>
              <p:cNvGrpSpPr/>
              <p:nvPr/>
            </p:nvGrpSpPr>
            <p:grpSpPr>
              <a:xfrm>
                <a:off x="495413" y="812562"/>
                <a:ext cx="201707" cy="208916"/>
                <a:chOff x="0" y="0"/>
                <a:chExt cx="170688" cy="176784"/>
              </a:xfrm>
            </p:grpSpPr>
            <p:pic>
              <p:nvPicPr>
                <p:cNvPr id="19153" name="椭圆 377"/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0" y="0"/>
                  <a:ext cx="170688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54" name="Text Box 458"/>
                <p:cNvSpPr txBox="1"/>
                <p:nvPr/>
              </p:nvSpPr>
              <p:spPr>
                <a:xfrm rot="891223">
                  <a:off x="26423" y="29050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01" name="椭圆 378"/>
              <p:cNvGrpSpPr/>
              <p:nvPr/>
            </p:nvGrpSpPr>
            <p:grpSpPr>
              <a:xfrm>
                <a:off x="747547" y="1360067"/>
                <a:ext cx="151280" cy="151284"/>
                <a:chOff x="0" y="0"/>
                <a:chExt cx="128016" cy="128016"/>
              </a:xfrm>
            </p:grpSpPr>
            <p:pic>
              <p:nvPicPr>
                <p:cNvPr id="19151" name="椭圆 378"/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52" name="Text Box 461"/>
                <p:cNvSpPr txBox="1"/>
                <p:nvPr/>
              </p:nvSpPr>
              <p:spPr>
                <a:xfrm rot="891223">
                  <a:off x="23435" y="21533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02" name="椭圆 379"/>
              <p:cNvGrpSpPr/>
              <p:nvPr/>
            </p:nvGrpSpPr>
            <p:grpSpPr>
              <a:xfrm>
                <a:off x="437782" y="546014"/>
                <a:ext cx="338580" cy="338588"/>
                <a:chOff x="0" y="0"/>
                <a:chExt cx="286512" cy="286512"/>
              </a:xfrm>
            </p:grpSpPr>
            <p:pic>
              <p:nvPicPr>
                <p:cNvPr id="19149" name="椭圆 379"/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0" y="0"/>
                  <a:ext cx="286512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50" name="Text Box 464"/>
                <p:cNvSpPr txBox="1"/>
                <p:nvPr/>
              </p:nvSpPr>
              <p:spPr>
                <a:xfrm rot="-3434205">
                  <a:off x="41793" y="42447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03" name="椭圆 380"/>
              <p:cNvGrpSpPr/>
              <p:nvPr/>
            </p:nvGrpSpPr>
            <p:grpSpPr>
              <a:xfrm>
                <a:off x="553043" y="1194375"/>
                <a:ext cx="504268" cy="504280"/>
                <a:chOff x="0" y="0"/>
                <a:chExt cx="426720" cy="426720"/>
              </a:xfrm>
            </p:grpSpPr>
            <p:pic>
              <p:nvPicPr>
                <p:cNvPr id="19147" name="椭圆 380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426720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48" name="Text Box 467"/>
                <p:cNvSpPr txBox="1"/>
                <p:nvPr/>
              </p:nvSpPr>
              <p:spPr>
                <a:xfrm rot="10800000">
                  <a:off x="62101" y="63094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04" name="椭圆 381"/>
              <p:cNvGrpSpPr/>
              <p:nvPr/>
            </p:nvGrpSpPr>
            <p:grpSpPr>
              <a:xfrm>
                <a:off x="884419" y="1259211"/>
                <a:ext cx="288153" cy="288160"/>
                <a:chOff x="0" y="0"/>
                <a:chExt cx="243840" cy="243840"/>
              </a:xfrm>
            </p:grpSpPr>
            <p:pic>
              <p:nvPicPr>
                <p:cNvPr id="19145" name="椭圆 381"/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0" y="0"/>
                  <a:ext cx="243840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46" name="Text Box 470"/>
                <p:cNvSpPr txBox="1"/>
                <p:nvPr/>
              </p:nvSpPr>
              <p:spPr>
                <a:xfrm rot="9822440">
                  <a:off x="40719" y="39206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05" name="椭圆 382"/>
              <p:cNvGrpSpPr/>
              <p:nvPr/>
            </p:nvGrpSpPr>
            <p:grpSpPr>
              <a:xfrm>
                <a:off x="790770" y="971050"/>
                <a:ext cx="821236" cy="814053"/>
                <a:chOff x="0" y="0"/>
                <a:chExt cx="694944" cy="688848"/>
              </a:xfrm>
            </p:grpSpPr>
            <p:pic>
              <p:nvPicPr>
                <p:cNvPr id="19143" name="椭圆 382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694944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44" name="Text Box 473"/>
                <p:cNvSpPr txBox="1"/>
                <p:nvPr/>
              </p:nvSpPr>
              <p:spPr>
                <a:xfrm rot="10800000">
                  <a:off x="103978" y="100063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06" name="椭圆 383"/>
              <p:cNvGrpSpPr/>
              <p:nvPr/>
            </p:nvGrpSpPr>
            <p:grpSpPr>
              <a:xfrm>
                <a:off x="653897" y="963846"/>
                <a:ext cx="605121" cy="612340"/>
                <a:chOff x="0" y="0"/>
                <a:chExt cx="512064" cy="518160"/>
              </a:xfrm>
            </p:grpSpPr>
            <p:pic>
              <p:nvPicPr>
                <p:cNvPr id="19141" name="椭圆 383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512064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42" name="Text Box 476"/>
                <p:cNvSpPr txBox="1"/>
                <p:nvPr/>
              </p:nvSpPr>
              <p:spPr>
                <a:xfrm rot="10800000">
                  <a:off x="73018" y="77861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07" name="椭圆 384"/>
              <p:cNvGrpSpPr/>
              <p:nvPr/>
            </p:nvGrpSpPr>
            <p:grpSpPr>
              <a:xfrm>
                <a:off x="394559" y="704502"/>
                <a:ext cx="352987" cy="345792"/>
                <a:chOff x="0" y="0"/>
                <a:chExt cx="298704" cy="292608"/>
              </a:xfrm>
            </p:grpSpPr>
            <p:pic>
              <p:nvPicPr>
                <p:cNvPr id="19139" name="椭圆 384"/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0" y="0"/>
                  <a:ext cx="298704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40" name="Text Box 479"/>
                <p:cNvSpPr txBox="1"/>
                <p:nvPr/>
              </p:nvSpPr>
              <p:spPr>
                <a:xfrm rot="10800000">
                  <a:off x="45908" y="45064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08" name="椭圆 385"/>
              <p:cNvGrpSpPr/>
              <p:nvPr/>
            </p:nvGrpSpPr>
            <p:grpSpPr>
              <a:xfrm>
                <a:off x="826789" y="697298"/>
                <a:ext cx="677159" cy="677176"/>
                <a:chOff x="0" y="0"/>
                <a:chExt cx="573024" cy="573024"/>
              </a:xfrm>
            </p:grpSpPr>
            <p:pic>
              <p:nvPicPr>
                <p:cNvPr id="19137" name="椭圆 385"/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0" y="0"/>
                  <a:ext cx="573024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38" name="Text Box 482"/>
                <p:cNvSpPr txBox="1"/>
                <p:nvPr/>
              </p:nvSpPr>
              <p:spPr>
                <a:xfrm rot="10800000">
                  <a:off x="82478" y="82554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09" name="椭圆 386"/>
              <p:cNvGrpSpPr/>
              <p:nvPr/>
            </p:nvGrpSpPr>
            <p:grpSpPr>
              <a:xfrm>
                <a:off x="776362" y="185814"/>
                <a:ext cx="352987" cy="352996"/>
                <a:chOff x="0" y="0"/>
                <a:chExt cx="298704" cy="298704"/>
              </a:xfrm>
            </p:grpSpPr>
            <p:pic>
              <p:nvPicPr>
                <p:cNvPr id="19135" name="椭圆 386"/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0" y="0"/>
                  <a:ext cx="298704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36" name="Text Box 485"/>
                <p:cNvSpPr txBox="1"/>
                <p:nvPr/>
              </p:nvSpPr>
              <p:spPr>
                <a:xfrm rot="-6112846">
                  <a:off x="47800" y="45102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10" name="椭圆 387"/>
              <p:cNvGrpSpPr/>
              <p:nvPr/>
            </p:nvGrpSpPr>
            <p:grpSpPr>
              <a:xfrm>
                <a:off x="444986" y="603646"/>
                <a:ext cx="907682" cy="900501"/>
                <a:chOff x="0" y="0"/>
                <a:chExt cx="768096" cy="762000"/>
              </a:xfrm>
            </p:grpSpPr>
            <p:pic>
              <p:nvPicPr>
                <p:cNvPr id="19133" name="椭圆 387"/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34" name="Text Box 488"/>
                <p:cNvSpPr txBox="1"/>
                <p:nvPr/>
              </p:nvSpPr>
              <p:spPr>
                <a:xfrm rot="-3434205">
                  <a:off x="113651" y="112089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11" name="椭圆 388"/>
              <p:cNvGrpSpPr/>
              <p:nvPr/>
            </p:nvGrpSpPr>
            <p:grpSpPr>
              <a:xfrm>
                <a:off x="-1651" y="819766"/>
                <a:ext cx="900478" cy="907705"/>
                <a:chOff x="0" y="0"/>
                <a:chExt cx="762000" cy="768096"/>
              </a:xfrm>
            </p:grpSpPr>
            <p:pic>
              <p:nvPicPr>
                <p:cNvPr id="19131" name="椭圆 388"/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32" name="Text Box 491"/>
                <p:cNvSpPr txBox="1"/>
                <p:nvPr/>
              </p:nvSpPr>
              <p:spPr>
                <a:xfrm rot="2191815">
                  <a:off x="112757" y="114456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12" name="椭圆 389"/>
              <p:cNvGrpSpPr/>
              <p:nvPr/>
            </p:nvGrpSpPr>
            <p:grpSpPr>
              <a:xfrm>
                <a:off x="495413" y="236242"/>
                <a:ext cx="345783" cy="345792"/>
                <a:chOff x="0" y="0"/>
                <a:chExt cx="292608" cy="292608"/>
              </a:xfrm>
            </p:grpSpPr>
            <p:pic>
              <p:nvPicPr>
                <p:cNvPr id="19129" name="椭圆 389"/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30" name="Text Box 494"/>
                <p:cNvSpPr txBox="1"/>
                <p:nvPr/>
              </p:nvSpPr>
              <p:spPr>
                <a:xfrm rot="-3434205">
                  <a:off x="45083" y="45474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13" name="椭圆 390"/>
              <p:cNvGrpSpPr/>
              <p:nvPr/>
            </p:nvGrpSpPr>
            <p:grpSpPr>
              <a:xfrm>
                <a:off x="531432" y="164202"/>
                <a:ext cx="432229" cy="432240"/>
                <a:chOff x="0" y="0"/>
                <a:chExt cx="365760" cy="365760"/>
              </a:xfrm>
            </p:grpSpPr>
            <p:pic>
              <p:nvPicPr>
                <p:cNvPr id="19127" name="椭圆 390"/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28" name="Text Box 497"/>
                <p:cNvSpPr txBox="1"/>
                <p:nvPr/>
              </p:nvSpPr>
              <p:spPr>
                <a:xfrm rot="-3434205">
                  <a:off x="54905" y="56172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14" name="椭圆 391"/>
              <p:cNvGrpSpPr/>
              <p:nvPr/>
            </p:nvGrpSpPr>
            <p:grpSpPr>
              <a:xfrm>
                <a:off x="156833" y="1057499"/>
                <a:ext cx="669955" cy="662768"/>
                <a:chOff x="0" y="0"/>
                <a:chExt cx="566928" cy="560832"/>
              </a:xfrm>
            </p:grpSpPr>
            <p:pic>
              <p:nvPicPr>
                <p:cNvPr id="19125" name="椭圆 391"/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26" name="Text Box 500"/>
                <p:cNvSpPr txBox="1"/>
                <p:nvPr/>
              </p:nvSpPr>
              <p:spPr>
                <a:xfrm rot="5135286">
                  <a:off x="86775" y="84171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15" name="椭圆 392"/>
              <p:cNvGrpSpPr/>
              <p:nvPr/>
            </p:nvGrpSpPr>
            <p:grpSpPr>
              <a:xfrm>
                <a:off x="1071719" y="1410495"/>
                <a:ext cx="504268" cy="497076"/>
                <a:chOff x="0" y="0"/>
                <a:chExt cx="426720" cy="420624"/>
              </a:xfrm>
            </p:grpSpPr>
            <p:pic>
              <p:nvPicPr>
                <p:cNvPr id="19123" name="椭圆 392"/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0" y="0"/>
                  <a:ext cx="426720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24" name="Text Box 503"/>
                <p:cNvSpPr txBox="1"/>
                <p:nvPr/>
              </p:nvSpPr>
              <p:spPr>
                <a:xfrm rot="5135286">
                  <a:off x="65399" y="63555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16" name="椭圆 393"/>
              <p:cNvGrpSpPr/>
              <p:nvPr/>
            </p:nvGrpSpPr>
            <p:grpSpPr>
              <a:xfrm>
                <a:off x="560247" y="711706"/>
                <a:ext cx="389006" cy="389016"/>
                <a:chOff x="0" y="0"/>
                <a:chExt cx="329184" cy="329184"/>
              </a:xfrm>
            </p:grpSpPr>
            <p:pic>
              <p:nvPicPr>
                <p:cNvPr id="19121" name="椭圆 393"/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22" name="Text Box 506"/>
                <p:cNvSpPr txBox="1"/>
                <p:nvPr/>
              </p:nvSpPr>
              <p:spPr>
                <a:xfrm rot="10471189">
                  <a:off x="53160" y="49637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17" name="椭圆 394"/>
              <p:cNvGrpSpPr/>
              <p:nvPr/>
            </p:nvGrpSpPr>
            <p:grpSpPr>
              <a:xfrm>
                <a:off x="394559" y="106570"/>
                <a:ext cx="561898" cy="561912"/>
                <a:chOff x="0" y="0"/>
                <a:chExt cx="475488" cy="475488"/>
              </a:xfrm>
            </p:grpSpPr>
            <p:pic>
              <p:nvPicPr>
                <p:cNvPr id="19119" name="椭圆 394"/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0" y="0"/>
                  <a:ext cx="475488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20" name="Text Box 509"/>
                <p:cNvSpPr txBox="1"/>
                <p:nvPr/>
              </p:nvSpPr>
              <p:spPr>
                <a:xfrm rot="5135286">
                  <a:off x="74069" y="73538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18" name="椭圆 395"/>
              <p:cNvGrpSpPr/>
              <p:nvPr/>
            </p:nvGrpSpPr>
            <p:grpSpPr>
              <a:xfrm>
                <a:off x="423375" y="538810"/>
                <a:ext cx="936497" cy="936521"/>
                <a:chOff x="0" y="0"/>
                <a:chExt cx="792480" cy="792480"/>
              </a:xfrm>
            </p:grpSpPr>
            <p:pic>
              <p:nvPicPr>
                <p:cNvPr id="19117" name="椭圆 395"/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0" y="0"/>
                  <a:ext cx="792480" cy="792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18" name="Text Box 512"/>
                <p:cNvSpPr txBox="1"/>
                <p:nvPr/>
              </p:nvSpPr>
              <p:spPr>
                <a:xfrm rot="1966024">
                  <a:off x="119727" y="117065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019" name="图片 396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020" name="图片 397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899" name="椭圆 398"/>
              <p:cNvSpPr>
                <a:spLocks noChangeArrowheads="1"/>
              </p:cNvSpPr>
              <p:nvPr/>
            </p:nvSpPr>
            <p:spPr bwMode="auto">
              <a:xfrm rot="10800000">
                <a:off x="885470" y="1518180"/>
                <a:ext cx="339556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00" name="椭圆 399"/>
              <p:cNvSpPr>
                <a:spLocks noChangeArrowheads="1"/>
              </p:cNvSpPr>
              <p:nvPr/>
            </p:nvSpPr>
            <p:spPr bwMode="auto">
              <a:xfrm rot="10800000">
                <a:off x="909858" y="779019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01" name="椭圆 400"/>
              <p:cNvSpPr>
                <a:spLocks noChangeArrowheads="1"/>
              </p:cNvSpPr>
              <p:nvPr/>
            </p:nvSpPr>
            <p:spPr bwMode="auto">
              <a:xfrm rot="10800000">
                <a:off x="1007410" y="835301"/>
                <a:ext cx="482130" cy="4821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02" name="椭圆 401"/>
              <p:cNvSpPr>
                <a:spLocks noChangeArrowheads="1"/>
              </p:cNvSpPr>
              <p:nvPr/>
            </p:nvSpPr>
            <p:spPr bwMode="auto">
              <a:xfrm rot="10800000">
                <a:off x="347060" y="1111078"/>
                <a:ext cx="482130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033" name="椭圆 402"/>
              <p:cNvSpPr/>
              <p:nvPr/>
            </p:nvSpPr>
            <p:spPr>
              <a:xfrm rot="10800000">
                <a:off x="686614" y="713357"/>
                <a:ext cx="337679" cy="339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904" name="椭圆 403"/>
              <p:cNvSpPr>
                <a:spLocks noChangeArrowheads="1"/>
              </p:cNvSpPr>
              <p:nvPr/>
            </p:nvSpPr>
            <p:spPr bwMode="auto">
              <a:xfrm rot="10800000">
                <a:off x="551543" y="805284"/>
                <a:ext cx="577807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05" name="椭圆 404"/>
              <p:cNvSpPr>
                <a:spLocks noChangeArrowheads="1"/>
              </p:cNvSpPr>
              <p:nvPr/>
            </p:nvSpPr>
            <p:spPr bwMode="auto">
              <a:xfrm rot="10800000">
                <a:off x="857330" y="349405"/>
                <a:ext cx="733514" cy="73353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9040" name="椭圆 405"/>
              <p:cNvGrpSpPr/>
              <p:nvPr/>
            </p:nvGrpSpPr>
            <p:grpSpPr>
              <a:xfrm>
                <a:off x="718731" y="430750"/>
                <a:ext cx="1195834" cy="1195865"/>
                <a:chOff x="0" y="0"/>
                <a:chExt cx="1011936" cy="1011936"/>
              </a:xfrm>
            </p:grpSpPr>
            <p:pic>
              <p:nvPicPr>
                <p:cNvPr id="19115" name="椭圆 405"/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0" y="0"/>
                  <a:ext cx="1011936" cy="1011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16" name="Text Box 524"/>
                <p:cNvSpPr txBox="1"/>
                <p:nvPr/>
              </p:nvSpPr>
              <p:spPr>
                <a:xfrm rot="6658391">
                  <a:off x="149571" y="149080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6909" name="椭圆 406"/>
              <p:cNvSpPr>
                <a:spLocks noChangeArrowheads="1"/>
              </p:cNvSpPr>
              <p:nvPr/>
            </p:nvSpPr>
            <p:spPr bwMode="auto">
              <a:xfrm rot="10800000">
                <a:off x="341431" y="1608230"/>
                <a:ext cx="202607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044" name="椭圆 407"/>
              <p:cNvSpPr/>
              <p:nvPr/>
            </p:nvSpPr>
            <p:spPr>
              <a:xfrm rot="3028440" flipV="1">
                <a:off x="979263" y="957248"/>
                <a:ext cx="474639" cy="47462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9045" name="椭圆 408"/>
              <p:cNvGrpSpPr/>
              <p:nvPr/>
            </p:nvGrpSpPr>
            <p:grpSpPr>
              <a:xfrm>
                <a:off x="1158164" y="524402"/>
                <a:ext cx="626732" cy="626748"/>
                <a:chOff x="0" y="0"/>
                <a:chExt cx="530352" cy="530352"/>
              </a:xfrm>
            </p:grpSpPr>
            <p:pic>
              <p:nvPicPr>
                <p:cNvPr id="19113" name="椭圆 408"/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14" name="Text Box 529"/>
                <p:cNvSpPr txBox="1"/>
                <p:nvPr/>
              </p:nvSpPr>
              <p:spPr>
                <a:xfrm rot="-7771559">
                  <a:off x="77478" y="8107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46" name="椭圆 409"/>
              <p:cNvGrpSpPr/>
              <p:nvPr/>
            </p:nvGrpSpPr>
            <p:grpSpPr>
              <a:xfrm>
                <a:off x="963661" y="560422"/>
                <a:ext cx="489860" cy="482668"/>
                <a:chOff x="0" y="0"/>
                <a:chExt cx="414528" cy="408432"/>
              </a:xfrm>
            </p:grpSpPr>
            <p:pic>
              <p:nvPicPr>
                <p:cNvPr id="19111" name="椭圆 409"/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0" y="0"/>
                  <a:ext cx="414528" cy="408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12" name="Text Box 532"/>
                <p:cNvSpPr txBox="1"/>
                <p:nvPr/>
              </p:nvSpPr>
              <p:spPr>
                <a:xfrm rot="-7771559">
                  <a:off x="64771" y="59757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47" name="椭圆 410"/>
              <p:cNvGrpSpPr/>
              <p:nvPr/>
            </p:nvGrpSpPr>
            <p:grpSpPr>
              <a:xfrm>
                <a:off x="783566" y="726114"/>
                <a:ext cx="360191" cy="360200"/>
                <a:chOff x="0" y="0"/>
                <a:chExt cx="304800" cy="304800"/>
              </a:xfrm>
            </p:grpSpPr>
            <p:pic>
              <p:nvPicPr>
                <p:cNvPr id="19109" name="椭圆 410"/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10" name="Text Box 535"/>
                <p:cNvSpPr txBox="1"/>
                <p:nvPr/>
              </p:nvSpPr>
              <p:spPr>
                <a:xfrm rot="-7771559">
                  <a:off x="44837" y="45723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48" name="椭圆 411"/>
              <p:cNvGrpSpPr/>
              <p:nvPr/>
            </p:nvGrpSpPr>
            <p:grpSpPr>
              <a:xfrm>
                <a:off x="473801" y="1194375"/>
                <a:ext cx="208911" cy="208916"/>
                <a:chOff x="0" y="0"/>
                <a:chExt cx="176784" cy="176784"/>
              </a:xfrm>
            </p:grpSpPr>
            <p:pic>
              <p:nvPicPr>
                <p:cNvPr id="19107" name="椭圆 411"/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08" name="Text Box 538"/>
                <p:cNvSpPr txBox="1"/>
                <p:nvPr/>
              </p:nvSpPr>
              <p:spPr>
                <a:xfrm rot="-7771559">
                  <a:off x="27812" y="26559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49" name="椭圆 412"/>
              <p:cNvGrpSpPr/>
              <p:nvPr/>
            </p:nvGrpSpPr>
            <p:grpSpPr>
              <a:xfrm>
                <a:off x="970865" y="935030"/>
                <a:ext cx="403414" cy="410628"/>
                <a:chOff x="0" y="0"/>
                <a:chExt cx="341376" cy="347472"/>
              </a:xfrm>
            </p:grpSpPr>
            <p:pic>
              <p:nvPicPr>
                <p:cNvPr id="19105" name="椭圆 412"/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0" y="0"/>
                  <a:ext cx="341376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06" name="Text Box 541"/>
                <p:cNvSpPr txBox="1"/>
                <p:nvPr/>
              </p:nvSpPr>
              <p:spPr>
                <a:xfrm rot="-7771559">
                  <a:off x="51161" y="55103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50" name="椭圆 413"/>
              <p:cNvGrpSpPr/>
              <p:nvPr/>
            </p:nvGrpSpPr>
            <p:grpSpPr>
              <a:xfrm>
                <a:off x="855604" y="437954"/>
                <a:ext cx="208911" cy="208916"/>
                <a:chOff x="0" y="0"/>
                <a:chExt cx="176784" cy="176784"/>
              </a:xfrm>
            </p:grpSpPr>
            <p:pic>
              <p:nvPicPr>
                <p:cNvPr id="19103" name="椭圆 413"/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04" name="Text Box 544"/>
                <p:cNvSpPr txBox="1"/>
                <p:nvPr/>
              </p:nvSpPr>
              <p:spPr>
                <a:xfrm rot="9141287">
                  <a:off x="29919" y="25207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51" name="椭圆 414"/>
              <p:cNvGrpSpPr/>
              <p:nvPr/>
            </p:nvGrpSpPr>
            <p:grpSpPr>
              <a:xfrm>
                <a:off x="639489" y="855786"/>
                <a:ext cx="533083" cy="533096"/>
                <a:chOff x="0" y="0"/>
                <a:chExt cx="451104" cy="451104"/>
              </a:xfrm>
            </p:grpSpPr>
            <p:pic>
              <p:nvPicPr>
                <p:cNvPr id="19101" name="椭圆 414"/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02" name="Text Box 547"/>
                <p:cNvSpPr txBox="1"/>
                <p:nvPr/>
              </p:nvSpPr>
              <p:spPr>
                <a:xfrm rot="6462645">
                  <a:off x="66357" y="69584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52" name="椭圆 415"/>
              <p:cNvGrpSpPr/>
              <p:nvPr/>
            </p:nvGrpSpPr>
            <p:grpSpPr>
              <a:xfrm>
                <a:off x="300910" y="589238"/>
                <a:ext cx="396210" cy="396220"/>
                <a:chOff x="0" y="0"/>
                <a:chExt cx="335280" cy="335280"/>
              </a:xfrm>
            </p:grpSpPr>
            <p:pic>
              <p:nvPicPr>
                <p:cNvPr id="19099" name="椭圆 415"/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100" name="Text Box 550"/>
                <p:cNvSpPr txBox="1"/>
                <p:nvPr/>
              </p:nvSpPr>
              <p:spPr>
                <a:xfrm rot="-2106846">
                  <a:off x="52415" y="52931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053" name="图片 416"/>
              <p:cNvPicPr>
                <a:picLocks noChangeAspect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 rot="3028440" flipV="1">
                <a:off x="922853" y="667719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054" name="图片 417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937" name="椭圆 418"/>
              <p:cNvSpPr>
                <a:spLocks noChangeArrowheads="1"/>
              </p:cNvSpPr>
              <p:nvPr/>
            </p:nvSpPr>
            <p:spPr bwMode="auto">
              <a:xfrm rot="3028440" flipV="1">
                <a:off x="986770" y="1131717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38" name="椭圆 419"/>
              <p:cNvSpPr>
                <a:spLocks noChangeArrowheads="1"/>
              </p:cNvSpPr>
              <p:nvPr/>
            </p:nvSpPr>
            <p:spPr bwMode="auto">
              <a:xfrm rot="3028440" flipV="1">
                <a:off x="867645" y="370982"/>
                <a:ext cx="283282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39" name="椭圆 420"/>
              <p:cNvSpPr>
                <a:spLocks noChangeArrowheads="1"/>
              </p:cNvSpPr>
              <p:nvPr/>
            </p:nvSpPr>
            <p:spPr bwMode="auto">
              <a:xfrm rot="3028440" flipV="1">
                <a:off x="453988" y="685220"/>
                <a:ext cx="283282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064" name="椭圆 421"/>
              <p:cNvSpPr/>
              <p:nvPr/>
            </p:nvSpPr>
            <p:spPr>
              <a:xfrm rot="3028440" flipV="1">
                <a:off x="763527" y="1197378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941" name="椭圆 422"/>
              <p:cNvSpPr>
                <a:spLocks noChangeArrowheads="1"/>
              </p:cNvSpPr>
              <p:nvPr/>
            </p:nvSpPr>
            <p:spPr bwMode="auto">
              <a:xfrm rot="3028440" flipV="1">
                <a:off x="1016783" y="1248034"/>
                <a:ext cx="429613" cy="4296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9068" name="椭圆 423"/>
              <p:cNvGrpSpPr/>
              <p:nvPr/>
            </p:nvGrpSpPr>
            <p:grpSpPr>
              <a:xfrm>
                <a:off x="992477" y="754930"/>
                <a:ext cx="698771" cy="705992"/>
                <a:chOff x="0" y="0"/>
                <a:chExt cx="591312" cy="597408"/>
              </a:xfrm>
            </p:grpSpPr>
            <p:pic>
              <p:nvPicPr>
                <p:cNvPr id="19097" name="椭圆 423"/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098" name="Text Box 560"/>
                <p:cNvSpPr txBox="1"/>
                <p:nvPr/>
              </p:nvSpPr>
              <p:spPr>
                <a:xfrm rot="-3629951">
                  <a:off x="86805" y="90237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69" name="椭圆 424"/>
              <p:cNvGrpSpPr/>
              <p:nvPr/>
            </p:nvGrpSpPr>
            <p:grpSpPr>
              <a:xfrm>
                <a:off x="192852" y="337098"/>
                <a:ext cx="633936" cy="626748"/>
                <a:chOff x="0" y="0"/>
                <a:chExt cx="536448" cy="530352"/>
              </a:xfrm>
            </p:grpSpPr>
            <p:pic>
              <p:nvPicPr>
                <p:cNvPr id="19095" name="椭圆 424"/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0" y="0"/>
                  <a:ext cx="536448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096" name="Text Box 563"/>
                <p:cNvSpPr txBox="1"/>
                <p:nvPr/>
              </p:nvSpPr>
              <p:spPr>
                <a:xfrm rot="-7771559">
                  <a:off x="82557" y="7842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9070" name="图片 425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9071" name="椭圆 426"/>
              <p:cNvGrpSpPr/>
              <p:nvPr/>
            </p:nvGrpSpPr>
            <p:grpSpPr>
              <a:xfrm>
                <a:off x="1143757" y="459566"/>
                <a:ext cx="907682" cy="907705"/>
                <a:chOff x="0" y="0"/>
                <a:chExt cx="768096" cy="768096"/>
              </a:xfrm>
            </p:grpSpPr>
            <p:pic>
              <p:nvPicPr>
                <p:cNvPr id="19093" name="椭圆 426"/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094" name="Text Box 567"/>
                <p:cNvSpPr txBox="1"/>
                <p:nvPr/>
              </p:nvSpPr>
              <p:spPr>
                <a:xfrm rot="2191815">
                  <a:off x="114750" y="113122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72" name="椭圆 427"/>
              <p:cNvGrpSpPr/>
              <p:nvPr/>
            </p:nvGrpSpPr>
            <p:grpSpPr>
              <a:xfrm>
                <a:off x="1309445" y="697298"/>
                <a:ext cx="662752" cy="662768"/>
                <a:chOff x="0" y="0"/>
                <a:chExt cx="560832" cy="560832"/>
              </a:xfrm>
            </p:grpSpPr>
            <p:pic>
              <p:nvPicPr>
                <p:cNvPr id="19091" name="椭圆 427"/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0" y="0"/>
                  <a:ext cx="560832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092" name="Text Box 570"/>
                <p:cNvSpPr txBox="1"/>
                <p:nvPr/>
              </p:nvSpPr>
              <p:spPr>
                <a:xfrm rot="5135286">
                  <a:off x="82672" y="82837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73" name="椭圆 428"/>
              <p:cNvGrpSpPr/>
              <p:nvPr/>
            </p:nvGrpSpPr>
            <p:grpSpPr>
              <a:xfrm>
                <a:off x="1244610" y="1136743"/>
                <a:ext cx="504268" cy="497076"/>
                <a:chOff x="0" y="0"/>
                <a:chExt cx="426720" cy="420624"/>
              </a:xfrm>
            </p:grpSpPr>
            <p:pic>
              <p:nvPicPr>
                <p:cNvPr id="19089" name="椭圆 428"/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0" y="0"/>
                  <a:ext cx="426720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090" name="Text Box 573"/>
                <p:cNvSpPr txBox="1"/>
                <p:nvPr/>
              </p:nvSpPr>
              <p:spPr>
                <a:xfrm rot="5135286">
                  <a:off x="65880" y="62878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74" name="椭圆 429"/>
              <p:cNvGrpSpPr/>
              <p:nvPr/>
            </p:nvGrpSpPr>
            <p:grpSpPr>
              <a:xfrm>
                <a:off x="1042903" y="870194"/>
                <a:ext cx="705975" cy="705992"/>
                <a:chOff x="0" y="0"/>
                <a:chExt cx="597408" cy="597408"/>
              </a:xfrm>
            </p:grpSpPr>
            <p:pic>
              <p:nvPicPr>
                <p:cNvPr id="19087" name="椭圆 429"/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088" name="Text Box 576"/>
                <p:cNvSpPr txBox="1"/>
                <p:nvPr/>
              </p:nvSpPr>
              <p:spPr>
                <a:xfrm rot="-3629951">
                  <a:off x="91408" y="91235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75" name="椭圆 430"/>
              <p:cNvGrpSpPr/>
              <p:nvPr/>
            </p:nvGrpSpPr>
            <p:grpSpPr>
              <a:xfrm>
                <a:off x="1237406" y="754930"/>
                <a:ext cx="698771" cy="705992"/>
                <a:chOff x="0" y="0"/>
                <a:chExt cx="591312" cy="597408"/>
              </a:xfrm>
            </p:grpSpPr>
            <p:pic>
              <p:nvPicPr>
                <p:cNvPr id="19085" name="椭圆 430"/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086" name="Text Box 579"/>
                <p:cNvSpPr txBox="1"/>
                <p:nvPr/>
              </p:nvSpPr>
              <p:spPr>
                <a:xfrm rot="-3629951">
                  <a:off x="87389" y="89771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76" name="椭圆 431"/>
              <p:cNvGrpSpPr/>
              <p:nvPr/>
            </p:nvGrpSpPr>
            <p:grpSpPr>
              <a:xfrm>
                <a:off x="1287833" y="870194"/>
                <a:ext cx="705975" cy="705992"/>
                <a:chOff x="0" y="0"/>
                <a:chExt cx="597408" cy="597408"/>
              </a:xfrm>
            </p:grpSpPr>
            <p:pic>
              <p:nvPicPr>
                <p:cNvPr id="19083" name="椭圆 431"/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084" name="Text Box 582"/>
                <p:cNvSpPr txBox="1"/>
                <p:nvPr/>
              </p:nvSpPr>
              <p:spPr>
                <a:xfrm rot="-3629951">
                  <a:off x="91991" y="90770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077" name="椭圆 432"/>
              <p:cNvGrpSpPr/>
              <p:nvPr/>
            </p:nvGrpSpPr>
            <p:grpSpPr>
              <a:xfrm>
                <a:off x="1266222" y="394730"/>
                <a:ext cx="208911" cy="208916"/>
                <a:chOff x="0" y="0"/>
                <a:chExt cx="176784" cy="176784"/>
              </a:xfrm>
            </p:grpSpPr>
            <p:pic>
              <p:nvPicPr>
                <p:cNvPr id="19081" name="椭圆 432"/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082" name="Text Box 585"/>
                <p:cNvSpPr txBox="1"/>
                <p:nvPr/>
              </p:nvSpPr>
              <p:spPr>
                <a:xfrm rot="9141287">
                  <a:off x="27880" y="25631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6970" name="椭圆 433"/>
              <p:cNvSpPr>
                <a:spLocks noChangeArrowheads="1"/>
              </p:cNvSpPr>
              <p:nvPr/>
            </p:nvSpPr>
            <p:spPr bwMode="auto">
              <a:xfrm rot="3028440" flipV="1">
                <a:off x="1275672" y="326895"/>
                <a:ext cx="283283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654" name="组合 434"/>
            <p:cNvGrpSpPr/>
            <p:nvPr/>
          </p:nvGrpSpPr>
          <p:grpSpPr>
            <a:xfrm>
              <a:off x="22431" y="2958286"/>
              <a:ext cx="1731960" cy="1668486"/>
              <a:chOff x="0" y="0"/>
              <a:chExt cx="2046364" cy="1971366"/>
            </a:xfrm>
          </p:grpSpPr>
          <p:pic>
            <p:nvPicPr>
              <p:cNvPr id="18825" name="图片 43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826" name="椭圆 436"/>
              <p:cNvSpPr/>
              <p:nvPr/>
            </p:nvSpPr>
            <p:spPr>
              <a:xfrm rot="10800000">
                <a:off x="804564" y="579462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8827" name="椭圆 437"/>
              <p:cNvGrpSpPr/>
              <p:nvPr/>
            </p:nvGrpSpPr>
            <p:grpSpPr>
              <a:xfrm>
                <a:off x="929955" y="806162"/>
                <a:ext cx="1058962" cy="1058989"/>
                <a:chOff x="0" y="0"/>
                <a:chExt cx="896112" cy="896112"/>
              </a:xfrm>
            </p:grpSpPr>
            <p:pic>
              <p:nvPicPr>
                <p:cNvPr id="18992" name="椭圆 437"/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0" y="0"/>
                  <a:ext cx="896112" cy="896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93" name="Text Box 592"/>
                <p:cNvSpPr txBox="1"/>
                <p:nvPr/>
              </p:nvSpPr>
              <p:spPr>
                <a:xfrm rot="10800000">
                  <a:off x="133513" y="133904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28" name="椭圆 438"/>
              <p:cNvGrpSpPr/>
              <p:nvPr/>
            </p:nvGrpSpPr>
            <p:grpSpPr>
              <a:xfrm>
                <a:off x="944362" y="712510"/>
                <a:ext cx="201707" cy="194508"/>
                <a:chOff x="0" y="0"/>
                <a:chExt cx="170688" cy="164592"/>
              </a:xfrm>
            </p:grpSpPr>
            <p:pic>
              <p:nvPicPr>
                <p:cNvPr id="18990" name="椭圆 438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170688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91" name="Text Box 595"/>
                <p:cNvSpPr txBox="1"/>
                <p:nvPr/>
              </p:nvSpPr>
              <p:spPr>
                <a:xfrm rot="10800000">
                  <a:off x="25006" y="22669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29" name="椭圆 439"/>
              <p:cNvGrpSpPr/>
              <p:nvPr/>
            </p:nvGrpSpPr>
            <p:grpSpPr>
              <a:xfrm>
                <a:off x="526541" y="1072710"/>
                <a:ext cx="907682" cy="900501"/>
                <a:chOff x="0" y="0"/>
                <a:chExt cx="768096" cy="762000"/>
              </a:xfrm>
            </p:grpSpPr>
            <p:pic>
              <p:nvPicPr>
                <p:cNvPr id="18988" name="椭圆 439"/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89" name="Text Box 598"/>
                <p:cNvSpPr txBox="1"/>
                <p:nvPr/>
              </p:nvSpPr>
              <p:spPr>
                <a:xfrm rot="-3434205">
                  <a:off x="115325" y="111397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30" name="椭圆 440"/>
              <p:cNvGrpSpPr/>
              <p:nvPr/>
            </p:nvGrpSpPr>
            <p:grpSpPr>
              <a:xfrm>
                <a:off x="58292" y="914222"/>
                <a:ext cx="144076" cy="144080"/>
                <a:chOff x="0" y="0"/>
                <a:chExt cx="121920" cy="121920"/>
              </a:xfrm>
            </p:grpSpPr>
            <p:pic>
              <p:nvPicPr>
                <p:cNvPr id="18986" name="椭圆 440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87" name="Text Box 601"/>
                <p:cNvSpPr txBox="1"/>
                <p:nvPr/>
              </p:nvSpPr>
              <p:spPr>
                <a:xfrm rot="10800000">
                  <a:off x="17759" y="18788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31" name="椭圆 441"/>
              <p:cNvGrpSpPr/>
              <p:nvPr/>
            </p:nvGrpSpPr>
            <p:grpSpPr>
              <a:xfrm>
                <a:off x="490522" y="813366"/>
                <a:ext cx="208911" cy="208916"/>
                <a:chOff x="0" y="0"/>
                <a:chExt cx="176784" cy="176784"/>
              </a:xfrm>
            </p:grpSpPr>
            <p:pic>
              <p:nvPicPr>
                <p:cNvPr id="18984" name="椭圆 441"/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85" name="Text Box 604"/>
                <p:cNvSpPr txBox="1"/>
                <p:nvPr/>
              </p:nvSpPr>
              <p:spPr>
                <a:xfrm rot="891223">
                  <a:off x="30562" y="28370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32" name="椭圆 442"/>
              <p:cNvGrpSpPr/>
              <p:nvPr/>
            </p:nvGrpSpPr>
            <p:grpSpPr>
              <a:xfrm>
                <a:off x="749859" y="1360870"/>
                <a:ext cx="151280" cy="151284"/>
                <a:chOff x="0" y="0"/>
                <a:chExt cx="128016" cy="128016"/>
              </a:xfrm>
            </p:grpSpPr>
            <p:pic>
              <p:nvPicPr>
                <p:cNvPr id="18982" name="椭圆 442"/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83" name="Text Box 607"/>
                <p:cNvSpPr txBox="1"/>
                <p:nvPr/>
              </p:nvSpPr>
              <p:spPr>
                <a:xfrm rot="891223">
                  <a:off x="21478" y="20853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33" name="椭圆 443"/>
              <p:cNvGrpSpPr/>
              <p:nvPr/>
            </p:nvGrpSpPr>
            <p:grpSpPr>
              <a:xfrm>
                <a:off x="432891" y="546818"/>
                <a:ext cx="345783" cy="338588"/>
                <a:chOff x="0" y="0"/>
                <a:chExt cx="292608" cy="286512"/>
              </a:xfrm>
            </p:grpSpPr>
            <p:pic>
              <p:nvPicPr>
                <p:cNvPr id="18980" name="椭圆 443"/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0" y="0"/>
                  <a:ext cx="292608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81" name="Text Box 610"/>
                <p:cNvSpPr txBox="1"/>
                <p:nvPr/>
              </p:nvSpPr>
              <p:spPr>
                <a:xfrm rot="-3434205">
                  <a:off x="45932" y="41767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34" name="椭圆 444"/>
              <p:cNvGrpSpPr/>
              <p:nvPr/>
            </p:nvGrpSpPr>
            <p:grpSpPr>
              <a:xfrm>
                <a:off x="555356" y="1195178"/>
                <a:ext cx="504268" cy="504280"/>
                <a:chOff x="0" y="0"/>
                <a:chExt cx="426720" cy="426720"/>
              </a:xfrm>
            </p:grpSpPr>
            <p:pic>
              <p:nvPicPr>
                <p:cNvPr id="18978" name="椭圆 444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426720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79" name="Text Box 613"/>
                <p:cNvSpPr txBox="1"/>
                <p:nvPr/>
              </p:nvSpPr>
              <p:spPr>
                <a:xfrm rot="10800000">
                  <a:off x="60144" y="62414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35" name="椭圆 445"/>
              <p:cNvGrpSpPr/>
              <p:nvPr/>
            </p:nvGrpSpPr>
            <p:grpSpPr>
              <a:xfrm>
                <a:off x="886732" y="1260014"/>
                <a:ext cx="288153" cy="288160"/>
                <a:chOff x="0" y="0"/>
                <a:chExt cx="243840" cy="243840"/>
              </a:xfrm>
            </p:grpSpPr>
            <p:pic>
              <p:nvPicPr>
                <p:cNvPr id="18976" name="椭圆 445"/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0" y="0"/>
                  <a:ext cx="243840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77" name="Text Box 616"/>
                <p:cNvSpPr txBox="1"/>
                <p:nvPr/>
              </p:nvSpPr>
              <p:spPr>
                <a:xfrm rot="9822440">
                  <a:off x="38762" y="38526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36" name="椭圆 446"/>
              <p:cNvGrpSpPr/>
              <p:nvPr/>
            </p:nvGrpSpPr>
            <p:grpSpPr>
              <a:xfrm>
                <a:off x="793082" y="971854"/>
                <a:ext cx="814032" cy="814053"/>
                <a:chOff x="0" y="0"/>
                <a:chExt cx="688848" cy="688848"/>
              </a:xfrm>
            </p:grpSpPr>
            <p:pic>
              <p:nvPicPr>
                <p:cNvPr id="18974" name="椭圆 446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688848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75" name="Text Box 619"/>
                <p:cNvSpPr txBox="1"/>
                <p:nvPr/>
              </p:nvSpPr>
              <p:spPr>
                <a:xfrm rot="10800000">
                  <a:off x="102021" y="99383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37" name="椭圆 447"/>
              <p:cNvGrpSpPr/>
              <p:nvPr/>
            </p:nvGrpSpPr>
            <p:grpSpPr>
              <a:xfrm>
                <a:off x="649006" y="964650"/>
                <a:ext cx="612325" cy="612340"/>
                <a:chOff x="0" y="0"/>
                <a:chExt cx="518160" cy="518160"/>
              </a:xfrm>
            </p:grpSpPr>
            <p:pic>
              <p:nvPicPr>
                <p:cNvPr id="18972" name="椭圆 447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73" name="Text Box 622"/>
                <p:cNvSpPr txBox="1"/>
                <p:nvPr/>
              </p:nvSpPr>
              <p:spPr>
                <a:xfrm rot="10800000">
                  <a:off x="77157" y="77181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38" name="椭圆 448"/>
              <p:cNvGrpSpPr/>
              <p:nvPr/>
            </p:nvGrpSpPr>
            <p:grpSpPr>
              <a:xfrm>
                <a:off x="396872" y="705306"/>
                <a:ext cx="345783" cy="345792"/>
                <a:chOff x="0" y="0"/>
                <a:chExt cx="292608" cy="292608"/>
              </a:xfrm>
            </p:grpSpPr>
            <p:pic>
              <p:nvPicPr>
                <p:cNvPr id="18970" name="椭圆 448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71" name="Text Box 625"/>
                <p:cNvSpPr txBox="1"/>
                <p:nvPr/>
              </p:nvSpPr>
              <p:spPr>
                <a:xfrm rot="10800000">
                  <a:off x="43951" y="44384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39" name="椭圆 449"/>
              <p:cNvGrpSpPr/>
              <p:nvPr/>
            </p:nvGrpSpPr>
            <p:grpSpPr>
              <a:xfrm>
                <a:off x="821897" y="698102"/>
                <a:ext cx="684363" cy="677176"/>
                <a:chOff x="0" y="0"/>
                <a:chExt cx="579120" cy="573024"/>
              </a:xfrm>
            </p:grpSpPr>
            <p:pic>
              <p:nvPicPr>
                <p:cNvPr id="18968" name="椭圆 449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579120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69" name="Text Box 628"/>
                <p:cNvSpPr txBox="1"/>
                <p:nvPr/>
              </p:nvSpPr>
              <p:spPr>
                <a:xfrm rot="10800000">
                  <a:off x="86617" y="81874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40" name="椭圆 450"/>
              <p:cNvGrpSpPr/>
              <p:nvPr/>
            </p:nvGrpSpPr>
            <p:grpSpPr>
              <a:xfrm>
                <a:off x="778675" y="186618"/>
                <a:ext cx="352987" cy="352996"/>
                <a:chOff x="0" y="0"/>
                <a:chExt cx="298704" cy="298704"/>
              </a:xfrm>
            </p:grpSpPr>
            <p:pic>
              <p:nvPicPr>
                <p:cNvPr id="18966" name="椭圆 450"/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0" y="0"/>
                  <a:ext cx="298704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67" name="Text Box 631"/>
                <p:cNvSpPr txBox="1"/>
                <p:nvPr/>
              </p:nvSpPr>
              <p:spPr>
                <a:xfrm rot="-6112846">
                  <a:off x="45843" y="44422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41" name="椭圆 451"/>
              <p:cNvGrpSpPr/>
              <p:nvPr/>
            </p:nvGrpSpPr>
            <p:grpSpPr>
              <a:xfrm>
                <a:off x="447299" y="604450"/>
                <a:ext cx="900478" cy="900501"/>
                <a:chOff x="0" y="0"/>
                <a:chExt cx="762000" cy="762000"/>
              </a:xfrm>
            </p:grpSpPr>
            <p:pic>
              <p:nvPicPr>
                <p:cNvPr id="18964" name="椭圆 451"/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65" name="Text Box 634"/>
                <p:cNvSpPr txBox="1"/>
                <p:nvPr/>
              </p:nvSpPr>
              <p:spPr>
                <a:xfrm rot="-3434205">
                  <a:off x="111694" y="111409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42" name="椭圆 452"/>
              <p:cNvGrpSpPr/>
              <p:nvPr/>
            </p:nvGrpSpPr>
            <p:grpSpPr>
              <a:xfrm>
                <a:off x="-6542" y="820570"/>
                <a:ext cx="907682" cy="907705"/>
                <a:chOff x="0" y="0"/>
                <a:chExt cx="768096" cy="768096"/>
              </a:xfrm>
            </p:grpSpPr>
            <p:pic>
              <p:nvPicPr>
                <p:cNvPr id="18962" name="椭圆 452"/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63" name="Text Box 637"/>
                <p:cNvSpPr txBox="1"/>
                <p:nvPr/>
              </p:nvSpPr>
              <p:spPr>
                <a:xfrm rot="2191815">
                  <a:off x="116896" y="113776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43" name="椭圆 453"/>
              <p:cNvGrpSpPr/>
              <p:nvPr/>
            </p:nvGrpSpPr>
            <p:grpSpPr>
              <a:xfrm>
                <a:off x="497725" y="237046"/>
                <a:ext cx="338580" cy="345792"/>
                <a:chOff x="0" y="0"/>
                <a:chExt cx="286512" cy="292608"/>
              </a:xfrm>
            </p:grpSpPr>
            <p:pic>
              <p:nvPicPr>
                <p:cNvPr id="18960" name="椭圆 453"/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0" y="0"/>
                  <a:ext cx="286512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61" name="Text Box 640"/>
                <p:cNvSpPr txBox="1"/>
                <p:nvPr/>
              </p:nvSpPr>
              <p:spPr>
                <a:xfrm rot="-3434205">
                  <a:off x="43126" y="44794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44" name="椭圆 454"/>
              <p:cNvGrpSpPr/>
              <p:nvPr/>
            </p:nvGrpSpPr>
            <p:grpSpPr>
              <a:xfrm>
                <a:off x="533745" y="165006"/>
                <a:ext cx="432229" cy="432240"/>
                <a:chOff x="0" y="0"/>
                <a:chExt cx="365760" cy="365760"/>
              </a:xfrm>
            </p:grpSpPr>
            <p:pic>
              <p:nvPicPr>
                <p:cNvPr id="18958" name="椭圆 454"/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59" name="Text Box 643"/>
                <p:cNvSpPr txBox="1"/>
                <p:nvPr/>
              </p:nvSpPr>
              <p:spPr>
                <a:xfrm rot="-3434205">
                  <a:off x="52948" y="55492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45" name="椭圆 455"/>
              <p:cNvGrpSpPr/>
              <p:nvPr/>
            </p:nvGrpSpPr>
            <p:grpSpPr>
              <a:xfrm>
                <a:off x="159146" y="1058302"/>
                <a:ext cx="662752" cy="662768"/>
                <a:chOff x="0" y="0"/>
                <a:chExt cx="560832" cy="560832"/>
              </a:xfrm>
            </p:grpSpPr>
            <p:pic>
              <p:nvPicPr>
                <p:cNvPr id="18956" name="椭圆 455"/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0" y="0"/>
                  <a:ext cx="560832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57" name="Text Box 646"/>
                <p:cNvSpPr txBox="1"/>
                <p:nvPr/>
              </p:nvSpPr>
              <p:spPr>
                <a:xfrm rot="5135286">
                  <a:off x="84818" y="83491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46" name="椭圆 456"/>
              <p:cNvGrpSpPr/>
              <p:nvPr/>
            </p:nvGrpSpPr>
            <p:grpSpPr>
              <a:xfrm>
                <a:off x="1074031" y="1411298"/>
                <a:ext cx="497064" cy="497076"/>
                <a:chOff x="0" y="0"/>
                <a:chExt cx="420624" cy="420624"/>
              </a:xfrm>
            </p:grpSpPr>
            <p:pic>
              <p:nvPicPr>
                <p:cNvPr id="18954" name="椭圆 456"/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55" name="Text Box 649"/>
                <p:cNvSpPr txBox="1"/>
                <p:nvPr/>
              </p:nvSpPr>
              <p:spPr>
                <a:xfrm rot="5135286">
                  <a:off x="63442" y="62875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47" name="椭圆 457"/>
              <p:cNvGrpSpPr/>
              <p:nvPr/>
            </p:nvGrpSpPr>
            <p:grpSpPr>
              <a:xfrm>
                <a:off x="562560" y="712510"/>
                <a:ext cx="389006" cy="389016"/>
                <a:chOff x="0" y="0"/>
                <a:chExt cx="329184" cy="329184"/>
              </a:xfrm>
            </p:grpSpPr>
            <p:pic>
              <p:nvPicPr>
                <p:cNvPr id="18952" name="椭圆 457"/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53" name="Text Box 652"/>
                <p:cNvSpPr txBox="1"/>
                <p:nvPr/>
              </p:nvSpPr>
              <p:spPr>
                <a:xfrm rot="10471189">
                  <a:off x="51203" y="48957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48" name="椭圆 458"/>
              <p:cNvGrpSpPr/>
              <p:nvPr/>
            </p:nvGrpSpPr>
            <p:grpSpPr>
              <a:xfrm>
                <a:off x="396872" y="107373"/>
                <a:ext cx="561898" cy="561912"/>
                <a:chOff x="0" y="0"/>
                <a:chExt cx="475488" cy="475488"/>
              </a:xfrm>
            </p:grpSpPr>
            <p:pic>
              <p:nvPicPr>
                <p:cNvPr id="18950" name="椭圆 458"/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0" y="0"/>
                  <a:ext cx="475488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51" name="Text Box 655"/>
                <p:cNvSpPr txBox="1"/>
                <p:nvPr/>
              </p:nvSpPr>
              <p:spPr>
                <a:xfrm rot="5135286">
                  <a:off x="72112" y="72858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49" name="椭圆 459"/>
              <p:cNvGrpSpPr/>
              <p:nvPr/>
            </p:nvGrpSpPr>
            <p:grpSpPr>
              <a:xfrm>
                <a:off x="425687" y="539614"/>
                <a:ext cx="936497" cy="929317"/>
                <a:chOff x="0" y="0"/>
                <a:chExt cx="792480" cy="786384"/>
              </a:xfrm>
            </p:grpSpPr>
            <p:pic>
              <p:nvPicPr>
                <p:cNvPr id="18948" name="椭圆 459"/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0" y="0"/>
                  <a:ext cx="792480" cy="786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49" name="Text Box 658"/>
                <p:cNvSpPr txBox="1"/>
                <p:nvPr/>
              </p:nvSpPr>
              <p:spPr>
                <a:xfrm rot="1966024">
                  <a:off x="117770" y="116385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8850" name="图片 460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851" name="图片 461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045" name="椭圆 462"/>
              <p:cNvSpPr>
                <a:spLocks noChangeArrowheads="1"/>
              </p:cNvSpPr>
              <p:nvPr/>
            </p:nvSpPr>
            <p:spPr bwMode="auto">
              <a:xfrm rot="10800000">
                <a:off x="885231" y="1517483"/>
                <a:ext cx="339556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46" name="椭圆 463"/>
              <p:cNvSpPr>
                <a:spLocks noChangeArrowheads="1"/>
              </p:cNvSpPr>
              <p:nvPr/>
            </p:nvSpPr>
            <p:spPr bwMode="auto">
              <a:xfrm rot="10800000">
                <a:off x="909620" y="778322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47" name="椭圆 464"/>
              <p:cNvSpPr>
                <a:spLocks noChangeArrowheads="1"/>
              </p:cNvSpPr>
              <p:nvPr/>
            </p:nvSpPr>
            <p:spPr bwMode="auto">
              <a:xfrm rot="10800000">
                <a:off x="1007171" y="834603"/>
                <a:ext cx="482130" cy="4821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48" name="椭圆 465"/>
              <p:cNvSpPr>
                <a:spLocks noChangeArrowheads="1"/>
              </p:cNvSpPr>
              <p:nvPr/>
            </p:nvSpPr>
            <p:spPr bwMode="auto">
              <a:xfrm rot="10800000">
                <a:off x="346821" y="1110381"/>
                <a:ext cx="482130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864" name="椭圆 466"/>
              <p:cNvSpPr/>
              <p:nvPr/>
            </p:nvSpPr>
            <p:spPr>
              <a:xfrm rot="10800000">
                <a:off x="686376" y="712660"/>
                <a:ext cx="337679" cy="339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050" name="椭圆 467"/>
              <p:cNvSpPr>
                <a:spLocks noChangeArrowheads="1"/>
              </p:cNvSpPr>
              <p:nvPr/>
            </p:nvSpPr>
            <p:spPr bwMode="auto">
              <a:xfrm rot="10800000">
                <a:off x="551304" y="804587"/>
                <a:ext cx="577807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51" name="椭圆 468"/>
              <p:cNvSpPr>
                <a:spLocks noChangeArrowheads="1"/>
              </p:cNvSpPr>
              <p:nvPr/>
            </p:nvSpPr>
            <p:spPr bwMode="auto">
              <a:xfrm rot="10800000">
                <a:off x="857092" y="348708"/>
                <a:ext cx="733514" cy="73353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8871" name="椭圆 469"/>
              <p:cNvGrpSpPr/>
              <p:nvPr/>
            </p:nvGrpSpPr>
            <p:grpSpPr>
              <a:xfrm>
                <a:off x="721044" y="431554"/>
                <a:ext cx="1188631" cy="1195865"/>
                <a:chOff x="0" y="0"/>
                <a:chExt cx="1005840" cy="1011936"/>
              </a:xfrm>
            </p:grpSpPr>
            <p:pic>
              <p:nvPicPr>
                <p:cNvPr id="18946" name="椭圆 469"/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0" y="0"/>
                  <a:ext cx="1005840" cy="1011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47" name="Text Box 670"/>
                <p:cNvSpPr txBox="1"/>
                <p:nvPr/>
              </p:nvSpPr>
              <p:spPr>
                <a:xfrm rot="6658391">
                  <a:off x="147614" y="148400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7055" name="椭圆 470"/>
              <p:cNvSpPr>
                <a:spLocks noChangeArrowheads="1"/>
              </p:cNvSpPr>
              <p:nvPr/>
            </p:nvSpPr>
            <p:spPr bwMode="auto">
              <a:xfrm rot="10800000">
                <a:off x="341192" y="1607533"/>
                <a:ext cx="202607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875" name="椭圆 471"/>
              <p:cNvSpPr/>
              <p:nvPr/>
            </p:nvSpPr>
            <p:spPr>
              <a:xfrm rot="3028440" flipV="1">
                <a:off x="979024" y="956551"/>
                <a:ext cx="474639" cy="47462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8876" name="椭圆 472"/>
              <p:cNvGrpSpPr/>
              <p:nvPr/>
            </p:nvGrpSpPr>
            <p:grpSpPr>
              <a:xfrm>
                <a:off x="1153273" y="525206"/>
                <a:ext cx="626732" cy="626748"/>
                <a:chOff x="0" y="0"/>
                <a:chExt cx="530352" cy="530352"/>
              </a:xfrm>
            </p:grpSpPr>
            <p:pic>
              <p:nvPicPr>
                <p:cNvPr id="18944" name="椭圆 472"/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45" name="Text Box 675"/>
                <p:cNvSpPr txBox="1"/>
                <p:nvPr/>
              </p:nvSpPr>
              <p:spPr>
                <a:xfrm rot="-7771559">
                  <a:off x="81617" y="8039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77" name="椭圆 473"/>
              <p:cNvGrpSpPr/>
              <p:nvPr/>
            </p:nvGrpSpPr>
            <p:grpSpPr>
              <a:xfrm>
                <a:off x="965974" y="554022"/>
                <a:ext cx="482656" cy="489872"/>
                <a:chOff x="0" y="0"/>
                <a:chExt cx="408432" cy="414528"/>
              </a:xfrm>
            </p:grpSpPr>
            <p:pic>
              <p:nvPicPr>
                <p:cNvPr id="18942" name="椭圆 473"/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0" y="0"/>
                  <a:ext cx="408432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43" name="Text Box 678"/>
                <p:cNvSpPr txBox="1"/>
                <p:nvPr/>
              </p:nvSpPr>
              <p:spPr>
                <a:xfrm rot="-7771559">
                  <a:off x="62814" y="65173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78" name="椭圆 474"/>
              <p:cNvGrpSpPr/>
              <p:nvPr/>
            </p:nvGrpSpPr>
            <p:grpSpPr>
              <a:xfrm>
                <a:off x="778675" y="726918"/>
                <a:ext cx="367395" cy="360200"/>
                <a:chOff x="0" y="0"/>
                <a:chExt cx="310896" cy="304800"/>
              </a:xfrm>
            </p:grpSpPr>
            <p:pic>
              <p:nvPicPr>
                <p:cNvPr id="18940" name="椭圆 474"/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0" y="0"/>
                  <a:ext cx="310896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41" name="Text Box 681"/>
                <p:cNvSpPr txBox="1"/>
                <p:nvPr/>
              </p:nvSpPr>
              <p:spPr>
                <a:xfrm rot="-7771559">
                  <a:off x="48976" y="45043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79" name="椭圆 475"/>
              <p:cNvGrpSpPr/>
              <p:nvPr/>
            </p:nvGrpSpPr>
            <p:grpSpPr>
              <a:xfrm>
                <a:off x="476114" y="1195178"/>
                <a:ext cx="208911" cy="208916"/>
                <a:chOff x="0" y="0"/>
                <a:chExt cx="176784" cy="176784"/>
              </a:xfrm>
            </p:grpSpPr>
            <p:pic>
              <p:nvPicPr>
                <p:cNvPr id="18938" name="椭圆 475"/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39" name="Text Box 684"/>
                <p:cNvSpPr txBox="1"/>
                <p:nvPr/>
              </p:nvSpPr>
              <p:spPr>
                <a:xfrm rot="-7771559">
                  <a:off x="25855" y="25879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80" name="椭圆 476"/>
              <p:cNvGrpSpPr/>
              <p:nvPr/>
            </p:nvGrpSpPr>
            <p:grpSpPr>
              <a:xfrm>
                <a:off x="965974" y="935834"/>
                <a:ext cx="410618" cy="410628"/>
                <a:chOff x="0" y="0"/>
                <a:chExt cx="347472" cy="347472"/>
              </a:xfrm>
            </p:grpSpPr>
            <p:pic>
              <p:nvPicPr>
                <p:cNvPr id="18936" name="椭圆 476"/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37" name="Text Box 687"/>
                <p:cNvSpPr txBox="1"/>
                <p:nvPr/>
              </p:nvSpPr>
              <p:spPr>
                <a:xfrm rot="-7771559">
                  <a:off x="55300" y="54423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81" name="椭圆 477"/>
              <p:cNvGrpSpPr/>
              <p:nvPr/>
            </p:nvGrpSpPr>
            <p:grpSpPr>
              <a:xfrm>
                <a:off x="857917" y="431554"/>
                <a:ext cx="208911" cy="216120"/>
                <a:chOff x="0" y="0"/>
                <a:chExt cx="176784" cy="182880"/>
              </a:xfrm>
            </p:grpSpPr>
            <p:pic>
              <p:nvPicPr>
                <p:cNvPr id="18934" name="椭圆 477"/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35" name="Text Box 690"/>
                <p:cNvSpPr txBox="1"/>
                <p:nvPr/>
              </p:nvSpPr>
              <p:spPr>
                <a:xfrm rot="9141287">
                  <a:off x="27962" y="30623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82" name="椭圆 478"/>
              <p:cNvGrpSpPr/>
              <p:nvPr/>
            </p:nvGrpSpPr>
            <p:grpSpPr>
              <a:xfrm>
                <a:off x="634598" y="856590"/>
                <a:ext cx="533083" cy="533096"/>
                <a:chOff x="0" y="0"/>
                <a:chExt cx="451104" cy="451104"/>
              </a:xfrm>
            </p:grpSpPr>
            <p:pic>
              <p:nvPicPr>
                <p:cNvPr id="18932" name="椭圆 478"/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33" name="Text Box 693"/>
                <p:cNvSpPr txBox="1"/>
                <p:nvPr/>
              </p:nvSpPr>
              <p:spPr>
                <a:xfrm rot="6462645">
                  <a:off x="70496" y="68904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883" name="椭圆 479"/>
              <p:cNvGrpSpPr/>
              <p:nvPr/>
            </p:nvGrpSpPr>
            <p:grpSpPr>
              <a:xfrm>
                <a:off x="303222" y="590042"/>
                <a:ext cx="396210" cy="396220"/>
                <a:chOff x="0" y="0"/>
                <a:chExt cx="335280" cy="335280"/>
              </a:xfrm>
            </p:grpSpPr>
            <p:pic>
              <p:nvPicPr>
                <p:cNvPr id="18930" name="椭圆 479"/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31" name="Text Box 696"/>
                <p:cNvSpPr txBox="1"/>
                <p:nvPr/>
              </p:nvSpPr>
              <p:spPr>
                <a:xfrm rot="-2106846">
                  <a:off x="50458" y="52251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8884" name="图片 480"/>
              <p:cNvPicPr>
                <a:picLocks noChangeAspect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 rot="3028440" flipV="1">
                <a:off x="922853" y="667719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885" name="图片 481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083" name="椭圆 482"/>
              <p:cNvSpPr>
                <a:spLocks noChangeArrowheads="1"/>
              </p:cNvSpPr>
              <p:nvPr/>
            </p:nvSpPr>
            <p:spPr bwMode="auto">
              <a:xfrm rot="3028440" flipV="1">
                <a:off x="986531" y="1131020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84" name="椭圆 483"/>
              <p:cNvSpPr>
                <a:spLocks noChangeArrowheads="1"/>
              </p:cNvSpPr>
              <p:nvPr/>
            </p:nvSpPr>
            <p:spPr bwMode="auto">
              <a:xfrm rot="3028440" flipV="1">
                <a:off x="867406" y="370284"/>
                <a:ext cx="283282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85" name="椭圆 484"/>
              <p:cNvSpPr>
                <a:spLocks noChangeArrowheads="1"/>
              </p:cNvSpPr>
              <p:nvPr/>
            </p:nvSpPr>
            <p:spPr bwMode="auto">
              <a:xfrm rot="3028440" flipV="1">
                <a:off x="453750" y="684522"/>
                <a:ext cx="283282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895" name="椭圆 485"/>
              <p:cNvSpPr/>
              <p:nvPr/>
            </p:nvSpPr>
            <p:spPr>
              <a:xfrm rot="3028440" flipV="1">
                <a:off x="763288" y="1196681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087" name="椭圆 486"/>
              <p:cNvSpPr>
                <a:spLocks noChangeArrowheads="1"/>
              </p:cNvSpPr>
              <p:nvPr/>
            </p:nvSpPr>
            <p:spPr bwMode="auto">
              <a:xfrm rot="3028440" flipV="1">
                <a:off x="1016544" y="1247337"/>
                <a:ext cx="429613" cy="4296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8899" name="椭圆 487"/>
              <p:cNvGrpSpPr/>
              <p:nvPr/>
            </p:nvGrpSpPr>
            <p:grpSpPr>
              <a:xfrm>
                <a:off x="987585" y="755734"/>
                <a:ext cx="705975" cy="705992"/>
                <a:chOff x="0" y="0"/>
                <a:chExt cx="597408" cy="597408"/>
              </a:xfrm>
            </p:grpSpPr>
            <p:pic>
              <p:nvPicPr>
                <p:cNvPr id="18928" name="椭圆 487"/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29" name="Text Box 706"/>
                <p:cNvSpPr txBox="1"/>
                <p:nvPr/>
              </p:nvSpPr>
              <p:spPr>
                <a:xfrm rot="-3629951">
                  <a:off x="90944" y="89557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900" name="椭圆 488"/>
              <p:cNvGrpSpPr/>
              <p:nvPr/>
            </p:nvGrpSpPr>
            <p:grpSpPr>
              <a:xfrm>
                <a:off x="195165" y="337902"/>
                <a:ext cx="626732" cy="626748"/>
                <a:chOff x="0" y="0"/>
                <a:chExt cx="530352" cy="530352"/>
              </a:xfrm>
            </p:grpSpPr>
            <p:pic>
              <p:nvPicPr>
                <p:cNvPr id="18926" name="椭圆 488"/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27" name="Text Box 709"/>
                <p:cNvSpPr txBox="1"/>
                <p:nvPr/>
              </p:nvSpPr>
              <p:spPr>
                <a:xfrm rot="-7771559">
                  <a:off x="80600" y="7774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8901" name="图片 489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8902" name="椭圆 490"/>
              <p:cNvGrpSpPr/>
              <p:nvPr/>
            </p:nvGrpSpPr>
            <p:grpSpPr>
              <a:xfrm>
                <a:off x="1146069" y="460370"/>
                <a:ext cx="900478" cy="900501"/>
                <a:chOff x="0" y="0"/>
                <a:chExt cx="762000" cy="762000"/>
              </a:xfrm>
            </p:grpSpPr>
            <p:pic>
              <p:nvPicPr>
                <p:cNvPr id="18924" name="椭圆 490"/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25" name="Text Box 713"/>
                <p:cNvSpPr txBox="1"/>
                <p:nvPr/>
              </p:nvSpPr>
              <p:spPr>
                <a:xfrm rot="2191815">
                  <a:off x="112793" y="112442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903" name="椭圆 491"/>
              <p:cNvGrpSpPr/>
              <p:nvPr/>
            </p:nvGrpSpPr>
            <p:grpSpPr>
              <a:xfrm>
                <a:off x="1304554" y="698102"/>
                <a:ext cx="669955" cy="662768"/>
                <a:chOff x="0" y="0"/>
                <a:chExt cx="566928" cy="560832"/>
              </a:xfrm>
            </p:grpSpPr>
            <p:pic>
              <p:nvPicPr>
                <p:cNvPr id="18922" name="椭圆 491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23" name="Text Box 716"/>
                <p:cNvSpPr txBox="1"/>
                <p:nvPr/>
              </p:nvSpPr>
              <p:spPr>
                <a:xfrm rot="5135286">
                  <a:off x="86811" y="82157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904" name="椭圆 492"/>
              <p:cNvGrpSpPr/>
              <p:nvPr/>
            </p:nvGrpSpPr>
            <p:grpSpPr>
              <a:xfrm>
                <a:off x="1246923" y="1137546"/>
                <a:ext cx="497064" cy="497076"/>
                <a:chOff x="0" y="0"/>
                <a:chExt cx="420624" cy="420624"/>
              </a:xfrm>
            </p:grpSpPr>
            <p:pic>
              <p:nvPicPr>
                <p:cNvPr id="18920" name="椭圆 492"/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21" name="Text Box 719"/>
                <p:cNvSpPr txBox="1"/>
                <p:nvPr/>
              </p:nvSpPr>
              <p:spPr>
                <a:xfrm rot="5135286">
                  <a:off x="63923" y="62198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905" name="椭圆 493"/>
              <p:cNvGrpSpPr/>
              <p:nvPr/>
            </p:nvGrpSpPr>
            <p:grpSpPr>
              <a:xfrm>
                <a:off x="1045216" y="870998"/>
                <a:ext cx="705975" cy="705992"/>
                <a:chOff x="0" y="0"/>
                <a:chExt cx="597408" cy="597408"/>
              </a:xfrm>
            </p:grpSpPr>
            <p:pic>
              <p:nvPicPr>
                <p:cNvPr id="18918" name="椭圆 493"/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19" name="Text Box 722"/>
                <p:cNvSpPr txBox="1"/>
                <p:nvPr/>
              </p:nvSpPr>
              <p:spPr>
                <a:xfrm rot="-3629951">
                  <a:off x="89451" y="90555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906" name="椭圆 494"/>
              <p:cNvGrpSpPr/>
              <p:nvPr/>
            </p:nvGrpSpPr>
            <p:grpSpPr>
              <a:xfrm>
                <a:off x="1232515" y="755734"/>
                <a:ext cx="705975" cy="705992"/>
                <a:chOff x="0" y="0"/>
                <a:chExt cx="597408" cy="597408"/>
              </a:xfrm>
            </p:grpSpPr>
            <p:pic>
              <p:nvPicPr>
                <p:cNvPr id="18916" name="椭圆 494"/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17" name="Text Box 725"/>
                <p:cNvSpPr txBox="1"/>
                <p:nvPr/>
              </p:nvSpPr>
              <p:spPr>
                <a:xfrm rot="-3629951">
                  <a:off x="91528" y="89091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907" name="椭圆 495"/>
              <p:cNvGrpSpPr/>
              <p:nvPr/>
            </p:nvGrpSpPr>
            <p:grpSpPr>
              <a:xfrm>
                <a:off x="1290146" y="870998"/>
                <a:ext cx="705975" cy="705992"/>
                <a:chOff x="0" y="0"/>
                <a:chExt cx="597408" cy="597408"/>
              </a:xfrm>
            </p:grpSpPr>
            <p:pic>
              <p:nvPicPr>
                <p:cNvPr id="18914" name="椭圆 495"/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15" name="Text Box 728"/>
                <p:cNvSpPr txBox="1"/>
                <p:nvPr/>
              </p:nvSpPr>
              <p:spPr>
                <a:xfrm rot="-3629951">
                  <a:off x="90034" y="90090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908" name="椭圆 496"/>
              <p:cNvGrpSpPr/>
              <p:nvPr/>
            </p:nvGrpSpPr>
            <p:grpSpPr>
              <a:xfrm>
                <a:off x="1268534" y="388330"/>
                <a:ext cx="208911" cy="216120"/>
                <a:chOff x="0" y="0"/>
                <a:chExt cx="176784" cy="182880"/>
              </a:xfrm>
            </p:grpSpPr>
            <p:pic>
              <p:nvPicPr>
                <p:cNvPr id="18912" name="椭圆 496"/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913" name="Text Box 731"/>
                <p:cNvSpPr txBox="1"/>
                <p:nvPr/>
              </p:nvSpPr>
              <p:spPr>
                <a:xfrm rot="9141287">
                  <a:off x="25923" y="31047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7116" name="椭圆 497"/>
              <p:cNvSpPr>
                <a:spLocks noChangeArrowheads="1"/>
              </p:cNvSpPr>
              <p:nvPr/>
            </p:nvSpPr>
            <p:spPr bwMode="auto">
              <a:xfrm rot="3028440" flipV="1">
                <a:off x="1275433" y="326198"/>
                <a:ext cx="283283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655" name="组合 114"/>
            <p:cNvGrpSpPr/>
            <p:nvPr/>
          </p:nvGrpSpPr>
          <p:grpSpPr>
            <a:xfrm>
              <a:off x="1846649" y="0"/>
              <a:ext cx="1731960" cy="1668486"/>
              <a:chOff x="0" y="0"/>
              <a:chExt cx="2046364" cy="1971366"/>
            </a:xfrm>
          </p:grpSpPr>
          <p:pic>
            <p:nvPicPr>
              <p:cNvPr id="18656" name="图片 11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657" name="椭圆 116"/>
              <p:cNvSpPr/>
              <p:nvPr/>
            </p:nvSpPr>
            <p:spPr>
              <a:xfrm rot="10800000">
                <a:off x="804712" y="579697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8658" name="椭圆 117"/>
              <p:cNvGrpSpPr/>
              <p:nvPr/>
            </p:nvGrpSpPr>
            <p:grpSpPr>
              <a:xfrm>
                <a:off x="935731" y="807523"/>
                <a:ext cx="1051758" cy="1058989"/>
                <a:chOff x="0" y="0"/>
                <a:chExt cx="890016" cy="896112"/>
              </a:xfrm>
            </p:grpSpPr>
            <p:pic>
              <p:nvPicPr>
                <p:cNvPr id="18823" name="椭圆 117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890016" cy="896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24" name="Text Box 738"/>
                <p:cNvSpPr txBox="1"/>
                <p:nvPr/>
              </p:nvSpPr>
              <p:spPr>
                <a:xfrm rot="10800000">
                  <a:off x="128625" y="132752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59" name="椭圆 118"/>
              <p:cNvGrpSpPr/>
              <p:nvPr/>
            </p:nvGrpSpPr>
            <p:grpSpPr>
              <a:xfrm>
                <a:off x="942935" y="713871"/>
                <a:ext cx="201707" cy="194508"/>
                <a:chOff x="0" y="0"/>
                <a:chExt cx="170688" cy="164592"/>
              </a:xfrm>
            </p:grpSpPr>
            <p:pic>
              <p:nvPicPr>
                <p:cNvPr id="18821" name="椭圆 118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170688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22" name="Text Box 741"/>
                <p:cNvSpPr txBox="1"/>
                <p:nvPr/>
              </p:nvSpPr>
              <p:spPr>
                <a:xfrm rot="10800000">
                  <a:off x="26214" y="21517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60" name="椭圆 119"/>
              <p:cNvGrpSpPr/>
              <p:nvPr/>
            </p:nvGrpSpPr>
            <p:grpSpPr>
              <a:xfrm>
                <a:off x="525113" y="1066868"/>
                <a:ext cx="907682" cy="907705"/>
                <a:chOff x="0" y="0"/>
                <a:chExt cx="768096" cy="768096"/>
              </a:xfrm>
            </p:grpSpPr>
            <p:pic>
              <p:nvPicPr>
                <p:cNvPr id="18819" name="椭圆 119"/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20" name="Text Box 744"/>
                <p:cNvSpPr txBox="1"/>
                <p:nvPr/>
              </p:nvSpPr>
              <p:spPr>
                <a:xfrm rot="-3434205">
                  <a:off x="116533" y="116341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61" name="椭圆 120"/>
              <p:cNvGrpSpPr/>
              <p:nvPr/>
            </p:nvGrpSpPr>
            <p:grpSpPr>
              <a:xfrm>
                <a:off x="56865" y="915583"/>
                <a:ext cx="144076" cy="144080"/>
                <a:chOff x="0" y="0"/>
                <a:chExt cx="121920" cy="121920"/>
              </a:xfrm>
            </p:grpSpPr>
            <p:pic>
              <p:nvPicPr>
                <p:cNvPr id="18817" name="椭圆 120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18" name="Text Box 747"/>
                <p:cNvSpPr txBox="1"/>
                <p:nvPr/>
              </p:nvSpPr>
              <p:spPr>
                <a:xfrm rot="10800000">
                  <a:off x="18967" y="17636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62" name="椭圆 121"/>
              <p:cNvGrpSpPr/>
              <p:nvPr/>
            </p:nvGrpSpPr>
            <p:grpSpPr>
              <a:xfrm>
                <a:off x="496298" y="814727"/>
                <a:ext cx="201707" cy="201712"/>
                <a:chOff x="0" y="0"/>
                <a:chExt cx="170688" cy="170688"/>
              </a:xfrm>
            </p:grpSpPr>
            <p:pic>
              <p:nvPicPr>
                <p:cNvPr id="18815" name="椭圆 121"/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0" y="0"/>
                  <a:ext cx="170688" cy="1706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16" name="Text Box 750"/>
                <p:cNvSpPr txBox="1"/>
                <p:nvPr/>
              </p:nvSpPr>
              <p:spPr>
                <a:xfrm rot="891223">
                  <a:off x="25674" y="27218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63" name="椭圆 122"/>
              <p:cNvGrpSpPr/>
              <p:nvPr/>
            </p:nvGrpSpPr>
            <p:grpSpPr>
              <a:xfrm>
                <a:off x="748432" y="1362232"/>
                <a:ext cx="151280" cy="144080"/>
                <a:chOff x="0" y="0"/>
                <a:chExt cx="128016" cy="121920"/>
              </a:xfrm>
            </p:grpSpPr>
            <p:pic>
              <p:nvPicPr>
                <p:cNvPr id="18813" name="椭圆 122"/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0" y="0"/>
                  <a:ext cx="128016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14" name="Text Box 753"/>
                <p:cNvSpPr txBox="1"/>
                <p:nvPr/>
              </p:nvSpPr>
              <p:spPr>
                <a:xfrm rot="891223">
                  <a:off x="22686" y="19701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64" name="椭圆 123"/>
              <p:cNvGrpSpPr/>
              <p:nvPr/>
            </p:nvGrpSpPr>
            <p:grpSpPr>
              <a:xfrm>
                <a:off x="431464" y="540975"/>
                <a:ext cx="345783" cy="345792"/>
                <a:chOff x="0" y="0"/>
                <a:chExt cx="292608" cy="292608"/>
              </a:xfrm>
            </p:grpSpPr>
            <p:pic>
              <p:nvPicPr>
                <p:cNvPr id="18811" name="椭圆 123"/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12" name="Text Box 756"/>
                <p:cNvSpPr txBox="1"/>
                <p:nvPr/>
              </p:nvSpPr>
              <p:spPr>
                <a:xfrm rot="-3434205">
                  <a:off x="47140" y="46711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65" name="椭圆 124"/>
              <p:cNvGrpSpPr/>
              <p:nvPr/>
            </p:nvGrpSpPr>
            <p:grpSpPr>
              <a:xfrm>
                <a:off x="553929" y="1196540"/>
                <a:ext cx="504268" cy="504280"/>
                <a:chOff x="0" y="0"/>
                <a:chExt cx="426720" cy="426720"/>
              </a:xfrm>
            </p:grpSpPr>
            <p:pic>
              <p:nvPicPr>
                <p:cNvPr id="18809" name="椭圆 124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426720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10" name="Text Box 759"/>
                <p:cNvSpPr txBox="1"/>
                <p:nvPr/>
              </p:nvSpPr>
              <p:spPr>
                <a:xfrm rot="10800000">
                  <a:off x="61352" y="61262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66" name="椭圆 125"/>
              <p:cNvGrpSpPr/>
              <p:nvPr/>
            </p:nvGrpSpPr>
            <p:grpSpPr>
              <a:xfrm>
                <a:off x="885304" y="1261376"/>
                <a:ext cx="288153" cy="288160"/>
                <a:chOff x="0" y="0"/>
                <a:chExt cx="243840" cy="243840"/>
              </a:xfrm>
            </p:grpSpPr>
            <p:pic>
              <p:nvPicPr>
                <p:cNvPr id="18807" name="椭圆 125"/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0" y="0"/>
                  <a:ext cx="243840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08" name="Text Box 762"/>
                <p:cNvSpPr txBox="1"/>
                <p:nvPr/>
              </p:nvSpPr>
              <p:spPr>
                <a:xfrm rot="9822440">
                  <a:off x="39970" y="37374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67" name="椭圆 126"/>
              <p:cNvGrpSpPr/>
              <p:nvPr/>
            </p:nvGrpSpPr>
            <p:grpSpPr>
              <a:xfrm>
                <a:off x="791655" y="973215"/>
                <a:ext cx="821236" cy="814053"/>
                <a:chOff x="0" y="0"/>
                <a:chExt cx="694944" cy="688848"/>
              </a:xfrm>
            </p:grpSpPr>
            <p:pic>
              <p:nvPicPr>
                <p:cNvPr id="18805" name="椭圆 126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694944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06" name="Text Box 765"/>
                <p:cNvSpPr txBox="1"/>
                <p:nvPr/>
              </p:nvSpPr>
              <p:spPr>
                <a:xfrm rot="10800000">
                  <a:off x="103229" y="98231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68" name="椭圆 127"/>
              <p:cNvGrpSpPr/>
              <p:nvPr/>
            </p:nvGrpSpPr>
            <p:grpSpPr>
              <a:xfrm>
                <a:off x="647578" y="966011"/>
                <a:ext cx="612325" cy="612340"/>
                <a:chOff x="0" y="0"/>
                <a:chExt cx="518160" cy="518160"/>
              </a:xfrm>
            </p:grpSpPr>
            <p:pic>
              <p:nvPicPr>
                <p:cNvPr id="18803" name="椭圆 127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04" name="Text Box 768"/>
                <p:cNvSpPr txBox="1"/>
                <p:nvPr/>
              </p:nvSpPr>
              <p:spPr>
                <a:xfrm rot="10800000">
                  <a:off x="78365" y="76029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69" name="椭圆 128"/>
              <p:cNvGrpSpPr/>
              <p:nvPr/>
            </p:nvGrpSpPr>
            <p:grpSpPr>
              <a:xfrm>
                <a:off x="395444" y="706667"/>
                <a:ext cx="352987" cy="345792"/>
                <a:chOff x="0" y="0"/>
                <a:chExt cx="298704" cy="292608"/>
              </a:xfrm>
            </p:grpSpPr>
            <p:pic>
              <p:nvPicPr>
                <p:cNvPr id="18801" name="椭圆 128"/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0" y="0"/>
                  <a:ext cx="298704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02" name="Text Box 771"/>
                <p:cNvSpPr txBox="1"/>
                <p:nvPr/>
              </p:nvSpPr>
              <p:spPr>
                <a:xfrm rot="10800000">
                  <a:off x="45159" y="43232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70" name="椭圆 129"/>
              <p:cNvGrpSpPr/>
              <p:nvPr/>
            </p:nvGrpSpPr>
            <p:grpSpPr>
              <a:xfrm>
                <a:off x="827674" y="692259"/>
                <a:ext cx="677159" cy="684380"/>
                <a:chOff x="0" y="0"/>
                <a:chExt cx="573024" cy="579120"/>
              </a:xfrm>
            </p:grpSpPr>
            <p:pic>
              <p:nvPicPr>
                <p:cNvPr id="18799" name="椭圆 129"/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0" y="0"/>
                  <a:ext cx="573024" cy="579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800" name="Text Box 774"/>
                <p:cNvSpPr txBox="1"/>
                <p:nvPr/>
              </p:nvSpPr>
              <p:spPr>
                <a:xfrm rot="10800000">
                  <a:off x="81729" y="86818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71" name="椭圆 130"/>
              <p:cNvGrpSpPr/>
              <p:nvPr/>
            </p:nvGrpSpPr>
            <p:grpSpPr>
              <a:xfrm>
                <a:off x="777247" y="187979"/>
                <a:ext cx="352987" cy="352996"/>
                <a:chOff x="0" y="0"/>
                <a:chExt cx="298704" cy="298704"/>
              </a:xfrm>
            </p:grpSpPr>
            <p:pic>
              <p:nvPicPr>
                <p:cNvPr id="18797" name="椭圆 130"/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0" y="0"/>
                  <a:ext cx="298704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98" name="Text Box 777"/>
                <p:cNvSpPr txBox="1"/>
                <p:nvPr/>
              </p:nvSpPr>
              <p:spPr>
                <a:xfrm rot="-6112846">
                  <a:off x="47051" y="43270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72" name="椭圆 131"/>
              <p:cNvGrpSpPr/>
              <p:nvPr/>
            </p:nvGrpSpPr>
            <p:grpSpPr>
              <a:xfrm>
                <a:off x="445871" y="598607"/>
                <a:ext cx="900478" cy="907705"/>
                <a:chOff x="0" y="0"/>
                <a:chExt cx="762000" cy="768096"/>
              </a:xfrm>
            </p:grpSpPr>
            <p:pic>
              <p:nvPicPr>
                <p:cNvPr id="18795" name="椭圆 131"/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96" name="Text Box 780"/>
                <p:cNvSpPr txBox="1"/>
                <p:nvPr/>
              </p:nvSpPr>
              <p:spPr>
                <a:xfrm rot="-3434205">
                  <a:off x="112902" y="116353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73" name="椭圆 132"/>
              <p:cNvGrpSpPr/>
              <p:nvPr/>
            </p:nvGrpSpPr>
            <p:grpSpPr>
              <a:xfrm>
                <a:off x="-766" y="821931"/>
                <a:ext cx="900478" cy="900501"/>
                <a:chOff x="0" y="0"/>
                <a:chExt cx="762000" cy="762000"/>
              </a:xfrm>
            </p:grpSpPr>
            <p:pic>
              <p:nvPicPr>
                <p:cNvPr id="18793" name="椭圆 132"/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94" name="Text Box 783"/>
                <p:cNvSpPr txBox="1"/>
                <p:nvPr/>
              </p:nvSpPr>
              <p:spPr>
                <a:xfrm rot="2191815">
                  <a:off x="112008" y="112624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74" name="椭圆 133"/>
              <p:cNvGrpSpPr/>
              <p:nvPr/>
            </p:nvGrpSpPr>
            <p:grpSpPr>
              <a:xfrm>
                <a:off x="496298" y="238407"/>
                <a:ext cx="338580" cy="338588"/>
                <a:chOff x="0" y="0"/>
                <a:chExt cx="286512" cy="286512"/>
              </a:xfrm>
            </p:grpSpPr>
            <p:pic>
              <p:nvPicPr>
                <p:cNvPr id="18791" name="椭圆 133"/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0" y="0"/>
                  <a:ext cx="286512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92" name="Text Box 786"/>
                <p:cNvSpPr txBox="1"/>
                <p:nvPr/>
              </p:nvSpPr>
              <p:spPr>
                <a:xfrm rot="-3434205">
                  <a:off x="44334" y="43642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75" name="椭圆 134"/>
              <p:cNvGrpSpPr/>
              <p:nvPr/>
            </p:nvGrpSpPr>
            <p:grpSpPr>
              <a:xfrm>
                <a:off x="532317" y="166367"/>
                <a:ext cx="432229" cy="432240"/>
                <a:chOff x="0" y="0"/>
                <a:chExt cx="365760" cy="365760"/>
              </a:xfrm>
            </p:grpSpPr>
            <p:pic>
              <p:nvPicPr>
                <p:cNvPr id="18789" name="椭圆 134"/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90" name="Text Box 789"/>
                <p:cNvSpPr txBox="1"/>
                <p:nvPr/>
              </p:nvSpPr>
              <p:spPr>
                <a:xfrm rot="-3434205">
                  <a:off x="54156" y="54340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76" name="椭圆 135"/>
              <p:cNvGrpSpPr/>
              <p:nvPr/>
            </p:nvGrpSpPr>
            <p:grpSpPr>
              <a:xfrm>
                <a:off x="157718" y="1059663"/>
                <a:ext cx="669955" cy="662768"/>
                <a:chOff x="0" y="0"/>
                <a:chExt cx="566928" cy="560832"/>
              </a:xfrm>
            </p:grpSpPr>
            <p:pic>
              <p:nvPicPr>
                <p:cNvPr id="18787" name="椭圆 135"/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88" name="Text Box 792"/>
                <p:cNvSpPr txBox="1"/>
                <p:nvPr/>
              </p:nvSpPr>
              <p:spPr>
                <a:xfrm rot="5135286">
                  <a:off x="86026" y="82339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77" name="椭圆 136"/>
              <p:cNvGrpSpPr/>
              <p:nvPr/>
            </p:nvGrpSpPr>
            <p:grpSpPr>
              <a:xfrm>
                <a:off x="1072604" y="1412660"/>
                <a:ext cx="497064" cy="497076"/>
                <a:chOff x="0" y="0"/>
                <a:chExt cx="420624" cy="420624"/>
              </a:xfrm>
            </p:grpSpPr>
            <p:pic>
              <p:nvPicPr>
                <p:cNvPr id="18785" name="椭圆 136"/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86" name="Text Box 795"/>
                <p:cNvSpPr txBox="1"/>
                <p:nvPr/>
              </p:nvSpPr>
              <p:spPr>
                <a:xfrm rot="5135286">
                  <a:off x="64650" y="61723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78" name="椭圆 137"/>
              <p:cNvGrpSpPr/>
              <p:nvPr/>
            </p:nvGrpSpPr>
            <p:grpSpPr>
              <a:xfrm>
                <a:off x="561132" y="713871"/>
                <a:ext cx="389006" cy="389016"/>
                <a:chOff x="0" y="0"/>
                <a:chExt cx="329184" cy="329184"/>
              </a:xfrm>
            </p:grpSpPr>
            <p:pic>
              <p:nvPicPr>
                <p:cNvPr id="18783" name="椭圆 137"/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84" name="Text Box 798"/>
                <p:cNvSpPr txBox="1"/>
                <p:nvPr/>
              </p:nvSpPr>
              <p:spPr>
                <a:xfrm rot="10471189">
                  <a:off x="52411" y="47805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79" name="椭圆 138"/>
              <p:cNvGrpSpPr/>
              <p:nvPr/>
            </p:nvGrpSpPr>
            <p:grpSpPr>
              <a:xfrm>
                <a:off x="395444" y="108735"/>
                <a:ext cx="561898" cy="561912"/>
                <a:chOff x="0" y="0"/>
                <a:chExt cx="475488" cy="475488"/>
              </a:xfrm>
            </p:grpSpPr>
            <p:pic>
              <p:nvPicPr>
                <p:cNvPr id="18781" name="椭圆 138"/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0" y="0"/>
                  <a:ext cx="475488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82" name="Text Box 801"/>
                <p:cNvSpPr txBox="1"/>
                <p:nvPr/>
              </p:nvSpPr>
              <p:spPr>
                <a:xfrm rot="5135286">
                  <a:off x="73320" y="71706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680" name="椭圆 139"/>
              <p:cNvGrpSpPr/>
              <p:nvPr/>
            </p:nvGrpSpPr>
            <p:grpSpPr>
              <a:xfrm>
                <a:off x="424260" y="540975"/>
                <a:ext cx="936497" cy="929317"/>
                <a:chOff x="0" y="0"/>
                <a:chExt cx="792480" cy="786384"/>
              </a:xfrm>
            </p:grpSpPr>
            <p:pic>
              <p:nvPicPr>
                <p:cNvPr id="18779" name="椭圆 139"/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0" y="0"/>
                  <a:ext cx="792480" cy="786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80" name="Text Box 804"/>
                <p:cNvSpPr txBox="1"/>
                <p:nvPr/>
              </p:nvSpPr>
              <p:spPr>
                <a:xfrm rot="1966024">
                  <a:off x="118978" y="115233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8681" name="图片 140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682" name="图片 141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191" name="椭圆 142"/>
              <p:cNvSpPr>
                <a:spLocks noChangeArrowheads="1"/>
              </p:cNvSpPr>
              <p:nvPr/>
            </p:nvSpPr>
            <p:spPr bwMode="auto">
              <a:xfrm rot="10800000">
                <a:off x="885380" y="1517718"/>
                <a:ext cx="339555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192" name="椭圆 143"/>
              <p:cNvSpPr>
                <a:spLocks noChangeArrowheads="1"/>
              </p:cNvSpPr>
              <p:nvPr/>
            </p:nvSpPr>
            <p:spPr bwMode="auto">
              <a:xfrm rot="10800000">
                <a:off x="909767" y="778557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193" name="椭圆 144"/>
              <p:cNvSpPr>
                <a:spLocks noChangeArrowheads="1"/>
              </p:cNvSpPr>
              <p:nvPr/>
            </p:nvSpPr>
            <p:spPr bwMode="auto">
              <a:xfrm rot="10800000">
                <a:off x="1007319" y="834839"/>
                <a:ext cx="482131" cy="48214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194" name="椭圆 145"/>
              <p:cNvSpPr>
                <a:spLocks noChangeArrowheads="1"/>
              </p:cNvSpPr>
              <p:nvPr/>
            </p:nvSpPr>
            <p:spPr bwMode="auto">
              <a:xfrm rot="10800000">
                <a:off x="346969" y="1110617"/>
                <a:ext cx="482131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695" name="椭圆 146"/>
              <p:cNvSpPr/>
              <p:nvPr/>
            </p:nvSpPr>
            <p:spPr>
              <a:xfrm rot="10800000">
                <a:off x="686524" y="712896"/>
                <a:ext cx="337679" cy="33956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196" name="椭圆 147"/>
              <p:cNvSpPr>
                <a:spLocks noChangeArrowheads="1"/>
              </p:cNvSpPr>
              <p:nvPr/>
            </p:nvSpPr>
            <p:spPr bwMode="auto">
              <a:xfrm rot="10800000">
                <a:off x="551453" y="804822"/>
                <a:ext cx="577807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197" name="椭圆 148"/>
              <p:cNvSpPr>
                <a:spLocks noChangeArrowheads="1"/>
              </p:cNvSpPr>
              <p:nvPr/>
            </p:nvSpPr>
            <p:spPr bwMode="auto">
              <a:xfrm rot="10800000">
                <a:off x="857239" y="348944"/>
                <a:ext cx="733515" cy="7335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8702" name="椭圆 149"/>
              <p:cNvGrpSpPr/>
              <p:nvPr/>
            </p:nvGrpSpPr>
            <p:grpSpPr>
              <a:xfrm>
                <a:off x="719616" y="425711"/>
                <a:ext cx="1195834" cy="1195865"/>
                <a:chOff x="0" y="0"/>
                <a:chExt cx="1011936" cy="1011936"/>
              </a:xfrm>
            </p:grpSpPr>
            <p:pic>
              <p:nvPicPr>
                <p:cNvPr id="18777" name="椭圆 149"/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0" y="0"/>
                  <a:ext cx="1011936" cy="1011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78" name="Text Box 816"/>
                <p:cNvSpPr txBox="1"/>
                <p:nvPr/>
              </p:nvSpPr>
              <p:spPr>
                <a:xfrm rot="6658391">
                  <a:off x="148822" y="153344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7201" name="椭圆 150"/>
              <p:cNvSpPr>
                <a:spLocks noChangeArrowheads="1"/>
              </p:cNvSpPr>
              <p:nvPr/>
            </p:nvSpPr>
            <p:spPr bwMode="auto">
              <a:xfrm rot="10800000">
                <a:off x="341341" y="1607768"/>
                <a:ext cx="202607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706" name="椭圆 151"/>
              <p:cNvSpPr/>
              <p:nvPr/>
            </p:nvSpPr>
            <p:spPr>
              <a:xfrm rot="3028440" flipV="1">
                <a:off x="979174" y="956788"/>
                <a:ext cx="474638" cy="47462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8707" name="椭圆 152"/>
              <p:cNvGrpSpPr/>
              <p:nvPr/>
            </p:nvGrpSpPr>
            <p:grpSpPr>
              <a:xfrm>
                <a:off x="1151846" y="526567"/>
                <a:ext cx="633936" cy="626748"/>
                <a:chOff x="0" y="0"/>
                <a:chExt cx="536448" cy="530352"/>
              </a:xfrm>
            </p:grpSpPr>
            <p:pic>
              <p:nvPicPr>
                <p:cNvPr id="18775" name="椭圆 152"/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0" y="0"/>
                  <a:ext cx="536448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76" name="Text Box 821"/>
                <p:cNvSpPr txBox="1"/>
                <p:nvPr/>
              </p:nvSpPr>
              <p:spPr>
                <a:xfrm rot="-7771559">
                  <a:off x="82825" y="79242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08" name="椭圆 153"/>
              <p:cNvGrpSpPr/>
              <p:nvPr/>
            </p:nvGrpSpPr>
            <p:grpSpPr>
              <a:xfrm>
                <a:off x="964546" y="555383"/>
                <a:ext cx="489860" cy="489872"/>
                <a:chOff x="0" y="0"/>
                <a:chExt cx="414528" cy="414528"/>
              </a:xfrm>
            </p:grpSpPr>
            <p:pic>
              <p:nvPicPr>
                <p:cNvPr id="18773" name="椭圆 153"/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74" name="Text Box 824"/>
                <p:cNvSpPr txBox="1"/>
                <p:nvPr/>
              </p:nvSpPr>
              <p:spPr>
                <a:xfrm rot="-7771559">
                  <a:off x="64022" y="64021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09" name="椭圆 154"/>
              <p:cNvGrpSpPr/>
              <p:nvPr/>
            </p:nvGrpSpPr>
            <p:grpSpPr>
              <a:xfrm>
                <a:off x="777247" y="721075"/>
                <a:ext cx="367395" cy="367404"/>
                <a:chOff x="0" y="0"/>
                <a:chExt cx="310896" cy="310896"/>
              </a:xfrm>
            </p:grpSpPr>
            <p:pic>
              <p:nvPicPr>
                <p:cNvPr id="18771" name="椭圆 154"/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0" y="0"/>
                  <a:ext cx="310896" cy="3108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72" name="Text Box 827"/>
                <p:cNvSpPr txBox="1"/>
                <p:nvPr/>
              </p:nvSpPr>
              <p:spPr>
                <a:xfrm rot="-7771559">
                  <a:off x="50184" y="49987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10" name="椭圆 155"/>
              <p:cNvGrpSpPr/>
              <p:nvPr/>
            </p:nvGrpSpPr>
            <p:grpSpPr>
              <a:xfrm>
                <a:off x="474686" y="1189336"/>
                <a:ext cx="208911" cy="216120"/>
                <a:chOff x="0" y="0"/>
                <a:chExt cx="176784" cy="182880"/>
              </a:xfrm>
            </p:grpSpPr>
            <p:pic>
              <p:nvPicPr>
                <p:cNvPr id="18769" name="椭圆 155"/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70" name="Text Box 830"/>
                <p:cNvSpPr txBox="1"/>
                <p:nvPr/>
              </p:nvSpPr>
              <p:spPr>
                <a:xfrm rot="-7771559">
                  <a:off x="27063" y="30823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11" name="椭圆 156"/>
              <p:cNvGrpSpPr/>
              <p:nvPr/>
            </p:nvGrpSpPr>
            <p:grpSpPr>
              <a:xfrm>
                <a:off x="971750" y="937195"/>
                <a:ext cx="403414" cy="410628"/>
                <a:chOff x="0" y="0"/>
                <a:chExt cx="341376" cy="347472"/>
              </a:xfrm>
            </p:grpSpPr>
            <p:pic>
              <p:nvPicPr>
                <p:cNvPr id="18767" name="椭圆 156"/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0" y="0"/>
                  <a:ext cx="341376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68" name="Text Box 833"/>
                <p:cNvSpPr txBox="1"/>
                <p:nvPr/>
              </p:nvSpPr>
              <p:spPr>
                <a:xfrm rot="-7771559">
                  <a:off x="50412" y="53271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12" name="椭圆 157"/>
              <p:cNvGrpSpPr/>
              <p:nvPr/>
            </p:nvGrpSpPr>
            <p:grpSpPr>
              <a:xfrm>
                <a:off x="856489" y="432915"/>
                <a:ext cx="208911" cy="208916"/>
                <a:chOff x="0" y="0"/>
                <a:chExt cx="176784" cy="176784"/>
              </a:xfrm>
            </p:grpSpPr>
            <p:pic>
              <p:nvPicPr>
                <p:cNvPr id="18765" name="椭圆 157"/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66" name="Text Box 836"/>
                <p:cNvSpPr txBox="1"/>
                <p:nvPr/>
              </p:nvSpPr>
              <p:spPr>
                <a:xfrm rot="9141287">
                  <a:off x="29170" y="29471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13" name="椭圆 158"/>
              <p:cNvGrpSpPr/>
              <p:nvPr/>
            </p:nvGrpSpPr>
            <p:grpSpPr>
              <a:xfrm>
                <a:off x="640374" y="857951"/>
                <a:ext cx="533083" cy="533096"/>
                <a:chOff x="0" y="0"/>
                <a:chExt cx="451104" cy="451104"/>
              </a:xfrm>
            </p:grpSpPr>
            <p:pic>
              <p:nvPicPr>
                <p:cNvPr id="18763" name="椭圆 158"/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64" name="Text Box 839"/>
                <p:cNvSpPr txBox="1"/>
                <p:nvPr/>
              </p:nvSpPr>
              <p:spPr>
                <a:xfrm rot="6462645">
                  <a:off x="65608" y="67752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14" name="椭圆 159"/>
              <p:cNvGrpSpPr/>
              <p:nvPr/>
            </p:nvGrpSpPr>
            <p:grpSpPr>
              <a:xfrm>
                <a:off x="301795" y="591403"/>
                <a:ext cx="396210" cy="396220"/>
                <a:chOff x="0" y="0"/>
                <a:chExt cx="335280" cy="335280"/>
              </a:xfrm>
            </p:grpSpPr>
            <p:pic>
              <p:nvPicPr>
                <p:cNvPr id="18761" name="椭圆 159"/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62" name="Text Box 842"/>
                <p:cNvSpPr txBox="1"/>
                <p:nvPr/>
              </p:nvSpPr>
              <p:spPr>
                <a:xfrm rot="-2106846">
                  <a:off x="51666" y="51099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8715" name="图片 160"/>
              <p:cNvPicPr>
                <a:picLocks noChangeAspect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 rot="3028440" flipV="1">
                <a:off x="922853" y="667719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716" name="图片 161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229" name="椭圆 162"/>
              <p:cNvSpPr>
                <a:spLocks noChangeArrowheads="1"/>
              </p:cNvSpPr>
              <p:nvPr/>
            </p:nvSpPr>
            <p:spPr bwMode="auto">
              <a:xfrm rot="3028440" flipV="1">
                <a:off x="986680" y="1131255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230" name="椭圆 163"/>
              <p:cNvSpPr>
                <a:spLocks noChangeArrowheads="1"/>
              </p:cNvSpPr>
              <p:nvPr/>
            </p:nvSpPr>
            <p:spPr bwMode="auto">
              <a:xfrm rot="3028440" flipV="1">
                <a:off x="867553" y="370521"/>
                <a:ext cx="283283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231" name="椭圆 164"/>
              <p:cNvSpPr>
                <a:spLocks noChangeArrowheads="1"/>
              </p:cNvSpPr>
              <p:nvPr/>
            </p:nvSpPr>
            <p:spPr bwMode="auto">
              <a:xfrm rot="3028440" flipV="1">
                <a:off x="453895" y="684759"/>
                <a:ext cx="283283" cy="28327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726" name="椭圆 165"/>
              <p:cNvSpPr/>
              <p:nvPr/>
            </p:nvSpPr>
            <p:spPr>
              <a:xfrm rot="3028440" flipV="1">
                <a:off x="763436" y="1196917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233" name="椭圆 166"/>
              <p:cNvSpPr>
                <a:spLocks noChangeArrowheads="1"/>
              </p:cNvSpPr>
              <p:nvPr/>
            </p:nvSpPr>
            <p:spPr bwMode="auto">
              <a:xfrm rot="3028440" flipV="1">
                <a:off x="1016694" y="1247573"/>
                <a:ext cx="429614" cy="42960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8730" name="椭圆 167"/>
              <p:cNvGrpSpPr/>
              <p:nvPr/>
            </p:nvGrpSpPr>
            <p:grpSpPr>
              <a:xfrm>
                <a:off x="986158" y="757095"/>
                <a:ext cx="705975" cy="698788"/>
                <a:chOff x="0" y="0"/>
                <a:chExt cx="597408" cy="591312"/>
              </a:xfrm>
            </p:grpSpPr>
            <p:pic>
              <p:nvPicPr>
                <p:cNvPr id="18759" name="椭圆 167"/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0" y="0"/>
                  <a:ext cx="597408" cy="5913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60" name="Text Box 852"/>
                <p:cNvSpPr txBox="1"/>
                <p:nvPr/>
              </p:nvSpPr>
              <p:spPr>
                <a:xfrm rot="-3629951">
                  <a:off x="92152" y="88405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31" name="椭圆 168"/>
              <p:cNvGrpSpPr/>
              <p:nvPr/>
            </p:nvGrpSpPr>
            <p:grpSpPr>
              <a:xfrm>
                <a:off x="193737" y="332059"/>
                <a:ext cx="626732" cy="633952"/>
                <a:chOff x="0" y="0"/>
                <a:chExt cx="530352" cy="536448"/>
              </a:xfrm>
            </p:grpSpPr>
            <p:pic>
              <p:nvPicPr>
                <p:cNvPr id="18757" name="椭圆 168"/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58" name="Text Box 855"/>
                <p:cNvSpPr txBox="1"/>
                <p:nvPr/>
              </p:nvSpPr>
              <p:spPr>
                <a:xfrm rot="-7771559">
                  <a:off x="81808" y="82688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8732" name="图片 169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8733" name="椭圆 170"/>
              <p:cNvGrpSpPr/>
              <p:nvPr/>
            </p:nvGrpSpPr>
            <p:grpSpPr>
              <a:xfrm>
                <a:off x="1144642" y="454527"/>
                <a:ext cx="907682" cy="907705"/>
                <a:chOff x="0" y="0"/>
                <a:chExt cx="768096" cy="768096"/>
              </a:xfrm>
            </p:grpSpPr>
            <p:pic>
              <p:nvPicPr>
                <p:cNvPr id="18755" name="椭圆 170"/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56" name="Text Box 859"/>
                <p:cNvSpPr txBox="1"/>
                <p:nvPr/>
              </p:nvSpPr>
              <p:spPr>
                <a:xfrm rot="2191815">
                  <a:off x="114001" y="117386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34" name="椭圆 171"/>
              <p:cNvGrpSpPr/>
              <p:nvPr/>
            </p:nvGrpSpPr>
            <p:grpSpPr>
              <a:xfrm>
                <a:off x="1310330" y="692259"/>
                <a:ext cx="662752" cy="669972"/>
                <a:chOff x="0" y="0"/>
                <a:chExt cx="560832" cy="566928"/>
              </a:xfrm>
            </p:grpSpPr>
            <p:pic>
              <p:nvPicPr>
                <p:cNvPr id="18753" name="椭圆 171"/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0" y="0"/>
                  <a:ext cx="560832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54" name="Text Box 862"/>
                <p:cNvSpPr txBox="1"/>
                <p:nvPr/>
              </p:nvSpPr>
              <p:spPr>
                <a:xfrm rot="5135286">
                  <a:off x="81923" y="87101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35" name="椭圆 172"/>
              <p:cNvGrpSpPr/>
              <p:nvPr/>
            </p:nvGrpSpPr>
            <p:grpSpPr>
              <a:xfrm>
                <a:off x="1245495" y="1138908"/>
                <a:ext cx="497064" cy="497076"/>
                <a:chOff x="0" y="0"/>
                <a:chExt cx="420624" cy="420624"/>
              </a:xfrm>
            </p:grpSpPr>
            <p:pic>
              <p:nvPicPr>
                <p:cNvPr id="18751" name="椭圆 172"/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52" name="Text Box 865"/>
                <p:cNvSpPr txBox="1"/>
                <p:nvPr/>
              </p:nvSpPr>
              <p:spPr>
                <a:xfrm rot="5135286">
                  <a:off x="65131" y="61046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36" name="椭圆 173"/>
              <p:cNvGrpSpPr/>
              <p:nvPr/>
            </p:nvGrpSpPr>
            <p:grpSpPr>
              <a:xfrm>
                <a:off x="1043788" y="872359"/>
                <a:ext cx="705975" cy="705992"/>
                <a:chOff x="0" y="0"/>
                <a:chExt cx="597408" cy="597408"/>
              </a:xfrm>
            </p:grpSpPr>
            <p:pic>
              <p:nvPicPr>
                <p:cNvPr id="18749" name="椭圆 173"/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50" name="Text Box 868"/>
                <p:cNvSpPr txBox="1"/>
                <p:nvPr/>
              </p:nvSpPr>
              <p:spPr>
                <a:xfrm rot="-3629951">
                  <a:off x="90659" y="89403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37" name="椭圆 174"/>
              <p:cNvGrpSpPr/>
              <p:nvPr/>
            </p:nvGrpSpPr>
            <p:grpSpPr>
              <a:xfrm>
                <a:off x="1238292" y="757095"/>
                <a:ext cx="698771" cy="698788"/>
                <a:chOff x="0" y="0"/>
                <a:chExt cx="591312" cy="591312"/>
              </a:xfrm>
            </p:grpSpPr>
            <p:pic>
              <p:nvPicPr>
                <p:cNvPr id="18747" name="椭圆 174"/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0" y="0"/>
                  <a:ext cx="591312" cy="5913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48" name="Text Box 871"/>
                <p:cNvSpPr txBox="1"/>
                <p:nvPr/>
              </p:nvSpPr>
              <p:spPr>
                <a:xfrm rot="-3629951">
                  <a:off x="86640" y="87939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38" name="椭圆 175"/>
              <p:cNvGrpSpPr/>
              <p:nvPr/>
            </p:nvGrpSpPr>
            <p:grpSpPr>
              <a:xfrm>
                <a:off x="1288718" y="872359"/>
                <a:ext cx="705975" cy="705992"/>
                <a:chOff x="0" y="0"/>
                <a:chExt cx="597408" cy="597408"/>
              </a:xfrm>
            </p:grpSpPr>
            <p:pic>
              <p:nvPicPr>
                <p:cNvPr id="18745" name="椭圆 175"/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46" name="Text Box 874"/>
                <p:cNvSpPr txBox="1"/>
                <p:nvPr/>
              </p:nvSpPr>
              <p:spPr>
                <a:xfrm rot="-3629951">
                  <a:off x="91242" y="88938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739" name="椭圆 176"/>
              <p:cNvGrpSpPr/>
              <p:nvPr/>
            </p:nvGrpSpPr>
            <p:grpSpPr>
              <a:xfrm>
                <a:off x="1267107" y="389691"/>
                <a:ext cx="208911" cy="208916"/>
                <a:chOff x="0" y="0"/>
                <a:chExt cx="176784" cy="176784"/>
              </a:xfrm>
            </p:grpSpPr>
            <p:pic>
              <p:nvPicPr>
                <p:cNvPr id="18743" name="椭圆 176"/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744" name="Text Box 877"/>
                <p:cNvSpPr txBox="1"/>
                <p:nvPr/>
              </p:nvSpPr>
              <p:spPr>
                <a:xfrm rot="9141287">
                  <a:off x="27131" y="29895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7262" name="椭圆 177"/>
              <p:cNvSpPr>
                <a:spLocks noChangeArrowheads="1"/>
              </p:cNvSpPr>
              <p:nvPr/>
            </p:nvSpPr>
            <p:spPr bwMode="auto">
              <a:xfrm rot="3028440" flipV="1">
                <a:off x="1275582" y="326434"/>
                <a:ext cx="283282" cy="28327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5278" name="组合 14"/>
          <p:cNvGrpSpPr/>
          <p:nvPr/>
        </p:nvGrpSpPr>
        <p:grpSpPr>
          <a:xfrm>
            <a:off x="6630988" y="987425"/>
            <a:ext cx="4951412" cy="1108075"/>
            <a:chOff x="0" y="0"/>
            <a:chExt cx="4951412" cy="1108456"/>
          </a:xfrm>
        </p:grpSpPr>
        <p:cxnSp>
          <p:nvCxnSpPr>
            <p:cNvPr id="18647" name="直接连接符 7"/>
            <p:cNvCxnSpPr/>
            <p:nvPr/>
          </p:nvCxnSpPr>
          <p:spPr>
            <a:xfrm>
              <a:off x="0" y="508381"/>
              <a:ext cx="2641600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8648" name="矩形 8"/>
            <p:cNvSpPr/>
            <p:nvPr/>
          </p:nvSpPr>
          <p:spPr>
            <a:xfrm>
              <a:off x="2681287" y="370015"/>
              <a:ext cx="2270125" cy="7384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8649" name="文本框 9"/>
            <p:cNvSpPr txBox="1"/>
            <p:nvPr/>
          </p:nvSpPr>
          <p:spPr>
            <a:xfrm>
              <a:off x="2673350" y="0"/>
              <a:ext cx="1570037" cy="3700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  <a:endParaRPr lang="zh-CN" altLang="zh-CN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5279" name="组合 18"/>
          <p:cNvGrpSpPr/>
          <p:nvPr/>
        </p:nvGrpSpPr>
        <p:grpSpPr>
          <a:xfrm>
            <a:off x="8374063" y="2249488"/>
            <a:ext cx="3208337" cy="1012825"/>
            <a:chOff x="0" y="0"/>
            <a:chExt cx="3208337" cy="1013507"/>
          </a:xfrm>
        </p:grpSpPr>
        <p:cxnSp>
          <p:nvCxnSpPr>
            <p:cNvPr id="18644" name="直接连接符 11"/>
            <p:cNvCxnSpPr/>
            <p:nvPr/>
          </p:nvCxnSpPr>
          <p:spPr>
            <a:xfrm flipV="1">
              <a:off x="0" y="214994"/>
              <a:ext cx="898525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8645" name="矩形 12"/>
            <p:cNvSpPr/>
            <p:nvPr/>
          </p:nvSpPr>
          <p:spPr>
            <a:xfrm>
              <a:off x="938212" y="274822"/>
              <a:ext cx="2270125" cy="7386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8646" name="文本框 13"/>
            <p:cNvSpPr txBox="1"/>
            <p:nvPr/>
          </p:nvSpPr>
          <p:spPr>
            <a:xfrm>
              <a:off x="930275" y="0"/>
              <a:ext cx="1570037" cy="3685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  <a:endParaRPr lang="zh-CN" altLang="zh-CN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5280" name="组合 21"/>
          <p:cNvGrpSpPr/>
          <p:nvPr/>
        </p:nvGrpSpPr>
        <p:grpSpPr>
          <a:xfrm>
            <a:off x="8499475" y="3863975"/>
            <a:ext cx="3082925" cy="1012825"/>
            <a:chOff x="0" y="0"/>
            <a:chExt cx="3082925" cy="1012825"/>
          </a:xfrm>
        </p:grpSpPr>
        <p:cxnSp>
          <p:nvCxnSpPr>
            <p:cNvPr id="18641" name="直接连接符 15"/>
            <p:cNvCxnSpPr/>
            <p:nvPr/>
          </p:nvCxnSpPr>
          <p:spPr>
            <a:xfrm flipV="1">
              <a:off x="0" y="631825"/>
              <a:ext cx="773113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8642" name="矩形 16"/>
            <p:cNvSpPr/>
            <p:nvPr/>
          </p:nvSpPr>
          <p:spPr>
            <a:xfrm>
              <a:off x="812800" y="274638"/>
              <a:ext cx="2270125" cy="7381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8643" name="文本框 17"/>
            <p:cNvSpPr txBox="1"/>
            <p:nvPr/>
          </p:nvSpPr>
          <p:spPr>
            <a:xfrm>
              <a:off x="804863" y="0"/>
              <a:ext cx="1570037" cy="369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zh-CN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  <a:endParaRPr lang="zh-CN" altLang="zh-CN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5281" name="组合 26"/>
          <p:cNvGrpSpPr/>
          <p:nvPr/>
        </p:nvGrpSpPr>
        <p:grpSpPr>
          <a:xfrm>
            <a:off x="504825" y="2051050"/>
            <a:ext cx="3248025" cy="1028700"/>
            <a:chOff x="0" y="0"/>
            <a:chExt cx="3248025" cy="1028535"/>
          </a:xfrm>
        </p:grpSpPr>
        <p:cxnSp>
          <p:nvCxnSpPr>
            <p:cNvPr id="18638" name="直接连接符 19"/>
            <p:cNvCxnSpPr/>
            <p:nvPr/>
          </p:nvCxnSpPr>
          <p:spPr>
            <a:xfrm flipH="1">
              <a:off x="2316163" y="368720"/>
              <a:ext cx="931862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8639" name="矩形 20"/>
            <p:cNvSpPr/>
            <p:nvPr/>
          </p:nvSpPr>
          <p:spPr>
            <a:xfrm>
              <a:off x="0" y="290466"/>
              <a:ext cx="2270125" cy="7380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8640" name="文本框 21"/>
            <p:cNvSpPr txBox="1"/>
            <p:nvPr/>
          </p:nvSpPr>
          <p:spPr>
            <a:xfrm>
              <a:off x="730250" y="0"/>
              <a:ext cx="1568450" cy="3698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r" eaLnBrk="1" hangingPunct="1"/>
              <a:r>
                <a:rPr lang="zh-CN" altLang="zh-CN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  <a:endParaRPr lang="zh-CN" altLang="zh-CN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5282" name="组合 25"/>
          <p:cNvGrpSpPr/>
          <p:nvPr/>
        </p:nvGrpSpPr>
        <p:grpSpPr>
          <a:xfrm>
            <a:off x="504825" y="3549650"/>
            <a:ext cx="3213100" cy="1012825"/>
            <a:chOff x="0" y="0"/>
            <a:chExt cx="3213100" cy="1013115"/>
          </a:xfrm>
        </p:grpSpPr>
        <p:cxnSp>
          <p:nvCxnSpPr>
            <p:cNvPr id="18635" name="直接连接符 23"/>
            <p:cNvCxnSpPr/>
            <p:nvPr/>
          </p:nvCxnSpPr>
          <p:spPr>
            <a:xfrm flipH="1">
              <a:off x="2316163" y="903578"/>
              <a:ext cx="896937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8636" name="矩形 24"/>
            <p:cNvSpPr/>
            <p:nvPr/>
          </p:nvSpPr>
          <p:spPr>
            <a:xfrm>
              <a:off x="0" y="274717"/>
              <a:ext cx="2270125" cy="7383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8637" name="文本框 25"/>
            <p:cNvSpPr txBox="1"/>
            <p:nvPr/>
          </p:nvSpPr>
          <p:spPr>
            <a:xfrm>
              <a:off x="688975" y="0"/>
              <a:ext cx="1570038" cy="369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r" eaLnBrk="1" hangingPunct="1"/>
              <a:r>
                <a:rPr lang="zh-CN" altLang="zh-CN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  <a:endParaRPr lang="zh-CN" altLang="zh-CN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5283" name="组合 22"/>
          <p:cNvGrpSpPr/>
          <p:nvPr/>
        </p:nvGrpSpPr>
        <p:grpSpPr>
          <a:xfrm>
            <a:off x="504825" y="5073650"/>
            <a:ext cx="4957763" cy="1012825"/>
            <a:chOff x="0" y="0"/>
            <a:chExt cx="4957763" cy="1012825"/>
          </a:xfrm>
        </p:grpSpPr>
        <p:cxnSp>
          <p:nvCxnSpPr>
            <p:cNvPr id="18632" name="直接连接符 27"/>
            <p:cNvCxnSpPr/>
            <p:nvPr/>
          </p:nvCxnSpPr>
          <p:spPr>
            <a:xfrm flipH="1" flipV="1">
              <a:off x="2316163" y="347663"/>
              <a:ext cx="2641600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8633" name="矩形 28"/>
            <p:cNvSpPr/>
            <p:nvPr/>
          </p:nvSpPr>
          <p:spPr>
            <a:xfrm>
              <a:off x="0" y="274638"/>
              <a:ext cx="2270125" cy="7381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8634" name="文本框 29"/>
            <p:cNvSpPr txBox="1"/>
            <p:nvPr/>
          </p:nvSpPr>
          <p:spPr>
            <a:xfrm>
              <a:off x="688975" y="0"/>
              <a:ext cx="1570038" cy="369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r" eaLnBrk="1" hangingPunct="1"/>
              <a:r>
                <a:rPr lang="zh-CN" altLang="zh-CN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  <a:endParaRPr lang="zh-CN" altLang="zh-CN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5284" name="组合 29"/>
          <p:cNvGrpSpPr/>
          <p:nvPr/>
        </p:nvGrpSpPr>
        <p:grpSpPr>
          <a:xfrm>
            <a:off x="6821488" y="5595938"/>
            <a:ext cx="5159375" cy="461962"/>
            <a:chOff x="0" y="0"/>
            <a:chExt cx="5159030" cy="461779"/>
          </a:xfrm>
        </p:grpSpPr>
        <p:sp>
          <p:nvSpPr>
            <p:cNvPr id="18630" name="矩形 34"/>
            <p:cNvSpPr/>
            <p:nvPr/>
          </p:nvSpPr>
          <p:spPr>
            <a:xfrm>
              <a:off x="5112995" y="0"/>
              <a:ext cx="46035" cy="423694"/>
            </a:xfrm>
            <a:prstGeom prst="rect">
              <a:avLst/>
            </a:prstGeom>
            <a:solidFill>
              <a:srgbClr val="FDE7C6">
                <a:alpha val="70195"/>
              </a:srgbClr>
            </a:solidFill>
            <a:ln w="9525">
              <a:noFill/>
            </a:ln>
          </p:spPr>
          <p:txBody>
            <a:bodyPr anchor="ctr"/>
            <a:p>
              <a:pPr algn="ctr" eaLnBrk="1" hangingPunct="1"/>
              <a:endParaRPr lang="zh-CN" altLang="zh-CN" dirty="0">
                <a:solidFill>
                  <a:srgbClr val="FDE7C6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631" name="矩形 35"/>
            <p:cNvSpPr/>
            <p:nvPr/>
          </p:nvSpPr>
          <p:spPr>
            <a:xfrm>
              <a:off x="0" y="0"/>
              <a:ext cx="5159030" cy="4617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/>
              <a:r>
                <a:rPr lang="zh-CN" altLang="en-US" sz="12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传说在</a:t>
              </a:r>
              <a:r>
                <a:rPr lang="en-US" altLang="zh-CN" sz="12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4000</a:t>
              </a:r>
              <a:r>
                <a:rPr lang="zh-CN" altLang="en-US" sz="12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多年前远古的尧舜盛世之时，尧天子在位时勤政于民为百姓办了很多好事，很受广大百姓爱戴</a:t>
              </a:r>
              <a:endParaRPr lang="zh-CN" altLang="en-US" sz="12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5285" name="组合 13"/>
          <p:cNvGrpSpPr/>
          <p:nvPr/>
        </p:nvGrpSpPr>
        <p:grpSpPr>
          <a:xfrm>
            <a:off x="4770438" y="2605088"/>
            <a:ext cx="2540000" cy="1427162"/>
            <a:chOff x="0" y="0"/>
            <a:chExt cx="2540819" cy="1426936"/>
          </a:xfrm>
        </p:grpSpPr>
        <p:sp>
          <p:nvSpPr>
            <p:cNvPr id="18628" name="文本框 49"/>
            <p:cNvSpPr txBox="1"/>
            <p:nvPr/>
          </p:nvSpPr>
          <p:spPr>
            <a:xfrm>
              <a:off x="562156" y="0"/>
              <a:ext cx="1416507" cy="4618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eaLnBrk="1" hangingPunct="1"/>
              <a:r>
                <a:rPr lang="zh-CN" altLang="zh-CN" sz="24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文字内容</a:t>
              </a:r>
              <a:endParaRPr lang="zh-CN" altLang="zh-CN" sz="24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sp>
          <p:nvSpPr>
            <p:cNvPr id="18629" name="矩形 50"/>
            <p:cNvSpPr/>
            <p:nvPr/>
          </p:nvSpPr>
          <p:spPr>
            <a:xfrm>
              <a:off x="0" y="473000"/>
              <a:ext cx="2540819" cy="9539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zh-CN" sz="14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企业年会通常是聚集公司人气，奖励优秀的员工代表、鼓舞企业员工士气，汇报全年的企业业绩及成绩，稳定军心。</a:t>
              </a:r>
              <a:endParaRPr lang="zh-CN" altLang="zh-CN" sz="140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5287" name="组合 10"/>
          <p:cNvGrpSpPr/>
          <p:nvPr/>
        </p:nvGrpSpPr>
        <p:grpSpPr>
          <a:xfrm>
            <a:off x="3652838" y="885825"/>
            <a:ext cx="4773612" cy="5133975"/>
            <a:chOff x="0" y="0"/>
            <a:chExt cx="4773612" cy="5133975"/>
          </a:xfrm>
        </p:grpSpPr>
        <p:grpSp>
          <p:nvGrpSpPr>
            <p:cNvPr id="18603" name="组合 6"/>
            <p:cNvGrpSpPr/>
            <p:nvPr/>
          </p:nvGrpSpPr>
          <p:grpSpPr>
            <a:xfrm>
              <a:off x="0" y="2968625"/>
              <a:ext cx="1219200" cy="1219200"/>
              <a:chOff x="0" y="0"/>
              <a:chExt cx="1219200" cy="1219200"/>
            </a:xfrm>
          </p:grpSpPr>
          <p:sp>
            <p:nvSpPr>
              <p:cNvPr id="18625" name="椭圆 52"/>
              <p:cNvSpPr/>
              <p:nvPr/>
            </p:nvSpPr>
            <p:spPr>
              <a:xfrm>
                <a:off x="0" y="0"/>
                <a:ext cx="1219200" cy="1219200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5B4A2D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26" name="椭圆 53"/>
              <p:cNvSpPr/>
              <p:nvPr/>
            </p:nvSpPr>
            <p:spPr>
              <a:xfrm>
                <a:off x="117475" y="117475"/>
                <a:ext cx="1016000" cy="1016000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27" name="Freeform 249"/>
              <p:cNvSpPr>
                <a:spLocks noEditPoints="1"/>
              </p:cNvSpPr>
              <p:nvPr/>
            </p:nvSpPr>
            <p:spPr>
              <a:xfrm>
                <a:off x="387350" y="311150"/>
                <a:ext cx="474662" cy="560388"/>
              </a:xfrm>
              <a:custGeom>
                <a:avLst/>
                <a:gdLst>
                  <a:gd name="txL" fmla="*/ 0 w 78"/>
                  <a:gd name="txT" fmla="*/ 0 h 92"/>
                  <a:gd name="txR" fmla="*/ 78 w 78"/>
                  <a:gd name="txB" fmla="*/ 92 h 92"/>
                </a:gdLst>
                <a:ahLst/>
                <a:cxnLst>
                  <a:cxn ang="0">
                    <a:pos x="0" y="2147483647"/>
                  </a:cxn>
                  <a:cxn ang="0">
                    <a:pos x="1110964613" y="704943696"/>
                  </a:cxn>
                  <a:cxn ang="0">
                    <a:pos x="1444256317" y="964665364"/>
                  </a:cxn>
                  <a:cxn ang="0">
                    <a:pos x="1444256317" y="964665364"/>
                  </a:cxn>
                  <a:cxn ang="0">
                    <a:pos x="1444256317" y="964665364"/>
                  </a:cxn>
                  <a:cxn ang="0">
                    <a:pos x="1481286024" y="964665364"/>
                  </a:cxn>
                  <a:cxn ang="0">
                    <a:pos x="1481286024" y="1001766692"/>
                  </a:cxn>
                  <a:cxn ang="0">
                    <a:pos x="1518321816" y="1001766692"/>
                  </a:cxn>
                  <a:cxn ang="0">
                    <a:pos x="1518321816" y="1001766692"/>
                  </a:cxn>
                  <a:cxn ang="0">
                    <a:pos x="1555351523" y="1038868020"/>
                  </a:cxn>
                  <a:cxn ang="0">
                    <a:pos x="1555351523" y="1038868020"/>
                  </a:cxn>
                  <a:cxn ang="0">
                    <a:pos x="1592387315" y="1038868020"/>
                  </a:cxn>
                  <a:cxn ang="0">
                    <a:pos x="1592387315" y="1075969348"/>
                  </a:cxn>
                  <a:cxn ang="0">
                    <a:pos x="1592387315" y="1075969348"/>
                  </a:cxn>
                  <a:cxn ang="0">
                    <a:pos x="1629417403" y="1075969348"/>
                  </a:cxn>
                  <a:cxn ang="0">
                    <a:pos x="1777548401" y="1187279424"/>
                  </a:cxn>
                  <a:cxn ang="0">
                    <a:pos x="1814578108" y="1224380752"/>
                  </a:cxn>
                  <a:cxn ang="0">
                    <a:pos x="1814578108" y="1224380752"/>
                  </a:cxn>
                  <a:cxn ang="0">
                    <a:pos x="1814578108" y="1224380752"/>
                  </a:cxn>
                  <a:cxn ang="0">
                    <a:pos x="1851613900" y="1261482080"/>
                  </a:cxn>
                  <a:cxn ang="0">
                    <a:pos x="1851613900" y="1261482080"/>
                  </a:cxn>
                  <a:cxn ang="0">
                    <a:pos x="1888643607" y="1261482080"/>
                  </a:cxn>
                  <a:cxn ang="0">
                    <a:pos x="1888643607" y="1261482080"/>
                  </a:cxn>
                  <a:cxn ang="0">
                    <a:pos x="1925673314" y="1298583408"/>
                  </a:cxn>
                  <a:cxn ang="0">
                    <a:pos x="1925673314" y="1298583408"/>
                  </a:cxn>
                  <a:cxn ang="0">
                    <a:pos x="1962709107" y="1298583408"/>
                  </a:cxn>
                  <a:cxn ang="0">
                    <a:pos x="1962709107" y="1335684736"/>
                  </a:cxn>
                  <a:cxn ang="0">
                    <a:pos x="1962709107" y="1335684736"/>
                  </a:cxn>
                  <a:cxn ang="0">
                    <a:pos x="1814578108" y="2147483647"/>
                  </a:cxn>
                  <a:cxn ang="0">
                    <a:pos x="296256007" y="2147483647"/>
                  </a:cxn>
                  <a:cxn ang="0">
                    <a:pos x="1296125318" y="2147483647"/>
                  </a:cxn>
                  <a:cxn ang="0">
                    <a:pos x="703613305" y="1929324638"/>
                  </a:cxn>
                  <a:cxn ang="0">
                    <a:pos x="111095254" y="2147483647"/>
                  </a:cxn>
                  <a:cxn ang="0">
                    <a:pos x="2147483647" y="2147483647"/>
                  </a:cxn>
                  <a:cxn ang="0">
                    <a:pos x="1999738813" y="2147483647"/>
                  </a:cxn>
                  <a:cxn ang="0">
                    <a:pos x="2147483647" y="1558298795"/>
                  </a:cxn>
                  <a:cxn ang="0">
                    <a:pos x="1296125318" y="0"/>
                  </a:cxn>
                  <a:cxn ang="0">
                    <a:pos x="2147483647" y="1558298795"/>
                  </a:cxn>
                </a:cxnLst>
                <a:rect l="txL" t="txT" r="txR" b="txB"/>
                <a:pathLst>
                  <a:path w="78" h="92">
                    <a:moveTo>
                      <a:pt x="3" y="87"/>
                    </a:moveTo>
                    <a:cubicBezTo>
                      <a:pt x="2" y="86"/>
                      <a:pt x="1" y="85"/>
                      <a:pt x="0" y="84"/>
                    </a:cubicBezTo>
                    <a:cubicBezTo>
                      <a:pt x="0" y="71"/>
                      <a:pt x="0" y="58"/>
                      <a:pt x="1" y="44"/>
                    </a:cubicBezTo>
                    <a:cubicBezTo>
                      <a:pt x="12" y="40"/>
                      <a:pt x="22" y="31"/>
                      <a:pt x="30" y="19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54" y="54"/>
                      <a:pt x="49" y="66"/>
                      <a:pt x="49" y="78"/>
                    </a:cubicBezTo>
                    <a:cubicBezTo>
                      <a:pt x="36" y="83"/>
                      <a:pt x="24" y="87"/>
                      <a:pt x="11" y="92"/>
                    </a:cubicBezTo>
                    <a:cubicBezTo>
                      <a:pt x="10" y="91"/>
                      <a:pt x="9" y="91"/>
                      <a:pt x="8" y="90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8" y="68"/>
                      <a:pt x="32" y="67"/>
                      <a:pt x="35" y="63"/>
                    </a:cubicBezTo>
                    <a:cubicBezTo>
                      <a:pt x="38" y="59"/>
                      <a:pt x="37" y="53"/>
                      <a:pt x="33" y="50"/>
                    </a:cubicBezTo>
                    <a:cubicBezTo>
                      <a:pt x="28" y="47"/>
                      <a:pt x="22" y="48"/>
                      <a:pt x="19" y="52"/>
                    </a:cubicBezTo>
                    <a:cubicBezTo>
                      <a:pt x="16" y="56"/>
                      <a:pt x="17" y="61"/>
                      <a:pt x="20" y="64"/>
                    </a:cubicBezTo>
                    <a:cubicBezTo>
                      <a:pt x="3" y="87"/>
                      <a:pt x="3" y="87"/>
                      <a:pt x="3" y="87"/>
                    </a:cubicBezTo>
                    <a:close/>
                    <a:moveTo>
                      <a:pt x="27" y="92"/>
                    </a:moveTo>
                    <a:cubicBezTo>
                      <a:pt x="74" y="92"/>
                      <a:pt x="74" y="92"/>
                      <a:pt x="74" y="92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54" y="82"/>
                      <a:pt x="54" y="82"/>
                      <a:pt x="54" y="82"/>
                    </a:cubicBezTo>
                    <a:cubicBezTo>
                      <a:pt x="27" y="92"/>
                      <a:pt x="27" y="92"/>
                      <a:pt x="27" y="92"/>
                    </a:cubicBezTo>
                    <a:close/>
                    <a:moveTo>
                      <a:pt x="69" y="42"/>
                    </a:moveTo>
                    <a:cubicBezTo>
                      <a:pt x="78" y="30"/>
                      <a:pt x="78" y="30"/>
                      <a:pt x="78" y="3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11"/>
                      <a:pt x="26" y="11"/>
                      <a:pt x="26" y="11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rgbClr val="6E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604" name="组合 4"/>
            <p:cNvGrpSpPr/>
            <p:nvPr/>
          </p:nvGrpSpPr>
          <p:grpSpPr>
            <a:xfrm>
              <a:off x="3556000" y="2968625"/>
              <a:ext cx="1217612" cy="1219200"/>
              <a:chOff x="0" y="0"/>
              <a:chExt cx="1217612" cy="1219200"/>
            </a:xfrm>
          </p:grpSpPr>
          <p:sp>
            <p:nvSpPr>
              <p:cNvPr id="18622" name="椭圆 56"/>
              <p:cNvSpPr/>
              <p:nvPr/>
            </p:nvSpPr>
            <p:spPr>
              <a:xfrm>
                <a:off x="0" y="0"/>
                <a:ext cx="1217612" cy="1219200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5B4A2D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23" name="椭圆 57"/>
              <p:cNvSpPr/>
              <p:nvPr/>
            </p:nvSpPr>
            <p:spPr>
              <a:xfrm>
                <a:off x="100012" y="117475"/>
                <a:ext cx="1017588" cy="1016000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24" name="Freeform 272"/>
              <p:cNvSpPr>
                <a:spLocks noEditPoints="1"/>
              </p:cNvSpPr>
              <p:nvPr/>
            </p:nvSpPr>
            <p:spPr>
              <a:xfrm>
                <a:off x="404812" y="268288"/>
                <a:ext cx="407988" cy="646112"/>
              </a:xfrm>
              <a:custGeom>
                <a:avLst/>
                <a:gdLst>
                  <a:gd name="txL" fmla="*/ 0 w 67"/>
                  <a:gd name="txT" fmla="*/ 0 h 106"/>
                  <a:gd name="txR" fmla="*/ 67 w 67"/>
                  <a:gd name="txB" fmla="*/ 106 h 106"/>
                </a:gdLst>
                <a:ahLst/>
                <a:cxnLst>
                  <a:cxn ang="0">
                    <a:pos x="2113584677" y="371538770"/>
                  </a:cxn>
                  <a:cxn ang="0">
                    <a:pos x="2147483647" y="1894845564"/>
                  </a:cxn>
                  <a:cxn ang="0">
                    <a:pos x="1891103442" y="2147483647"/>
                  </a:cxn>
                  <a:cxn ang="0">
                    <a:pos x="2039428325" y="2147483647"/>
                  </a:cxn>
                  <a:cxn ang="0">
                    <a:pos x="2113584677" y="2147483647"/>
                  </a:cxn>
                  <a:cxn ang="0">
                    <a:pos x="2076506501" y="2147483647"/>
                  </a:cxn>
                  <a:cxn ang="0">
                    <a:pos x="2113584677" y="2147483647"/>
                  </a:cxn>
                  <a:cxn ang="0">
                    <a:pos x="2039428325" y="2147483647"/>
                  </a:cxn>
                  <a:cxn ang="0">
                    <a:pos x="556209368" y="2147483647"/>
                  </a:cxn>
                  <a:cxn ang="0">
                    <a:pos x="444962661" y="2147483647"/>
                  </a:cxn>
                  <a:cxn ang="0">
                    <a:pos x="444962661" y="2147483647"/>
                  </a:cxn>
                  <a:cxn ang="0">
                    <a:pos x="444962661" y="2147483647"/>
                  </a:cxn>
                  <a:cxn ang="0">
                    <a:pos x="444962661" y="2147483647"/>
                  </a:cxn>
                  <a:cxn ang="0">
                    <a:pos x="519125103" y="2147483647"/>
                  </a:cxn>
                  <a:cxn ang="0">
                    <a:pos x="593287545" y="2147483647"/>
                  </a:cxn>
                  <a:cxn ang="0">
                    <a:pos x="0" y="1263228217"/>
                  </a:cxn>
                  <a:cxn ang="0">
                    <a:pos x="1223653265" y="0"/>
                  </a:cxn>
                  <a:cxn ang="0">
                    <a:pos x="1038250206" y="1486155079"/>
                  </a:cxn>
                  <a:cxn ang="0">
                    <a:pos x="1112412647" y="1448997555"/>
                  </a:cxn>
                  <a:cxn ang="0">
                    <a:pos x="1223653265" y="1523306509"/>
                  </a:cxn>
                  <a:cxn ang="0">
                    <a:pos x="1334893883" y="1448997555"/>
                  </a:cxn>
                  <a:cxn ang="0">
                    <a:pos x="1446140590" y="1523306509"/>
                  </a:cxn>
                  <a:cxn ang="0">
                    <a:pos x="1594459384" y="1411846125"/>
                  </a:cxn>
                  <a:cxn ang="0">
                    <a:pos x="1446140590" y="1894845564"/>
                  </a:cxn>
                  <a:cxn ang="0">
                    <a:pos x="1631537941" y="2147483647"/>
                  </a:cxn>
                  <a:cxn ang="0">
                    <a:pos x="1631537941" y="2147483647"/>
                  </a:cxn>
                  <a:cxn ang="0">
                    <a:pos x="2076506501" y="1746233752"/>
                  </a:cxn>
                  <a:cxn ang="0">
                    <a:pos x="1928181618" y="557308202"/>
                  </a:cxn>
                  <a:cxn ang="0">
                    <a:pos x="519125103" y="557308202"/>
                  </a:cxn>
                  <a:cxn ang="0">
                    <a:pos x="407884485" y="1746233752"/>
                  </a:cxn>
                  <a:cxn ang="0">
                    <a:pos x="852853236" y="2147483647"/>
                  </a:cxn>
                  <a:cxn ang="0">
                    <a:pos x="852853236" y="2147483647"/>
                  </a:cxn>
                  <a:cxn ang="0">
                    <a:pos x="1075334471" y="1894845564"/>
                  </a:cxn>
                  <a:cxn ang="0">
                    <a:pos x="927009588" y="1411846125"/>
                  </a:cxn>
                  <a:cxn ang="0">
                    <a:pos x="1483218766" y="1560464033"/>
                  </a:cxn>
                  <a:cxn ang="0">
                    <a:pos x="1334893883" y="1523306509"/>
                  </a:cxn>
                  <a:cxn ang="0">
                    <a:pos x="1112412647" y="1523306509"/>
                  </a:cxn>
                  <a:cxn ang="0">
                    <a:pos x="1001172030" y="1560464033"/>
                  </a:cxn>
                  <a:cxn ang="0">
                    <a:pos x="1186575089" y="1857694135"/>
                  </a:cxn>
                  <a:cxn ang="0">
                    <a:pos x="1186575089" y="2147483647"/>
                  </a:cxn>
                  <a:cxn ang="0">
                    <a:pos x="1297815707" y="1894845564"/>
                  </a:cxn>
                  <a:cxn ang="0">
                    <a:pos x="1297815707" y="1857694135"/>
                  </a:cxn>
                  <a:cxn ang="0">
                    <a:pos x="1594459384" y="2147483647"/>
                  </a:cxn>
                  <a:cxn ang="0">
                    <a:pos x="1260737531" y="2147483647"/>
                  </a:cxn>
                  <a:cxn ang="0">
                    <a:pos x="1594459384" y="2147483647"/>
                  </a:cxn>
                  <a:cxn ang="0">
                    <a:pos x="630365721" y="2147483647"/>
                  </a:cxn>
                  <a:cxn ang="0">
                    <a:pos x="630365721" y="2147483647"/>
                  </a:cxn>
                  <a:cxn ang="0">
                    <a:pos x="1854025266" y="2147483647"/>
                  </a:cxn>
                  <a:cxn ang="0">
                    <a:pos x="1854025266" y="2147483647"/>
                  </a:cxn>
                  <a:cxn ang="0">
                    <a:pos x="630365721" y="2147483647"/>
                  </a:cxn>
                  <a:cxn ang="0">
                    <a:pos x="1854025266" y="2147483647"/>
                  </a:cxn>
                  <a:cxn ang="0">
                    <a:pos x="1854025266" y="2147483647"/>
                  </a:cxn>
                </a:cxnLst>
                <a:rect l="txL" t="txT" r="txR" b="tx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4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5"/>
                      <a:pt x="56" y="59"/>
                      <a:pt x="51" y="62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7" y="69"/>
                      <a:pt x="57" y="71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79"/>
                      <a:pt x="56" y="79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89"/>
                      <a:pt x="56" y="91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1" y="93"/>
                      <a:pt x="10" y="91"/>
                      <a:pt x="10" y="89"/>
                    </a:cubicBezTo>
                    <a:cubicBezTo>
                      <a:pt x="10" y="87"/>
                      <a:pt x="11" y="85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0"/>
                      <a:pt x="10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1" y="46"/>
                      <a:pt x="0" y="40"/>
                      <a:pt x="0" y="34"/>
                    </a:cubicBezTo>
                    <a:cubicBezTo>
                      <a:pt x="0" y="24"/>
                      <a:pt x="3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6" y="40"/>
                      <a:pt x="27" y="40"/>
                      <a:pt x="28" y="40"/>
                    </a:cubicBezTo>
                    <a:cubicBezTo>
                      <a:pt x="28" y="40"/>
                      <a:pt x="29" y="40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0"/>
                      <a:pt x="32" y="41"/>
                      <a:pt x="33" y="41"/>
                    </a:cubicBezTo>
                    <a:cubicBezTo>
                      <a:pt x="34" y="41"/>
                      <a:pt x="35" y="40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0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1"/>
                      <a:pt x="56" y="47"/>
                    </a:cubicBezTo>
                    <a:cubicBezTo>
                      <a:pt x="58" y="43"/>
                      <a:pt x="60" y="39"/>
                      <a:pt x="60" y="34"/>
                    </a:cubicBezTo>
                    <a:cubicBezTo>
                      <a:pt x="60" y="26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4" y="15"/>
                    </a:cubicBezTo>
                    <a:cubicBezTo>
                      <a:pt x="10" y="20"/>
                      <a:pt x="7" y="26"/>
                      <a:pt x="7" y="34"/>
                    </a:cubicBezTo>
                    <a:cubicBezTo>
                      <a:pt x="7" y="39"/>
                      <a:pt x="8" y="43"/>
                      <a:pt x="11" y="47"/>
                    </a:cubicBezTo>
                    <a:cubicBezTo>
                      <a:pt x="13" y="52"/>
                      <a:pt x="17" y="55"/>
                      <a:pt x="21" y="57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2"/>
                    </a:moveTo>
                    <a:cubicBezTo>
                      <a:pt x="40" y="42"/>
                      <a:pt x="40" y="42"/>
                      <a:pt x="39" y="42"/>
                    </a:cubicBezTo>
                    <a:cubicBezTo>
                      <a:pt x="38" y="43"/>
                      <a:pt x="37" y="42"/>
                      <a:pt x="36" y="41"/>
                    </a:cubicBezTo>
                    <a:cubicBezTo>
                      <a:pt x="35" y="42"/>
                      <a:pt x="34" y="43"/>
                      <a:pt x="33" y="42"/>
                    </a:cubicBezTo>
                    <a:cubicBezTo>
                      <a:pt x="32" y="42"/>
                      <a:pt x="31" y="42"/>
                      <a:pt x="30" y="41"/>
                    </a:cubicBezTo>
                    <a:cubicBezTo>
                      <a:pt x="29" y="42"/>
                      <a:pt x="28" y="42"/>
                      <a:pt x="28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2"/>
                      <a:pt x="40" y="42"/>
                      <a:pt x="40" y="42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6"/>
                      <a:pt x="43" y="96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8"/>
                      <a:pt x="17" y="89"/>
                      <a:pt x="17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5"/>
                      <a:pt x="50" y="85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3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rgbClr val="6E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605" name="组合 2"/>
            <p:cNvGrpSpPr/>
            <p:nvPr/>
          </p:nvGrpSpPr>
          <p:grpSpPr>
            <a:xfrm>
              <a:off x="3556000" y="968375"/>
              <a:ext cx="1217612" cy="1217613"/>
              <a:chOff x="0" y="0"/>
              <a:chExt cx="1217612" cy="1217613"/>
            </a:xfrm>
          </p:grpSpPr>
          <p:sp>
            <p:nvSpPr>
              <p:cNvPr id="18619" name="椭圆 58"/>
              <p:cNvSpPr/>
              <p:nvPr/>
            </p:nvSpPr>
            <p:spPr>
              <a:xfrm>
                <a:off x="0" y="0"/>
                <a:ext cx="1217612" cy="1217613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5B4A2D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20" name="椭圆 59"/>
              <p:cNvSpPr/>
              <p:nvPr/>
            </p:nvSpPr>
            <p:spPr>
              <a:xfrm>
                <a:off x="100012" y="115888"/>
                <a:ext cx="1017588" cy="1017587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21" name="Freeform 273"/>
              <p:cNvSpPr>
                <a:spLocks noEditPoints="1"/>
              </p:cNvSpPr>
              <p:nvPr/>
            </p:nvSpPr>
            <p:spPr>
              <a:xfrm>
                <a:off x="292100" y="341313"/>
                <a:ext cx="633412" cy="481012"/>
              </a:xfrm>
              <a:custGeom>
                <a:avLst/>
                <a:gdLst>
                  <a:gd name="txL" fmla="*/ 0 w 104"/>
                  <a:gd name="txT" fmla="*/ 0 h 79"/>
                  <a:gd name="txR" fmla="*/ 104 w 104"/>
                  <a:gd name="txB" fmla="*/ 79 h 79"/>
                </a:gdLst>
                <a:ahLst/>
                <a:cxnLst>
                  <a:cxn ang="0">
                    <a:pos x="593507060" y="74148908"/>
                  </a:cxn>
                  <a:cxn ang="0">
                    <a:pos x="1001546269" y="148291728"/>
                  </a:cxn>
                  <a:cxn ang="0">
                    <a:pos x="704792644" y="1779500923"/>
                  </a:cxn>
                  <a:cxn ang="0">
                    <a:pos x="148376765" y="1668283685"/>
                  </a:cxn>
                  <a:cxn ang="0">
                    <a:pos x="593507060" y="74148908"/>
                  </a:cxn>
                  <a:cxn ang="0">
                    <a:pos x="667695419" y="2147483647"/>
                  </a:cxn>
                  <a:cxn ang="0">
                    <a:pos x="59350706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963899346"/>
                  </a:cxn>
                  <a:cxn ang="0">
                    <a:pos x="2147483647" y="889750462"/>
                  </a:cxn>
                  <a:cxn ang="0">
                    <a:pos x="2147483647" y="852676019"/>
                  </a:cxn>
                  <a:cxn ang="0">
                    <a:pos x="2147483647" y="370732340"/>
                  </a:cxn>
                  <a:cxn ang="0">
                    <a:pos x="2147483647" y="333657898"/>
                  </a:cxn>
                  <a:cxn ang="0">
                    <a:pos x="2147483647" y="333657898"/>
                  </a:cxn>
                  <a:cxn ang="0">
                    <a:pos x="1149922986" y="333657898"/>
                  </a:cxn>
                  <a:cxn ang="0">
                    <a:pos x="1149922986" y="630241353"/>
                  </a:cxn>
                  <a:cxn ang="0">
                    <a:pos x="2147483647" y="630241353"/>
                  </a:cxn>
                  <a:cxn ang="0">
                    <a:pos x="2147483647" y="1038042142"/>
                  </a:cxn>
                  <a:cxn ang="0">
                    <a:pos x="2147483647" y="1112191026"/>
                  </a:cxn>
                  <a:cxn ang="0">
                    <a:pos x="2147483647" y="1112191026"/>
                  </a:cxn>
                  <a:cxn ang="0">
                    <a:pos x="2147483647" y="1075116584"/>
                  </a:cxn>
                  <a:cxn ang="0">
                    <a:pos x="2147483647" y="2147483647"/>
                  </a:cxn>
                  <a:cxn ang="0">
                    <a:pos x="667695419" y="2147483647"/>
                  </a:cxn>
                  <a:cxn ang="0">
                    <a:pos x="2147483647" y="963899346"/>
                  </a:cxn>
                  <a:cxn ang="0">
                    <a:pos x="2147483647" y="963899346"/>
                  </a:cxn>
                  <a:cxn ang="0">
                    <a:pos x="2147483647" y="667315795"/>
                  </a:cxn>
                  <a:cxn ang="0">
                    <a:pos x="2147483647" y="963899346"/>
                  </a:cxn>
                  <a:cxn ang="0">
                    <a:pos x="1187014120" y="1594140509"/>
                  </a:cxn>
                  <a:cxn ang="0">
                    <a:pos x="2147483647" y="1594140509"/>
                  </a:cxn>
                  <a:cxn ang="0">
                    <a:pos x="2147483647" y="1668283685"/>
                  </a:cxn>
                  <a:cxn ang="0">
                    <a:pos x="1187014120" y="1668283685"/>
                  </a:cxn>
                  <a:cxn ang="0">
                    <a:pos x="1187014120" y="1594140509"/>
                  </a:cxn>
                  <a:cxn ang="0">
                    <a:pos x="1187014120" y="1186333822"/>
                  </a:cxn>
                  <a:cxn ang="0">
                    <a:pos x="2147483647" y="1186333822"/>
                  </a:cxn>
                  <a:cxn ang="0">
                    <a:pos x="2147483647" y="1297557149"/>
                  </a:cxn>
                  <a:cxn ang="0">
                    <a:pos x="1187014120" y="1297557149"/>
                  </a:cxn>
                  <a:cxn ang="0">
                    <a:pos x="1187014120" y="1186333822"/>
                  </a:cxn>
                  <a:cxn ang="0">
                    <a:pos x="1187014120" y="815607666"/>
                  </a:cxn>
                  <a:cxn ang="0">
                    <a:pos x="2147483647" y="815607666"/>
                  </a:cxn>
                  <a:cxn ang="0">
                    <a:pos x="2147483647" y="926824904"/>
                  </a:cxn>
                  <a:cxn ang="0">
                    <a:pos x="1187014120" y="926824904"/>
                  </a:cxn>
                  <a:cxn ang="0">
                    <a:pos x="1187014120" y="815607666"/>
                  </a:cxn>
                  <a:cxn ang="0">
                    <a:pos x="111285631" y="2147483647"/>
                  </a:cxn>
                  <a:cxn ang="0">
                    <a:pos x="333850755" y="2147483647"/>
                  </a:cxn>
                  <a:cxn ang="0">
                    <a:pos x="333850755" y="2147483647"/>
                  </a:cxn>
                  <a:cxn ang="0">
                    <a:pos x="185473990" y="2147483647"/>
                  </a:cxn>
                  <a:cxn ang="0">
                    <a:pos x="74188383" y="2147483647"/>
                  </a:cxn>
                  <a:cxn ang="0">
                    <a:pos x="0" y="2147483647"/>
                  </a:cxn>
                  <a:cxn ang="0">
                    <a:pos x="111285631" y="2147483647"/>
                  </a:cxn>
                  <a:cxn ang="0">
                    <a:pos x="148376765" y="1779500923"/>
                  </a:cxn>
                  <a:cxn ang="0">
                    <a:pos x="74188383" y="2147483647"/>
                  </a:cxn>
                  <a:cxn ang="0">
                    <a:pos x="445130343" y="2147483647"/>
                  </a:cxn>
                  <a:cxn ang="0">
                    <a:pos x="630604285" y="1890724250"/>
                  </a:cxn>
                  <a:cxn ang="0">
                    <a:pos x="148376765" y="1779500923"/>
                  </a:cxn>
                </a:cxnLst>
                <a:rect l="txL" t="txT" r="txR" b="txB"/>
                <a:pathLst>
                  <a:path w="104" h="79">
                    <a:moveTo>
                      <a:pt x="16" y="2"/>
                    </a:moveTo>
                    <a:cubicBezTo>
                      <a:pt x="21" y="0"/>
                      <a:pt x="24" y="1"/>
                      <a:pt x="27" y="4"/>
                    </a:cubicBezTo>
                    <a:cubicBezTo>
                      <a:pt x="26" y="20"/>
                      <a:pt x="23" y="35"/>
                      <a:pt x="19" y="48"/>
                    </a:cubicBezTo>
                    <a:cubicBezTo>
                      <a:pt x="14" y="47"/>
                      <a:pt x="9" y="46"/>
                      <a:pt x="4" y="45"/>
                    </a:cubicBezTo>
                    <a:cubicBezTo>
                      <a:pt x="6" y="29"/>
                      <a:pt x="10" y="15"/>
                      <a:pt x="16" y="2"/>
                    </a:cubicBezTo>
                    <a:close/>
                    <a:moveTo>
                      <a:pt x="18" y="65"/>
                    </a:moveTo>
                    <a:cubicBezTo>
                      <a:pt x="16" y="72"/>
                      <a:pt x="16" y="72"/>
                      <a:pt x="16" y="72"/>
                    </a:cubicBezTo>
                    <a:cubicBezTo>
                      <a:pt x="69" y="72"/>
                      <a:pt x="74" y="72"/>
                      <a:pt x="101" y="72"/>
                    </a:cubicBezTo>
                    <a:cubicBezTo>
                      <a:pt x="104" y="72"/>
                      <a:pt x="104" y="72"/>
                      <a:pt x="104" y="72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12"/>
                      <a:pt x="31" y="14"/>
                      <a:pt x="31" y="17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97" y="29"/>
                      <a:pt x="97" y="29"/>
                      <a:pt x="97" y="29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79" y="65"/>
                      <a:pt x="57" y="65"/>
                      <a:pt x="18" y="65"/>
                    </a:cubicBezTo>
                    <a:close/>
                    <a:moveTo>
                      <a:pt x="95" y="26"/>
                    </a:moveTo>
                    <a:cubicBezTo>
                      <a:pt x="86" y="26"/>
                      <a:pt x="86" y="26"/>
                      <a:pt x="86" y="26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95" y="26"/>
                      <a:pt x="95" y="26"/>
                      <a:pt x="95" y="26"/>
                    </a:cubicBezTo>
                    <a:close/>
                    <a:moveTo>
                      <a:pt x="32" y="43"/>
                    </a:moveTo>
                    <a:cubicBezTo>
                      <a:pt x="74" y="43"/>
                      <a:pt x="74" y="43"/>
                      <a:pt x="74" y="43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3"/>
                      <a:pt x="32" y="43"/>
                      <a:pt x="32" y="43"/>
                    </a:cubicBezTo>
                    <a:close/>
                    <a:moveTo>
                      <a:pt x="32" y="32"/>
                    </a:move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2"/>
                      <a:pt x="32" y="32"/>
                      <a:pt x="32" y="32"/>
                    </a:cubicBezTo>
                    <a:close/>
                    <a:moveTo>
                      <a:pt x="32" y="22"/>
                    </a:moveTo>
                    <a:cubicBezTo>
                      <a:pt x="71" y="22"/>
                      <a:pt x="71" y="22"/>
                      <a:pt x="71" y="22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2"/>
                      <a:pt x="32" y="22"/>
                      <a:pt x="32" y="22"/>
                    </a:cubicBezTo>
                    <a:close/>
                    <a:moveTo>
                      <a:pt x="3" y="66"/>
                    </a:moveTo>
                    <a:cubicBezTo>
                      <a:pt x="9" y="68"/>
                      <a:pt x="9" y="68"/>
                      <a:pt x="9" y="68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4" y="79"/>
                      <a:pt x="3" y="79"/>
                      <a:pt x="2" y="7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66"/>
                      <a:pt x="3" y="66"/>
                      <a:pt x="3" y="66"/>
                    </a:cubicBezTo>
                    <a:close/>
                    <a:moveTo>
                      <a:pt x="4" y="48"/>
                    </a:moveTo>
                    <a:cubicBezTo>
                      <a:pt x="3" y="53"/>
                      <a:pt x="3" y="59"/>
                      <a:pt x="2" y="65"/>
                    </a:cubicBezTo>
                    <a:cubicBezTo>
                      <a:pt x="5" y="65"/>
                      <a:pt x="9" y="66"/>
                      <a:pt x="12" y="67"/>
                    </a:cubicBezTo>
                    <a:cubicBezTo>
                      <a:pt x="14" y="61"/>
                      <a:pt x="15" y="56"/>
                      <a:pt x="17" y="51"/>
                    </a:cubicBezTo>
                    <a:cubicBezTo>
                      <a:pt x="13" y="50"/>
                      <a:pt x="9" y="49"/>
                      <a:pt x="4" y="48"/>
                    </a:cubicBezTo>
                    <a:close/>
                  </a:path>
                </a:pathLst>
              </a:custGeom>
              <a:solidFill>
                <a:srgbClr val="6E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606" name="组合 5"/>
            <p:cNvGrpSpPr/>
            <p:nvPr/>
          </p:nvGrpSpPr>
          <p:grpSpPr>
            <a:xfrm>
              <a:off x="1758950" y="3916363"/>
              <a:ext cx="1219200" cy="1217612"/>
              <a:chOff x="0" y="0"/>
              <a:chExt cx="1219200" cy="1217612"/>
            </a:xfrm>
          </p:grpSpPr>
          <p:sp>
            <p:nvSpPr>
              <p:cNvPr id="18616" name="椭圆 60"/>
              <p:cNvSpPr/>
              <p:nvPr/>
            </p:nvSpPr>
            <p:spPr>
              <a:xfrm>
                <a:off x="0" y="0"/>
                <a:ext cx="1219200" cy="1217612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5B4A2D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17" name="椭圆 61"/>
              <p:cNvSpPr/>
              <p:nvPr/>
            </p:nvSpPr>
            <p:spPr>
              <a:xfrm>
                <a:off x="101600" y="100012"/>
                <a:ext cx="1016000" cy="1017588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18" name="Freeform 300"/>
              <p:cNvSpPr>
                <a:spLocks noEditPoints="1"/>
              </p:cNvSpPr>
              <p:nvPr/>
            </p:nvSpPr>
            <p:spPr>
              <a:xfrm>
                <a:off x="317500" y="319087"/>
                <a:ext cx="584200" cy="579438"/>
              </a:xfrm>
              <a:custGeom>
                <a:avLst/>
                <a:gdLst>
                  <a:gd name="txL" fmla="*/ 0 w 96"/>
                  <a:gd name="txT" fmla="*/ 0 h 95"/>
                  <a:gd name="txR" fmla="*/ 96 w 96"/>
                  <a:gd name="txB" fmla="*/ 95 h 95"/>
                </a:gdLst>
                <a:ahLst/>
                <a:cxnLst>
                  <a:cxn ang="0">
                    <a:pos x="1518323527" y="2147483647"/>
                  </a:cxn>
                  <a:cxn ang="0">
                    <a:pos x="1814580153" y="2147483647"/>
                  </a:cxn>
                  <a:cxn ang="0">
                    <a:pos x="1592389110" y="2147483647"/>
                  </a:cxn>
                  <a:cxn ang="0">
                    <a:pos x="185160962" y="2147483647"/>
                  </a:cxn>
                  <a:cxn ang="0">
                    <a:pos x="333292175" y="2147483647"/>
                  </a:cxn>
                  <a:cxn ang="0">
                    <a:pos x="37029761" y="2147483647"/>
                  </a:cxn>
                  <a:cxn ang="0">
                    <a:pos x="333292175" y="2046111571"/>
                  </a:cxn>
                  <a:cxn ang="0">
                    <a:pos x="259226592" y="1599688282"/>
                  </a:cxn>
                  <a:cxn ang="0">
                    <a:pos x="37029761" y="1078858697"/>
                  </a:cxn>
                  <a:cxn ang="0">
                    <a:pos x="1444257944" y="1078858697"/>
                  </a:cxn>
                  <a:cxn ang="0">
                    <a:pos x="1518323527" y="1525281986"/>
                  </a:cxn>
                  <a:cxn ang="0">
                    <a:pos x="1740520655" y="2083311478"/>
                  </a:cxn>
                  <a:cxn ang="0">
                    <a:pos x="2147483647" y="37199920"/>
                  </a:cxn>
                  <a:cxn ang="0">
                    <a:pos x="1999747152" y="558029302"/>
                  </a:cxn>
                  <a:cxn ang="0">
                    <a:pos x="1740520655" y="744041039"/>
                  </a:cxn>
                  <a:cxn ang="0">
                    <a:pos x="2036776901" y="1227664426"/>
                  </a:cxn>
                  <a:cxn ang="0">
                    <a:pos x="1999747152" y="1674094196"/>
                  </a:cxn>
                  <a:cxn ang="0">
                    <a:pos x="1999747152" y="2147483647"/>
                  </a:cxn>
                  <a:cxn ang="0">
                    <a:pos x="2110842483" y="2147483647"/>
                  </a:cxn>
                  <a:cxn ang="0">
                    <a:pos x="2036776901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1785700018"/>
                  </a:cxn>
                  <a:cxn ang="0">
                    <a:pos x="2147483647" y="1302070341"/>
                  </a:cxn>
                  <a:cxn ang="0">
                    <a:pos x="2147483647" y="1116058604"/>
                  </a:cxn>
                  <a:cxn ang="0">
                    <a:pos x="2147483647" y="669635124"/>
                  </a:cxn>
                  <a:cxn ang="0">
                    <a:pos x="2147483647" y="186011785"/>
                  </a:cxn>
                  <a:cxn ang="0">
                    <a:pos x="2147483647" y="669635124"/>
                  </a:cxn>
                  <a:cxn ang="0">
                    <a:pos x="2147483647" y="781240947"/>
                  </a:cxn>
                  <a:cxn ang="0">
                    <a:pos x="2147483647" y="669635124"/>
                  </a:cxn>
                  <a:cxn ang="0">
                    <a:pos x="2147483647" y="186011785"/>
                  </a:cxn>
                  <a:cxn ang="0">
                    <a:pos x="2147483647" y="186011785"/>
                  </a:cxn>
                  <a:cxn ang="0">
                    <a:pos x="2147483647" y="1227664426"/>
                  </a:cxn>
                  <a:cxn ang="0">
                    <a:pos x="2147483647" y="1339276348"/>
                  </a:cxn>
                  <a:cxn ang="0">
                    <a:pos x="2147483647" y="1227664426"/>
                  </a:cxn>
                  <a:cxn ang="0">
                    <a:pos x="2147483647" y="1785700018"/>
                  </a:cxn>
                  <a:cxn ang="0">
                    <a:pos x="2147483647" y="1860099834"/>
                  </a:cxn>
                  <a:cxn ang="0">
                    <a:pos x="2147483647" y="1785700018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333292175" y="2147483647"/>
                  </a:cxn>
                  <a:cxn ang="0">
                    <a:pos x="1481293778" y="2147483647"/>
                  </a:cxn>
                  <a:cxn ang="0">
                    <a:pos x="1518323527" y="2147483647"/>
                  </a:cxn>
                  <a:cxn ang="0">
                    <a:pos x="1222067281" y="1599688282"/>
                  </a:cxn>
                  <a:cxn ang="0">
                    <a:pos x="481417350" y="1674094196"/>
                  </a:cxn>
                  <a:cxn ang="0">
                    <a:pos x="1592389110" y="1674094196"/>
                  </a:cxn>
                  <a:cxn ang="0">
                    <a:pos x="740643846" y="1078858697"/>
                  </a:cxn>
                  <a:cxn ang="0">
                    <a:pos x="740643846" y="1190464519"/>
                  </a:cxn>
                  <a:cxn ang="0">
                    <a:pos x="1259097030" y="2147483647"/>
                  </a:cxn>
                  <a:cxn ang="0">
                    <a:pos x="333292175" y="2147483647"/>
                  </a:cxn>
                  <a:cxn ang="0">
                    <a:pos x="1222067281" y="2147483647"/>
                  </a:cxn>
                </a:cxnLst>
                <a:rect l="txL" t="txT" r="txR" b="txB"/>
                <a:pathLst>
                  <a:path w="96" h="95"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9"/>
                      <a:pt x="41" y="59"/>
                      <a:pt x="41" y="60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2" y="67"/>
                    </a:cubicBezTo>
                    <a:cubicBezTo>
                      <a:pt x="45" y="68"/>
                      <a:pt x="47" y="69"/>
                      <a:pt x="48" y="70"/>
                    </a:cubicBezTo>
                    <a:cubicBezTo>
                      <a:pt x="48" y="70"/>
                      <a:pt x="49" y="71"/>
                      <a:pt x="49" y="71"/>
                    </a:cubicBezTo>
                    <a:cubicBezTo>
                      <a:pt x="49" y="74"/>
                      <a:pt x="49" y="77"/>
                      <a:pt x="49" y="80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7" y="82"/>
                      <a:pt x="46" y="83"/>
                      <a:pt x="44" y="83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1"/>
                      <a:pt x="44" y="91"/>
                      <a:pt x="43" y="91"/>
                    </a:cubicBezTo>
                    <a:cubicBezTo>
                      <a:pt x="42" y="92"/>
                      <a:pt x="40" y="93"/>
                      <a:pt x="37" y="94"/>
                    </a:cubicBezTo>
                    <a:cubicBezTo>
                      <a:pt x="34" y="94"/>
                      <a:pt x="29" y="95"/>
                      <a:pt x="24" y="95"/>
                    </a:cubicBezTo>
                    <a:cubicBezTo>
                      <a:pt x="19" y="95"/>
                      <a:pt x="15" y="94"/>
                      <a:pt x="11" y="94"/>
                    </a:cubicBezTo>
                    <a:cubicBezTo>
                      <a:pt x="8" y="93"/>
                      <a:pt x="6" y="92"/>
                      <a:pt x="5" y="91"/>
                    </a:cubicBezTo>
                    <a:cubicBezTo>
                      <a:pt x="5" y="91"/>
                      <a:pt x="4" y="91"/>
                      <a:pt x="4" y="90"/>
                    </a:cubicBezTo>
                    <a:cubicBezTo>
                      <a:pt x="4" y="87"/>
                      <a:pt x="4" y="84"/>
                      <a:pt x="4" y="81"/>
                    </a:cubicBezTo>
                    <a:cubicBezTo>
                      <a:pt x="4" y="81"/>
                      <a:pt x="4" y="80"/>
                      <a:pt x="5" y="80"/>
                    </a:cubicBezTo>
                    <a:cubicBezTo>
                      <a:pt x="6" y="79"/>
                      <a:pt x="7" y="78"/>
                      <a:pt x="9" y="78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8" y="72"/>
                      <a:pt x="8" y="72"/>
                    </a:cubicBezTo>
                    <a:cubicBezTo>
                      <a:pt x="5" y="72"/>
                      <a:pt x="3" y="71"/>
                      <a:pt x="2" y="70"/>
                    </a:cubicBezTo>
                    <a:cubicBezTo>
                      <a:pt x="1" y="69"/>
                      <a:pt x="1" y="69"/>
                      <a:pt x="1" y="68"/>
                    </a:cubicBezTo>
                    <a:cubicBezTo>
                      <a:pt x="1" y="65"/>
                      <a:pt x="1" y="62"/>
                      <a:pt x="1" y="60"/>
                    </a:cubicBezTo>
                    <a:cubicBezTo>
                      <a:pt x="1" y="59"/>
                      <a:pt x="1" y="59"/>
                      <a:pt x="2" y="58"/>
                    </a:cubicBezTo>
                    <a:cubicBezTo>
                      <a:pt x="3" y="57"/>
                      <a:pt x="5" y="56"/>
                      <a:pt x="8" y="56"/>
                    </a:cubicBezTo>
                    <a:cubicBezTo>
                      <a:pt x="8" y="56"/>
                      <a:pt x="9" y="56"/>
                      <a:pt x="9" y="55"/>
                    </a:cubicBezTo>
                    <a:cubicBezTo>
                      <a:pt x="9" y="55"/>
                      <a:pt x="8" y="55"/>
                      <a:pt x="8" y="54"/>
                    </a:cubicBezTo>
                    <a:cubicBezTo>
                      <a:pt x="8" y="51"/>
                      <a:pt x="8" y="48"/>
                      <a:pt x="8" y="45"/>
                    </a:cubicBezTo>
                    <a:cubicBezTo>
                      <a:pt x="8" y="45"/>
                      <a:pt x="9" y="44"/>
                      <a:pt x="9" y="44"/>
                    </a:cubicBezTo>
                    <a:cubicBezTo>
                      <a:pt x="8" y="44"/>
                      <a:pt x="8" y="44"/>
                      <a:pt x="7" y="43"/>
                    </a:cubicBezTo>
                    <a:cubicBezTo>
                      <a:pt x="4" y="43"/>
                      <a:pt x="2" y="42"/>
                      <a:pt x="1" y="41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0" y="37"/>
                      <a:pt x="0" y="34"/>
                      <a:pt x="0" y="31"/>
                    </a:cubicBezTo>
                    <a:cubicBezTo>
                      <a:pt x="0" y="30"/>
                      <a:pt x="0" y="30"/>
                      <a:pt x="1" y="29"/>
                    </a:cubicBezTo>
                    <a:cubicBezTo>
                      <a:pt x="2" y="28"/>
                      <a:pt x="4" y="27"/>
                      <a:pt x="7" y="27"/>
                    </a:cubicBezTo>
                    <a:cubicBezTo>
                      <a:pt x="10" y="26"/>
                      <a:pt x="15" y="26"/>
                      <a:pt x="20" y="26"/>
                    </a:cubicBezTo>
                    <a:cubicBezTo>
                      <a:pt x="25" y="26"/>
                      <a:pt x="29" y="26"/>
                      <a:pt x="33" y="27"/>
                    </a:cubicBezTo>
                    <a:cubicBezTo>
                      <a:pt x="36" y="27"/>
                      <a:pt x="38" y="28"/>
                      <a:pt x="39" y="29"/>
                    </a:cubicBezTo>
                    <a:cubicBezTo>
                      <a:pt x="39" y="30"/>
                      <a:pt x="40" y="30"/>
                      <a:pt x="40" y="31"/>
                    </a:cubicBezTo>
                    <a:cubicBezTo>
                      <a:pt x="40" y="34"/>
                      <a:pt x="40" y="37"/>
                      <a:pt x="40" y="39"/>
                    </a:cubicBezTo>
                    <a:cubicBezTo>
                      <a:pt x="39" y="40"/>
                      <a:pt x="39" y="41"/>
                      <a:pt x="39" y="41"/>
                    </a:cubicBezTo>
                    <a:cubicBezTo>
                      <a:pt x="40" y="41"/>
                      <a:pt x="40" y="41"/>
                      <a:pt x="41" y="41"/>
                    </a:cubicBezTo>
                    <a:cubicBezTo>
                      <a:pt x="44" y="42"/>
                      <a:pt x="46" y="43"/>
                      <a:pt x="47" y="44"/>
                    </a:cubicBezTo>
                    <a:cubicBezTo>
                      <a:pt x="48" y="44"/>
                      <a:pt x="48" y="45"/>
                      <a:pt x="48" y="45"/>
                    </a:cubicBezTo>
                    <a:cubicBezTo>
                      <a:pt x="48" y="48"/>
                      <a:pt x="48" y="51"/>
                      <a:pt x="48" y="54"/>
                    </a:cubicBezTo>
                    <a:cubicBezTo>
                      <a:pt x="48" y="55"/>
                      <a:pt x="48" y="55"/>
                      <a:pt x="47" y="56"/>
                    </a:cubicBezTo>
                    <a:cubicBezTo>
                      <a:pt x="46" y="56"/>
                      <a:pt x="44" y="57"/>
                      <a:pt x="41" y="58"/>
                    </a:cubicBezTo>
                    <a:cubicBezTo>
                      <a:pt x="41" y="58"/>
                      <a:pt x="40" y="58"/>
                      <a:pt x="40" y="58"/>
                    </a:cubicBezTo>
                    <a:close/>
                    <a:moveTo>
                      <a:pt x="73" y="0"/>
                    </a:moveTo>
                    <a:cubicBezTo>
                      <a:pt x="68" y="0"/>
                      <a:pt x="64" y="1"/>
                      <a:pt x="60" y="1"/>
                    </a:cubicBezTo>
                    <a:cubicBezTo>
                      <a:pt x="58" y="2"/>
                      <a:pt x="55" y="3"/>
                      <a:pt x="54" y="4"/>
                    </a:cubicBezTo>
                    <a:cubicBezTo>
                      <a:pt x="54" y="4"/>
                      <a:pt x="54" y="4"/>
                      <a:pt x="54" y="5"/>
                    </a:cubicBezTo>
                    <a:cubicBezTo>
                      <a:pt x="54" y="8"/>
                      <a:pt x="54" y="11"/>
                      <a:pt x="54" y="14"/>
                    </a:cubicBezTo>
                    <a:cubicBezTo>
                      <a:pt x="54" y="14"/>
                      <a:pt x="54" y="15"/>
                      <a:pt x="54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4" y="16"/>
                    </a:cubicBezTo>
                    <a:cubicBezTo>
                      <a:pt x="51" y="17"/>
                      <a:pt x="49" y="17"/>
                      <a:pt x="48" y="18"/>
                    </a:cubicBezTo>
                    <a:cubicBezTo>
                      <a:pt x="48" y="19"/>
                      <a:pt x="47" y="19"/>
                      <a:pt x="47" y="20"/>
                    </a:cubicBezTo>
                    <a:cubicBezTo>
                      <a:pt x="47" y="23"/>
                      <a:pt x="47" y="26"/>
                      <a:pt x="47" y="28"/>
                    </a:cubicBezTo>
                    <a:cubicBezTo>
                      <a:pt x="47" y="29"/>
                      <a:pt x="48" y="30"/>
                      <a:pt x="48" y="30"/>
                    </a:cubicBezTo>
                    <a:cubicBezTo>
                      <a:pt x="49" y="31"/>
                      <a:pt x="51" y="32"/>
                      <a:pt x="54" y="32"/>
                    </a:cubicBezTo>
                    <a:cubicBezTo>
                      <a:pt x="54" y="32"/>
                      <a:pt x="55" y="33"/>
                      <a:pt x="55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3" y="34"/>
                      <a:pt x="53" y="34"/>
                      <a:pt x="53" y="35"/>
                    </a:cubicBezTo>
                    <a:cubicBezTo>
                      <a:pt x="53" y="38"/>
                      <a:pt x="53" y="41"/>
                      <a:pt x="53" y="43"/>
                    </a:cubicBezTo>
                    <a:cubicBezTo>
                      <a:pt x="53" y="44"/>
                      <a:pt x="53" y="44"/>
                      <a:pt x="54" y="45"/>
                    </a:cubicBezTo>
                    <a:cubicBezTo>
                      <a:pt x="55" y="46"/>
                      <a:pt x="56" y="46"/>
                      <a:pt x="57" y="47"/>
                    </a:cubicBezTo>
                    <a:cubicBezTo>
                      <a:pt x="56" y="47"/>
                      <a:pt x="55" y="48"/>
                      <a:pt x="55" y="48"/>
                    </a:cubicBezTo>
                    <a:cubicBezTo>
                      <a:pt x="54" y="49"/>
                      <a:pt x="54" y="49"/>
                      <a:pt x="54" y="50"/>
                    </a:cubicBezTo>
                    <a:cubicBezTo>
                      <a:pt x="54" y="52"/>
                      <a:pt x="54" y="55"/>
                      <a:pt x="54" y="58"/>
                    </a:cubicBezTo>
                    <a:cubicBezTo>
                      <a:pt x="54" y="59"/>
                      <a:pt x="54" y="59"/>
                      <a:pt x="55" y="60"/>
                    </a:cubicBezTo>
                    <a:cubicBezTo>
                      <a:pt x="56" y="61"/>
                      <a:pt x="57" y="61"/>
                      <a:pt x="59" y="62"/>
                    </a:cubicBezTo>
                    <a:cubicBezTo>
                      <a:pt x="59" y="62"/>
                      <a:pt x="58" y="62"/>
                      <a:pt x="58" y="63"/>
                    </a:cubicBezTo>
                    <a:cubicBezTo>
                      <a:pt x="57" y="63"/>
                      <a:pt x="57" y="64"/>
                      <a:pt x="57" y="64"/>
                    </a:cubicBezTo>
                    <a:cubicBezTo>
                      <a:pt x="57" y="67"/>
                      <a:pt x="57" y="70"/>
                      <a:pt x="57" y="73"/>
                    </a:cubicBezTo>
                    <a:cubicBezTo>
                      <a:pt x="57" y="74"/>
                      <a:pt x="57" y="74"/>
                      <a:pt x="58" y="75"/>
                    </a:cubicBezTo>
                    <a:cubicBezTo>
                      <a:pt x="58" y="75"/>
                      <a:pt x="58" y="75"/>
                      <a:pt x="59" y="76"/>
                    </a:cubicBezTo>
                    <a:cubicBezTo>
                      <a:pt x="57" y="76"/>
                      <a:pt x="56" y="77"/>
                      <a:pt x="55" y="77"/>
                    </a:cubicBezTo>
                    <a:cubicBezTo>
                      <a:pt x="54" y="78"/>
                      <a:pt x="54" y="78"/>
                      <a:pt x="54" y="79"/>
                    </a:cubicBezTo>
                    <a:cubicBezTo>
                      <a:pt x="54" y="82"/>
                      <a:pt x="54" y="85"/>
                      <a:pt x="54" y="88"/>
                    </a:cubicBezTo>
                    <a:cubicBezTo>
                      <a:pt x="54" y="88"/>
                      <a:pt x="54" y="89"/>
                      <a:pt x="55" y="89"/>
                    </a:cubicBezTo>
                    <a:cubicBezTo>
                      <a:pt x="56" y="90"/>
                      <a:pt x="58" y="91"/>
                      <a:pt x="61" y="92"/>
                    </a:cubicBezTo>
                    <a:cubicBezTo>
                      <a:pt x="64" y="92"/>
                      <a:pt x="69" y="92"/>
                      <a:pt x="74" y="92"/>
                    </a:cubicBezTo>
                    <a:cubicBezTo>
                      <a:pt x="79" y="92"/>
                      <a:pt x="84" y="92"/>
                      <a:pt x="87" y="92"/>
                    </a:cubicBezTo>
                    <a:cubicBezTo>
                      <a:pt x="90" y="91"/>
                      <a:pt x="92" y="90"/>
                      <a:pt x="93" y="89"/>
                    </a:cubicBezTo>
                    <a:cubicBezTo>
                      <a:pt x="93" y="89"/>
                      <a:pt x="94" y="89"/>
                      <a:pt x="94" y="88"/>
                    </a:cubicBezTo>
                    <a:cubicBezTo>
                      <a:pt x="94" y="85"/>
                      <a:pt x="94" y="82"/>
                      <a:pt x="94" y="79"/>
                    </a:cubicBezTo>
                    <a:cubicBezTo>
                      <a:pt x="94" y="78"/>
                      <a:pt x="94" y="78"/>
                      <a:pt x="93" y="77"/>
                    </a:cubicBezTo>
                    <a:cubicBezTo>
                      <a:pt x="93" y="77"/>
                      <a:pt x="92" y="77"/>
                      <a:pt x="92" y="76"/>
                    </a:cubicBezTo>
                    <a:cubicBezTo>
                      <a:pt x="93" y="76"/>
                      <a:pt x="95" y="75"/>
                      <a:pt x="95" y="75"/>
                    </a:cubicBezTo>
                    <a:cubicBezTo>
                      <a:pt x="96" y="74"/>
                      <a:pt x="96" y="74"/>
                      <a:pt x="96" y="73"/>
                    </a:cubicBezTo>
                    <a:cubicBezTo>
                      <a:pt x="96" y="70"/>
                      <a:pt x="96" y="67"/>
                      <a:pt x="96" y="64"/>
                    </a:cubicBezTo>
                    <a:cubicBezTo>
                      <a:pt x="96" y="64"/>
                      <a:pt x="96" y="63"/>
                      <a:pt x="96" y="63"/>
                    </a:cubicBezTo>
                    <a:cubicBezTo>
                      <a:pt x="95" y="62"/>
                      <a:pt x="93" y="61"/>
                      <a:pt x="91" y="61"/>
                    </a:cubicBezTo>
                    <a:cubicBezTo>
                      <a:pt x="92" y="61"/>
                      <a:pt x="92" y="60"/>
                      <a:pt x="93" y="60"/>
                    </a:cubicBezTo>
                    <a:cubicBezTo>
                      <a:pt x="93" y="59"/>
                      <a:pt x="94" y="59"/>
                      <a:pt x="94" y="58"/>
                    </a:cubicBezTo>
                    <a:cubicBezTo>
                      <a:pt x="94" y="55"/>
                      <a:pt x="94" y="52"/>
                      <a:pt x="94" y="50"/>
                    </a:cubicBezTo>
                    <a:cubicBezTo>
                      <a:pt x="94" y="49"/>
                      <a:pt x="94" y="49"/>
                      <a:pt x="93" y="48"/>
                    </a:cubicBezTo>
                    <a:cubicBezTo>
                      <a:pt x="92" y="47"/>
                      <a:pt x="91" y="47"/>
                      <a:pt x="90" y="46"/>
                    </a:cubicBezTo>
                    <a:cubicBezTo>
                      <a:pt x="91" y="46"/>
                      <a:pt x="91" y="46"/>
                      <a:pt x="92" y="45"/>
                    </a:cubicBezTo>
                    <a:cubicBezTo>
                      <a:pt x="92" y="45"/>
                      <a:pt x="93" y="44"/>
                      <a:pt x="93" y="43"/>
                    </a:cubicBezTo>
                    <a:cubicBezTo>
                      <a:pt x="93" y="41"/>
                      <a:pt x="93" y="38"/>
                      <a:pt x="93" y="35"/>
                    </a:cubicBezTo>
                    <a:cubicBezTo>
                      <a:pt x="93" y="34"/>
                      <a:pt x="92" y="34"/>
                      <a:pt x="92" y="33"/>
                    </a:cubicBezTo>
                    <a:cubicBezTo>
                      <a:pt x="91" y="32"/>
                      <a:pt x="89" y="31"/>
                      <a:pt x="86" y="31"/>
                    </a:cubicBezTo>
                    <a:cubicBezTo>
                      <a:pt x="86" y="31"/>
                      <a:pt x="85" y="31"/>
                      <a:pt x="85" y="31"/>
                    </a:cubicBezTo>
                    <a:cubicBezTo>
                      <a:pt x="86" y="31"/>
                      <a:pt x="86" y="30"/>
                      <a:pt x="86" y="30"/>
                    </a:cubicBezTo>
                    <a:cubicBezTo>
                      <a:pt x="87" y="30"/>
                      <a:pt x="87" y="29"/>
                      <a:pt x="87" y="28"/>
                    </a:cubicBezTo>
                    <a:cubicBezTo>
                      <a:pt x="87" y="26"/>
                      <a:pt x="87" y="23"/>
                      <a:pt x="87" y="20"/>
                    </a:cubicBezTo>
                    <a:cubicBezTo>
                      <a:pt x="87" y="19"/>
                      <a:pt x="87" y="19"/>
                      <a:pt x="86" y="18"/>
                    </a:cubicBezTo>
                    <a:cubicBezTo>
                      <a:pt x="86" y="18"/>
                      <a:pt x="86" y="18"/>
                      <a:pt x="85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9" y="17"/>
                      <a:pt x="91" y="16"/>
                      <a:pt x="92" y="15"/>
                    </a:cubicBezTo>
                    <a:cubicBezTo>
                      <a:pt x="93" y="15"/>
                      <a:pt x="93" y="15"/>
                      <a:pt x="93" y="14"/>
                    </a:cubicBezTo>
                    <a:cubicBezTo>
                      <a:pt x="93" y="11"/>
                      <a:pt x="93" y="8"/>
                      <a:pt x="93" y="5"/>
                    </a:cubicBezTo>
                    <a:cubicBezTo>
                      <a:pt x="93" y="5"/>
                      <a:pt x="93" y="4"/>
                      <a:pt x="92" y="3"/>
                    </a:cubicBezTo>
                    <a:cubicBezTo>
                      <a:pt x="91" y="2"/>
                      <a:pt x="89" y="2"/>
                      <a:pt x="86" y="1"/>
                    </a:cubicBezTo>
                    <a:cubicBezTo>
                      <a:pt x="83" y="1"/>
                      <a:pt x="78" y="0"/>
                      <a:pt x="73" y="0"/>
                    </a:cubicBezTo>
                    <a:close/>
                    <a:moveTo>
                      <a:pt x="78" y="18"/>
                    </a:moveTo>
                    <a:cubicBezTo>
                      <a:pt x="78" y="19"/>
                      <a:pt x="79" y="19"/>
                      <a:pt x="79" y="19"/>
                    </a:cubicBezTo>
                    <a:cubicBezTo>
                      <a:pt x="81" y="19"/>
                      <a:pt x="82" y="19"/>
                      <a:pt x="82" y="19"/>
                    </a:cubicBezTo>
                    <a:cubicBezTo>
                      <a:pt x="82" y="20"/>
                      <a:pt x="81" y="20"/>
                      <a:pt x="79" y="20"/>
                    </a:cubicBezTo>
                    <a:cubicBezTo>
                      <a:pt x="76" y="21"/>
                      <a:pt x="72" y="21"/>
                      <a:pt x="67" y="21"/>
                    </a:cubicBezTo>
                    <a:cubicBezTo>
                      <a:pt x="62" y="21"/>
                      <a:pt x="58" y="21"/>
                      <a:pt x="55" y="20"/>
                    </a:cubicBezTo>
                    <a:cubicBezTo>
                      <a:pt x="53" y="20"/>
                      <a:pt x="52" y="20"/>
                      <a:pt x="52" y="19"/>
                    </a:cubicBezTo>
                    <a:cubicBezTo>
                      <a:pt x="52" y="19"/>
                      <a:pt x="53" y="19"/>
                      <a:pt x="55" y="19"/>
                    </a:cubicBezTo>
                    <a:cubicBezTo>
                      <a:pt x="57" y="18"/>
                      <a:pt x="60" y="18"/>
                      <a:pt x="63" y="18"/>
                    </a:cubicBezTo>
                    <a:cubicBezTo>
                      <a:pt x="66" y="18"/>
                      <a:pt x="69" y="19"/>
                      <a:pt x="73" y="19"/>
                    </a:cubicBezTo>
                    <a:cubicBezTo>
                      <a:pt x="75" y="19"/>
                      <a:pt x="76" y="19"/>
                      <a:pt x="78" y="18"/>
                    </a:cubicBezTo>
                    <a:close/>
                    <a:moveTo>
                      <a:pt x="85" y="4"/>
                    </a:moveTo>
                    <a:cubicBezTo>
                      <a:pt x="87" y="4"/>
                      <a:pt x="88" y="4"/>
                      <a:pt x="88" y="5"/>
                    </a:cubicBezTo>
                    <a:cubicBezTo>
                      <a:pt x="88" y="5"/>
                      <a:pt x="87" y="5"/>
                      <a:pt x="85" y="5"/>
                    </a:cubicBezTo>
                    <a:cubicBezTo>
                      <a:pt x="82" y="6"/>
                      <a:pt x="78" y="6"/>
                      <a:pt x="73" y="6"/>
                    </a:cubicBezTo>
                    <a:cubicBezTo>
                      <a:pt x="69" y="6"/>
                      <a:pt x="64" y="6"/>
                      <a:pt x="61" y="5"/>
                    </a:cubicBezTo>
                    <a:cubicBezTo>
                      <a:pt x="59" y="5"/>
                      <a:pt x="58" y="5"/>
                      <a:pt x="58" y="5"/>
                    </a:cubicBezTo>
                    <a:cubicBezTo>
                      <a:pt x="58" y="4"/>
                      <a:pt x="59" y="4"/>
                      <a:pt x="61" y="4"/>
                    </a:cubicBezTo>
                    <a:cubicBezTo>
                      <a:pt x="64" y="3"/>
                      <a:pt x="69" y="3"/>
                      <a:pt x="73" y="3"/>
                    </a:cubicBezTo>
                    <a:cubicBezTo>
                      <a:pt x="78" y="3"/>
                      <a:pt x="82" y="3"/>
                      <a:pt x="85" y="4"/>
                    </a:cubicBezTo>
                    <a:close/>
                    <a:moveTo>
                      <a:pt x="78" y="33"/>
                    </a:moveTo>
                    <a:cubicBezTo>
                      <a:pt x="80" y="33"/>
                      <a:pt x="83" y="33"/>
                      <a:pt x="85" y="34"/>
                    </a:cubicBezTo>
                    <a:cubicBezTo>
                      <a:pt x="87" y="34"/>
                      <a:pt x="88" y="34"/>
                      <a:pt x="88" y="34"/>
                    </a:cubicBezTo>
                    <a:cubicBezTo>
                      <a:pt x="88" y="35"/>
                      <a:pt x="87" y="35"/>
                      <a:pt x="85" y="35"/>
                    </a:cubicBezTo>
                    <a:cubicBezTo>
                      <a:pt x="82" y="36"/>
                      <a:pt x="78" y="36"/>
                      <a:pt x="73" y="36"/>
                    </a:cubicBezTo>
                    <a:cubicBezTo>
                      <a:pt x="68" y="36"/>
                      <a:pt x="64" y="36"/>
                      <a:pt x="61" y="35"/>
                    </a:cubicBezTo>
                    <a:cubicBezTo>
                      <a:pt x="59" y="35"/>
                      <a:pt x="58" y="35"/>
                      <a:pt x="58" y="34"/>
                    </a:cubicBezTo>
                    <a:cubicBezTo>
                      <a:pt x="58" y="34"/>
                      <a:pt x="59" y="34"/>
                      <a:pt x="61" y="34"/>
                    </a:cubicBezTo>
                    <a:cubicBezTo>
                      <a:pt x="61" y="33"/>
                      <a:pt x="62" y="33"/>
                      <a:pt x="63" y="33"/>
                    </a:cubicBezTo>
                    <a:cubicBezTo>
                      <a:pt x="64" y="33"/>
                      <a:pt x="66" y="33"/>
                      <a:pt x="67" y="33"/>
                    </a:cubicBezTo>
                    <a:cubicBezTo>
                      <a:pt x="71" y="33"/>
                      <a:pt x="75" y="33"/>
                      <a:pt x="78" y="33"/>
                    </a:cubicBezTo>
                    <a:close/>
                    <a:moveTo>
                      <a:pt x="82" y="48"/>
                    </a:moveTo>
                    <a:cubicBezTo>
                      <a:pt x="83" y="48"/>
                      <a:pt x="85" y="48"/>
                      <a:pt x="86" y="48"/>
                    </a:cubicBezTo>
                    <a:cubicBezTo>
                      <a:pt x="88" y="49"/>
                      <a:pt x="89" y="49"/>
                      <a:pt x="89" y="49"/>
                    </a:cubicBezTo>
                    <a:cubicBezTo>
                      <a:pt x="89" y="49"/>
                      <a:pt x="88" y="50"/>
                      <a:pt x="86" y="50"/>
                    </a:cubicBezTo>
                    <a:cubicBezTo>
                      <a:pt x="83" y="50"/>
                      <a:pt x="79" y="51"/>
                      <a:pt x="74" y="51"/>
                    </a:cubicBezTo>
                    <a:cubicBezTo>
                      <a:pt x="69" y="51"/>
                      <a:pt x="65" y="50"/>
                      <a:pt x="62" y="50"/>
                    </a:cubicBezTo>
                    <a:cubicBezTo>
                      <a:pt x="60" y="50"/>
                      <a:pt x="59" y="49"/>
                      <a:pt x="59" y="49"/>
                    </a:cubicBezTo>
                    <a:cubicBezTo>
                      <a:pt x="59" y="49"/>
                      <a:pt x="60" y="49"/>
                      <a:pt x="62" y="48"/>
                    </a:cubicBezTo>
                    <a:cubicBezTo>
                      <a:pt x="63" y="48"/>
                      <a:pt x="64" y="48"/>
                      <a:pt x="65" y="48"/>
                    </a:cubicBezTo>
                    <a:cubicBezTo>
                      <a:pt x="68" y="48"/>
                      <a:pt x="70" y="48"/>
                      <a:pt x="73" y="48"/>
                    </a:cubicBezTo>
                    <a:cubicBezTo>
                      <a:pt x="76" y="48"/>
                      <a:pt x="79" y="48"/>
                      <a:pt x="82" y="48"/>
                    </a:cubicBezTo>
                    <a:close/>
                    <a:moveTo>
                      <a:pt x="83" y="63"/>
                    </a:moveTo>
                    <a:cubicBezTo>
                      <a:pt x="85" y="63"/>
                      <a:pt x="87" y="63"/>
                      <a:pt x="89" y="63"/>
                    </a:cubicBezTo>
                    <a:cubicBezTo>
                      <a:pt x="91" y="64"/>
                      <a:pt x="92" y="64"/>
                      <a:pt x="92" y="64"/>
                    </a:cubicBezTo>
                    <a:cubicBezTo>
                      <a:pt x="92" y="64"/>
                      <a:pt x="91" y="64"/>
                      <a:pt x="89" y="65"/>
                    </a:cubicBezTo>
                    <a:cubicBezTo>
                      <a:pt x="86" y="65"/>
                      <a:pt x="81" y="66"/>
                      <a:pt x="77" y="66"/>
                    </a:cubicBezTo>
                    <a:cubicBezTo>
                      <a:pt x="72" y="66"/>
                      <a:pt x="68" y="65"/>
                      <a:pt x="65" y="65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2" y="64"/>
                      <a:pt x="62" y="64"/>
                      <a:pt x="65" y="63"/>
                    </a:cubicBezTo>
                    <a:cubicBezTo>
                      <a:pt x="65" y="63"/>
                      <a:pt x="66" y="63"/>
                      <a:pt x="67" y="63"/>
                    </a:cubicBezTo>
                    <a:cubicBezTo>
                      <a:pt x="69" y="63"/>
                      <a:pt x="72" y="63"/>
                      <a:pt x="74" y="63"/>
                    </a:cubicBezTo>
                    <a:cubicBezTo>
                      <a:pt x="77" y="63"/>
                      <a:pt x="81" y="63"/>
                      <a:pt x="83" y="63"/>
                    </a:cubicBezTo>
                    <a:close/>
                    <a:moveTo>
                      <a:pt x="84" y="78"/>
                    </a:moveTo>
                    <a:cubicBezTo>
                      <a:pt x="85" y="78"/>
                      <a:pt x="85" y="78"/>
                      <a:pt x="86" y="78"/>
                    </a:cubicBezTo>
                    <a:cubicBezTo>
                      <a:pt x="88" y="78"/>
                      <a:pt x="89" y="78"/>
                      <a:pt x="89" y="79"/>
                    </a:cubicBezTo>
                    <a:cubicBezTo>
                      <a:pt x="89" y="79"/>
                      <a:pt x="88" y="79"/>
                      <a:pt x="86" y="79"/>
                    </a:cubicBezTo>
                    <a:cubicBezTo>
                      <a:pt x="83" y="80"/>
                      <a:pt x="79" y="80"/>
                      <a:pt x="74" y="80"/>
                    </a:cubicBezTo>
                    <a:cubicBezTo>
                      <a:pt x="69" y="80"/>
                      <a:pt x="65" y="80"/>
                      <a:pt x="62" y="79"/>
                    </a:cubicBezTo>
                    <a:cubicBezTo>
                      <a:pt x="60" y="79"/>
                      <a:pt x="59" y="79"/>
                      <a:pt x="59" y="79"/>
                    </a:cubicBezTo>
                    <a:cubicBezTo>
                      <a:pt x="59" y="78"/>
                      <a:pt x="60" y="78"/>
                      <a:pt x="62" y="78"/>
                    </a:cubicBezTo>
                    <a:cubicBezTo>
                      <a:pt x="63" y="78"/>
                      <a:pt x="65" y="77"/>
                      <a:pt x="66" y="77"/>
                    </a:cubicBezTo>
                    <a:cubicBezTo>
                      <a:pt x="69" y="78"/>
                      <a:pt x="73" y="78"/>
                      <a:pt x="77" y="78"/>
                    </a:cubicBezTo>
                    <a:cubicBezTo>
                      <a:pt x="79" y="78"/>
                      <a:pt x="82" y="78"/>
                      <a:pt x="84" y="78"/>
                    </a:cubicBezTo>
                    <a:close/>
                    <a:moveTo>
                      <a:pt x="9" y="81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1"/>
                      <a:pt x="9" y="81"/>
                      <a:pt x="9" y="81"/>
                    </a:cubicBezTo>
                    <a:close/>
                    <a:moveTo>
                      <a:pt x="40" y="70"/>
                    </a:moveTo>
                    <a:cubicBezTo>
                      <a:pt x="40" y="70"/>
                      <a:pt x="40" y="70"/>
                      <a:pt x="40" y="70"/>
                    </a:cubicBezTo>
                    <a:cubicBezTo>
                      <a:pt x="39" y="71"/>
                      <a:pt x="37" y="72"/>
                      <a:pt x="34" y="72"/>
                    </a:cubicBezTo>
                    <a:cubicBezTo>
                      <a:pt x="34" y="72"/>
                      <a:pt x="33" y="72"/>
                      <a:pt x="33" y="72"/>
                    </a:cubicBezTo>
                    <a:cubicBezTo>
                      <a:pt x="36" y="72"/>
                      <a:pt x="39" y="72"/>
                      <a:pt x="41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4" y="71"/>
                      <a:pt x="43" y="70"/>
                      <a:pt x="41" y="70"/>
                    </a:cubicBezTo>
                    <a:cubicBezTo>
                      <a:pt x="41" y="70"/>
                      <a:pt x="40" y="70"/>
                      <a:pt x="40" y="70"/>
                    </a:cubicBezTo>
                    <a:close/>
                    <a:moveTo>
                      <a:pt x="33" y="43"/>
                    </a:moveTo>
                    <a:cubicBezTo>
                      <a:pt x="33" y="43"/>
                      <a:pt x="33" y="43"/>
                      <a:pt x="33" y="43"/>
                    </a:cubicBezTo>
                    <a:cubicBezTo>
                      <a:pt x="29" y="44"/>
                      <a:pt x="25" y="44"/>
                      <a:pt x="20" y="44"/>
                    </a:cubicBezTo>
                    <a:cubicBezTo>
                      <a:pt x="18" y="44"/>
                      <a:pt x="17" y="44"/>
                      <a:pt x="15" y="44"/>
                    </a:cubicBezTo>
                    <a:cubicBezTo>
                      <a:pt x="14" y="44"/>
                      <a:pt x="13" y="45"/>
                      <a:pt x="13" y="45"/>
                    </a:cubicBezTo>
                    <a:cubicBezTo>
                      <a:pt x="13" y="45"/>
                      <a:pt x="14" y="45"/>
                      <a:pt x="16" y="46"/>
                    </a:cubicBezTo>
                    <a:cubicBezTo>
                      <a:pt x="19" y="46"/>
                      <a:pt x="23" y="46"/>
                      <a:pt x="28" y="46"/>
                    </a:cubicBezTo>
                    <a:cubicBezTo>
                      <a:pt x="33" y="46"/>
                      <a:pt x="37" y="46"/>
                      <a:pt x="40" y="46"/>
                    </a:cubicBezTo>
                    <a:cubicBezTo>
                      <a:pt x="42" y="45"/>
                      <a:pt x="43" y="45"/>
                      <a:pt x="43" y="45"/>
                    </a:cubicBezTo>
                    <a:cubicBezTo>
                      <a:pt x="43" y="45"/>
                      <a:pt x="42" y="44"/>
                      <a:pt x="40" y="44"/>
                    </a:cubicBezTo>
                    <a:cubicBezTo>
                      <a:pt x="38" y="44"/>
                      <a:pt x="36" y="43"/>
                      <a:pt x="33" y="43"/>
                    </a:cubicBezTo>
                    <a:close/>
                    <a:moveTo>
                      <a:pt x="32" y="30"/>
                    </a:moveTo>
                    <a:cubicBezTo>
                      <a:pt x="29" y="29"/>
                      <a:pt x="25" y="29"/>
                      <a:pt x="20" y="29"/>
                    </a:cubicBezTo>
                    <a:cubicBezTo>
                      <a:pt x="15" y="29"/>
                      <a:pt x="11" y="29"/>
                      <a:pt x="8" y="30"/>
                    </a:cubicBezTo>
                    <a:cubicBezTo>
                      <a:pt x="6" y="30"/>
                      <a:pt x="5" y="30"/>
                      <a:pt x="5" y="30"/>
                    </a:cubicBezTo>
                    <a:cubicBezTo>
                      <a:pt x="5" y="31"/>
                      <a:pt x="6" y="31"/>
                      <a:pt x="8" y="31"/>
                    </a:cubicBezTo>
                    <a:cubicBezTo>
                      <a:pt x="11" y="32"/>
                      <a:pt x="15" y="32"/>
                      <a:pt x="20" y="32"/>
                    </a:cubicBezTo>
                    <a:cubicBezTo>
                      <a:pt x="25" y="32"/>
                      <a:pt x="29" y="32"/>
                      <a:pt x="32" y="31"/>
                    </a:cubicBezTo>
                    <a:cubicBezTo>
                      <a:pt x="34" y="31"/>
                      <a:pt x="35" y="31"/>
                      <a:pt x="35" y="30"/>
                    </a:cubicBezTo>
                    <a:cubicBezTo>
                      <a:pt x="35" y="30"/>
                      <a:pt x="34" y="30"/>
                      <a:pt x="32" y="30"/>
                    </a:cubicBezTo>
                    <a:close/>
                    <a:moveTo>
                      <a:pt x="34" y="59"/>
                    </a:moveTo>
                    <a:cubicBezTo>
                      <a:pt x="32" y="59"/>
                      <a:pt x="30" y="59"/>
                      <a:pt x="28" y="59"/>
                    </a:cubicBezTo>
                    <a:cubicBezTo>
                      <a:pt x="23" y="59"/>
                      <a:pt x="19" y="58"/>
                      <a:pt x="15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3" y="58"/>
                      <a:pt x="11" y="58"/>
                      <a:pt x="9" y="58"/>
                    </a:cubicBezTo>
                    <a:cubicBezTo>
                      <a:pt x="7" y="59"/>
                      <a:pt x="6" y="59"/>
                      <a:pt x="6" y="59"/>
                    </a:cubicBezTo>
                    <a:cubicBezTo>
                      <a:pt x="6" y="59"/>
                      <a:pt x="7" y="60"/>
                      <a:pt x="9" y="60"/>
                    </a:cubicBezTo>
                    <a:cubicBezTo>
                      <a:pt x="12" y="60"/>
                      <a:pt x="16" y="61"/>
                      <a:pt x="21" y="61"/>
                    </a:cubicBezTo>
                    <a:cubicBezTo>
                      <a:pt x="26" y="61"/>
                      <a:pt x="30" y="60"/>
                      <a:pt x="33" y="60"/>
                    </a:cubicBezTo>
                    <a:cubicBezTo>
                      <a:pt x="35" y="60"/>
                      <a:pt x="36" y="59"/>
                      <a:pt x="36" y="59"/>
                    </a:cubicBezTo>
                    <a:cubicBezTo>
                      <a:pt x="36" y="59"/>
                      <a:pt x="35" y="59"/>
                      <a:pt x="34" y="59"/>
                    </a:cubicBezTo>
                    <a:close/>
                  </a:path>
                </a:pathLst>
              </a:custGeom>
              <a:solidFill>
                <a:srgbClr val="6E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607" name="组合 1"/>
            <p:cNvGrpSpPr/>
            <p:nvPr/>
          </p:nvGrpSpPr>
          <p:grpSpPr>
            <a:xfrm>
              <a:off x="1758950" y="0"/>
              <a:ext cx="1219200" cy="1219200"/>
              <a:chOff x="0" y="0"/>
              <a:chExt cx="1219200" cy="1219200"/>
            </a:xfrm>
          </p:grpSpPr>
          <p:sp>
            <p:nvSpPr>
              <p:cNvPr id="18613" name="椭圆 62"/>
              <p:cNvSpPr/>
              <p:nvPr/>
            </p:nvSpPr>
            <p:spPr>
              <a:xfrm>
                <a:off x="0" y="0"/>
                <a:ext cx="1219200" cy="1219200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 eaLnBrk="1" hangingPunct="1"/>
                <a:endParaRPr lang="zh-CN" altLang="zh-CN" dirty="0">
                  <a:solidFill>
                    <a:srgbClr val="5B4A2D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14" name="椭圆 63"/>
              <p:cNvSpPr/>
              <p:nvPr/>
            </p:nvSpPr>
            <p:spPr>
              <a:xfrm>
                <a:off x="101600" y="101600"/>
                <a:ext cx="1016000" cy="1016000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zh-CN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15" name="Freeform 274"/>
              <p:cNvSpPr>
                <a:spLocks noEditPoints="1"/>
              </p:cNvSpPr>
              <p:nvPr/>
            </p:nvSpPr>
            <p:spPr>
              <a:xfrm>
                <a:off x="296862" y="295275"/>
                <a:ext cx="623888" cy="627063"/>
              </a:xfrm>
              <a:custGeom>
                <a:avLst/>
                <a:gdLst>
                  <a:gd name="txL" fmla="*/ 0 w 97"/>
                  <a:gd name="txT" fmla="*/ 0 h 97"/>
                  <a:gd name="txR" fmla="*/ 97 w 97"/>
                  <a:gd name="txB" fmla="*/ 97 h 97"/>
                </a:gdLst>
                <a:ahLst/>
                <a:cxnLst>
                  <a:cxn ang="0">
                    <a:pos x="2027057301" y="0"/>
                  </a:cxn>
                  <a:cxn ang="0">
                    <a:pos x="2147483647" y="585069191"/>
                  </a:cxn>
                  <a:cxn ang="0">
                    <a:pos x="2147483647" y="2047742268"/>
                  </a:cxn>
                  <a:cxn ang="0">
                    <a:pos x="2147483647" y="2147483647"/>
                  </a:cxn>
                  <a:cxn ang="0">
                    <a:pos x="2027057301" y="2147483647"/>
                  </a:cxn>
                  <a:cxn ang="0">
                    <a:pos x="579161038" y="2147483647"/>
                  </a:cxn>
                  <a:cxn ang="0">
                    <a:pos x="0" y="2047742268"/>
                  </a:cxn>
                  <a:cxn ang="0">
                    <a:pos x="579161038" y="585069191"/>
                  </a:cxn>
                  <a:cxn ang="0">
                    <a:pos x="2027057301" y="0"/>
                  </a:cxn>
                  <a:cxn ang="0">
                    <a:pos x="2147483647" y="1964161908"/>
                  </a:cxn>
                  <a:cxn ang="0">
                    <a:pos x="2147483647" y="1880581547"/>
                  </a:cxn>
                  <a:cxn ang="0">
                    <a:pos x="2147483647" y="1002977660"/>
                  </a:cxn>
                  <a:cxn ang="0">
                    <a:pos x="2147483647" y="877603887"/>
                  </a:cxn>
                  <a:cxn ang="0">
                    <a:pos x="2068426851" y="1796994722"/>
                  </a:cxn>
                  <a:cxn ang="0">
                    <a:pos x="1861585533" y="1796994722"/>
                  </a:cxn>
                  <a:cxn ang="0">
                    <a:pos x="1737476883" y="2147483647"/>
                  </a:cxn>
                  <a:cxn ang="0">
                    <a:pos x="2109796401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089529216"/>
                  </a:cxn>
                  <a:cxn ang="0">
                    <a:pos x="2147483647" y="1964161908"/>
                  </a:cxn>
                  <a:cxn ang="0">
                    <a:pos x="2147483647" y="1002977660"/>
                  </a:cxn>
                  <a:cxn ang="0">
                    <a:pos x="2027057301" y="543275778"/>
                  </a:cxn>
                  <a:cxn ang="0">
                    <a:pos x="951474325" y="1002977660"/>
                  </a:cxn>
                  <a:cxn ang="0">
                    <a:pos x="537791488" y="2047742268"/>
                  </a:cxn>
                  <a:cxn ang="0">
                    <a:pos x="951474325" y="2147483647"/>
                  </a:cxn>
                  <a:cxn ang="0">
                    <a:pos x="2027057301" y="2147483647"/>
                  </a:cxn>
                  <a:cxn ang="0">
                    <a:pos x="2147483647" y="2147483647"/>
                  </a:cxn>
                  <a:cxn ang="0">
                    <a:pos x="2147483647" y="2047742268"/>
                  </a:cxn>
                  <a:cxn ang="0">
                    <a:pos x="2147483647" y="1002977660"/>
                  </a:cxn>
                </a:cxnLst>
                <a:rect l="txL" t="txT" r="txR" b="txB"/>
                <a:pathLst>
                  <a:path w="97" h="97">
                    <a:moveTo>
                      <a:pt x="49" y="0"/>
                    </a:moveTo>
                    <a:cubicBezTo>
                      <a:pt x="62" y="0"/>
                      <a:pt x="74" y="5"/>
                      <a:pt x="83" y="14"/>
                    </a:cubicBezTo>
                    <a:cubicBezTo>
                      <a:pt x="92" y="23"/>
                      <a:pt x="97" y="35"/>
                      <a:pt x="97" y="49"/>
                    </a:cubicBezTo>
                    <a:cubicBezTo>
                      <a:pt x="97" y="62"/>
                      <a:pt x="92" y="74"/>
                      <a:pt x="83" y="83"/>
                    </a:cubicBezTo>
                    <a:cubicBezTo>
                      <a:pt x="74" y="92"/>
                      <a:pt x="62" y="97"/>
                      <a:pt x="49" y="97"/>
                    </a:cubicBezTo>
                    <a:cubicBezTo>
                      <a:pt x="35" y="97"/>
                      <a:pt x="23" y="92"/>
                      <a:pt x="14" y="83"/>
                    </a:cubicBezTo>
                    <a:cubicBezTo>
                      <a:pt x="5" y="74"/>
                      <a:pt x="0" y="62"/>
                      <a:pt x="0" y="49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9" y="0"/>
                    </a:cubicBezTo>
                    <a:close/>
                    <a:moveTo>
                      <a:pt x="55" y="47"/>
                    </a:moveTo>
                    <a:cubicBezTo>
                      <a:pt x="54" y="46"/>
                      <a:pt x="54" y="45"/>
                      <a:pt x="54" y="45"/>
                    </a:cubicBezTo>
                    <a:cubicBezTo>
                      <a:pt x="59" y="38"/>
                      <a:pt x="64" y="31"/>
                      <a:pt x="68" y="24"/>
                    </a:cubicBezTo>
                    <a:cubicBezTo>
                      <a:pt x="67" y="23"/>
                      <a:pt x="66" y="22"/>
                      <a:pt x="65" y="21"/>
                    </a:cubicBezTo>
                    <a:cubicBezTo>
                      <a:pt x="59" y="28"/>
                      <a:pt x="54" y="35"/>
                      <a:pt x="50" y="43"/>
                    </a:cubicBezTo>
                    <a:cubicBezTo>
                      <a:pt x="48" y="42"/>
                      <a:pt x="47" y="43"/>
                      <a:pt x="45" y="43"/>
                    </a:cubicBezTo>
                    <a:cubicBezTo>
                      <a:pt x="42" y="45"/>
                      <a:pt x="40" y="49"/>
                      <a:pt x="42" y="52"/>
                    </a:cubicBezTo>
                    <a:cubicBezTo>
                      <a:pt x="43" y="56"/>
                      <a:pt x="47" y="58"/>
                      <a:pt x="51" y="56"/>
                    </a:cubicBezTo>
                    <a:cubicBezTo>
                      <a:pt x="51" y="56"/>
                      <a:pt x="52" y="56"/>
                      <a:pt x="52" y="55"/>
                    </a:cubicBezTo>
                    <a:cubicBezTo>
                      <a:pt x="58" y="58"/>
                      <a:pt x="63" y="60"/>
                      <a:pt x="69" y="61"/>
                    </a:cubicBezTo>
                    <a:cubicBezTo>
                      <a:pt x="70" y="59"/>
                      <a:pt x="71" y="58"/>
                      <a:pt x="71" y="56"/>
                    </a:cubicBezTo>
                    <a:cubicBezTo>
                      <a:pt x="66" y="54"/>
                      <a:pt x="61" y="51"/>
                      <a:pt x="55" y="50"/>
                    </a:cubicBezTo>
                    <a:cubicBezTo>
                      <a:pt x="55" y="49"/>
                      <a:pt x="55" y="48"/>
                      <a:pt x="55" y="47"/>
                    </a:cubicBezTo>
                    <a:close/>
                    <a:moveTo>
                      <a:pt x="74" y="24"/>
                    </a:moveTo>
                    <a:cubicBezTo>
                      <a:pt x="67" y="17"/>
                      <a:pt x="58" y="13"/>
                      <a:pt x="49" y="13"/>
                    </a:cubicBezTo>
                    <a:cubicBezTo>
                      <a:pt x="39" y="13"/>
                      <a:pt x="30" y="17"/>
                      <a:pt x="23" y="24"/>
                    </a:cubicBezTo>
                    <a:cubicBezTo>
                      <a:pt x="17" y="30"/>
                      <a:pt x="13" y="39"/>
                      <a:pt x="13" y="49"/>
                    </a:cubicBezTo>
                    <a:cubicBezTo>
                      <a:pt x="13" y="58"/>
                      <a:pt x="17" y="67"/>
                      <a:pt x="23" y="74"/>
                    </a:cubicBezTo>
                    <a:cubicBezTo>
                      <a:pt x="30" y="80"/>
                      <a:pt x="39" y="84"/>
                      <a:pt x="49" y="84"/>
                    </a:cubicBezTo>
                    <a:cubicBezTo>
                      <a:pt x="58" y="84"/>
                      <a:pt x="67" y="80"/>
                      <a:pt x="74" y="74"/>
                    </a:cubicBezTo>
                    <a:cubicBezTo>
                      <a:pt x="80" y="67"/>
                      <a:pt x="84" y="58"/>
                      <a:pt x="84" y="49"/>
                    </a:cubicBezTo>
                    <a:cubicBezTo>
                      <a:pt x="84" y="39"/>
                      <a:pt x="80" y="30"/>
                      <a:pt x="74" y="24"/>
                    </a:cubicBezTo>
                    <a:close/>
                  </a:path>
                </a:pathLst>
              </a:custGeom>
              <a:solidFill>
                <a:srgbClr val="6E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608" name="组合 9"/>
            <p:cNvGrpSpPr/>
            <p:nvPr/>
          </p:nvGrpSpPr>
          <p:grpSpPr>
            <a:xfrm>
              <a:off x="0" y="968375"/>
              <a:ext cx="1219200" cy="1217613"/>
              <a:chOff x="0" y="0"/>
              <a:chExt cx="1219200" cy="1217613"/>
            </a:xfrm>
          </p:grpSpPr>
          <p:sp>
            <p:nvSpPr>
              <p:cNvPr id="18610" name="椭圆 54"/>
              <p:cNvSpPr/>
              <p:nvPr/>
            </p:nvSpPr>
            <p:spPr>
              <a:xfrm>
                <a:off x="0" y="0"/>
                <a:ext cx="1219200" cy="1217613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5B4A2D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11" name="椭圆 55"/>
              <p:cNvSpPr/>
              <p:nvPr/>
            </p:nvSpPr>
            <p:spPr>
              <a:xfrm>
                <a:off x="117475" y="115888"/>
                <a:ext cx="1016000" cy="1017587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12" name="Freeform 339"/>
              <p:cNvSpPr/>
              <p:nvPr/>
            </p:nvSpPr>
            <p:spPr>
              <a:xfrm>
                <a:off x="261937" y="279400"/>
                <a:ext cx="585788" cy="565150"/>
              </a:xfrm>
              <a:custGeom>
                <a:avLst/>
                <a:gdLst>
                  <a:gd name="txL" fmla="*/ 0 w 91"/>
                  <a:gd name="txT" fmla="*/ 0 h 88"/>
                  <a:gd name="txR" fmla="*/ 91 w 91"/>
                  <a:gd name="txB" fmla="*/ 88 h 88"/>
                </a:gdLst>
                <a:ahLst/>
                <a:cxnLst>
                  <a:cxn ang="0">
                    <a:pos x="1077386480" y="1031103374"/>
                  </a:cxn>
                  <a:cxn ang="0">
                    <a:pos x="2113336520" y="1031103374"/>
                  </a:cxn>
                  <a:cxn ang="0">
                    <a:pos x="2147483647" y="866124587"/>
                  </a:cxn>
                  <a:cxn ang="0">
                    <a:pos x="2030457202" y="618659416"/>
                  </a:cxn>
                  <a:cxn ang="0">
                    <a:pos x="2071900080" y="123729324"/>
                  </a:cxn>
                  <a:cxn ang="0">
                    <a:pos x="2147483647" y="0"/>
                  </a:cxn>
                  <a:cxn ang="0">
                    <a:pos x="2147483647" y="123729324"/>
                  </a:cxn>
                  <a:cxn ang="0">
                    <a:pos x="2147483647" y="618659416"/>
                  </a:cxn>
                  <a:cxn ang="0">
                    <a:pos x="2147483647" y="866124587"/>
                  </a:cxn>
                  <a:cxn ang="0">
                    <a:pos x="2147483647" y="1031103374"/>
                  </a:cxn>
                  <a:cxn ang="0">
                    <a:pos x="2147483647" y="1031103374"/>
                  </a:cxn>
                  <a:cxn ang="0">
                    <a:pos x="2147483647" y="2020963658"/>
                  </a:cxn>
                  <a:cxn ang="0">
                    <a:pos x="2147483647" y="2103449840"/>
                  </a:cxn>
                  <a:cxn ang="0">
                    <a:pos x="2147483647" y="1938471053"/>
                  </a:cxn>
                  <a:cxn ang="0">
                    <a:pos x="2147483647" y="1979720566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071900080" y="2147483647"/>
                  </a:cxn>
                  <a:cxn ang="0">
                    <a:pos x="2030457202" y="2147483647"/>
                  </a:cxn>
                  <a:cxn ang="0">
                    <a:pos x="2147483647" y="2147483647"/>
                  </a:cxn>
                  <a:cxn ang="0">
                    <a:pos x="2113336520" y="2147483647"/>
                  </a:cxn>
                  <a:cxn ang="0">
                    <a:pos x="1077386480" y="2147483647"/>
                  </a:cxn>
                  <a:cxn ang="0">
                    <a:pos x="1077386480" y="2147483647"/>
                  </a:cxn>
                  <a:cxn ang="0">
                    <a:pos x="911634281" y="2147483647"/>
                  </a:cxn>
                  <a:cxn ang="0">
                    <a:pos x="663008999" y="2147483647"/>
                  </a:cxn>
                  <a:cxn ang="0">
                    <a:pos x="165752250" y="2147483647"/>
                  </a:cxn>
                  <a:cxn ang="0">
                    <a:pos x="41436453" y="2147483647"/>
                  </a:cxn>
                  <a:cxn ang="0">
                    <a:pos x="165752250" y="1979720566"/>
                  </a:cxn>
                  <a:cxn ang="0">
                    <a:pos x="663008999" y="1938471053"/>
                  </a:cxn>
                  <a:cxn ang="0">
                    <a:pos x="911634281" y="2103449840"/>
                  </a:cxn>
                  <a:cxn ang="0">
                    <a:pos x="1077386480" y="2020963658"/>
                  </a:cxn>
                  <a:cxn ang="0">
                    <a:pos x="1077386480" y="1031103374"/>
                  </a:cxn>
                </a:cxnLst>
                <a:rect l="txL" t="txT" r="txR" b="txB"/>
                <a:pathLst>
                  <a:path w="91" h="88">
                    <a:moveTo>
                      <a:pt x="26" y="25"/>
                    </a:moveTo>
                    <a:cubicBezTo>
                      <a:pt x="51" y="25"/>
                      <a:pt x="51" y="25"/>
                      <a:pt x="51" y="25"/>
                    </a:cubicBezTo>
                    <a:cubicBezTo>
                      <a:pt x="52" y="24"/>
                      <a:pt x="54" y="23"/>
                      <a:pt x="53" y="21"/>
                    </a:cubicBezTo>
                    <a:cubicBezTo>
                      <a:pt x="52" y="19"/>
                      <a:pt x="50" y="17"/>
                      <a:pt x="49" y="15"/>
                    </a:cubicBezTo>
                    <a:cubicBezTo>
                      <a:pt x="46" y="12"/>
                      <a:pt x="47" y="6"/>
                      <a:pt x="50" y="3"/>
                    </a:cubicBezTo>
                    <a:cubicBezTo>
                      <a:pt x="53" y="0"/>
                      <a:pt x="58" y="0"/>
                      <a:pt x="58" y="0"/>
                    </a:cubicBezTo>
                    <a:cubicBezTo>
                      <a:pt x="58" y="0"/>
                      <a:pt x="64" y="0"/>
                      <a:pt x="67" y="3"/>
                    </a:cubicBezTo>
                    <a:cubicBezTo>
                      <a:pt x="70" y="6"/>
                      <a:pt x="70" y="12"/>
                      <a:pt x="68" y="15"/>
                    </a:cubicBezTo>
                    <a:cubicBezTo>
                      <a:pt x="67" y="17"/>
                      <a:pt x="65" y="19"/>
                      <a:pt x="64" y="21"/>
                    </a:cubicBezTo>
                    <a:cubicBezTo>
                      <a:pt x="63" y="23"/>
                      <a:pt x="64" y="24"/>
                      <a:pt x="65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0" y="50"/>
                      <a:pt x="89" y="51"/>
                      <a:pt x="87" y="51"/>
                    </a:cubicBezTo>
                    <a:cubicBezTo>
                      <a:pt x="85" y="50"/>
                      <a:pt x="83" y="48"/>
                      <a:pt x="81" y="47"/>
                    </a:cubicBezTo>
                    <a:cubicBezTo>
                      <a:pt x="78" y="44"/>
                      <a:pt x="73" y="45"/>
                      <a:pt x="70" y="48"/>
                    </a:cubicBezTo>
                    <a:cubicBezTo>
                      <a:pt x="67" y="51"/>
                      <a:pt x="67" y="56"/>
                      <a:pt x="67" y="56"/>
                    </a:cubicBezTo>
                    <a:cubicBezTo>
                      <a:pt x="67" y="56"/>
                      <a:pt x="67" y="61"/>
                      <a:pt x="70" y="64"/>
                    </a:cubicBezTo>
                    <a:cubicBezTo>
                      <a:pt x="73" y="67"/>
                      <a:pt x="78" y="67"/>
                      <a:pt x="81" y="65"/>
                    </a:cubicBezTo>
                    <a:cubicBezTo>
                      <a:pt x="83" y="64"/>
                      <a:pt x="85" y="62"/>
                      <a:pt x="87" y="61"/>
                    </a:cubicBezTo>
                    <a:cubicBezTo>
                      <a:pt x="89" y="60"/>
                      <a:pt x="90" y="61"/>
                      <a:pt x="91" y="62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3" y="88"/>
                      <a:pt x="62" y="86"/>
                      <a:pt x="63" y="85"/>
                    </a:cubicBezTo>
                    <a:cubicBezTo>
                      <a:pt x="63" y="83"/>
                      <a:pt x="65" y="81"/>
                      <a:pt x="67" y="79"/>
                    </a:cubicBezTo>
                    <a:cubicBezTo>
                      <a:pt x="69" y="76"/>
                      <a:pt x="68" y="71"/>
                      <a:pt x="66" y="68"/>
                    </a:cubicBezTo>
                    <a:cubicBezTo>
                      <a:pt x="63" y="65"/>
                      <a:pt x="58" y="66"/>
                      <a:pt x="58" y="66"/>
                    </a:cubicBezTo>
                    <a:cubicBezTo>
                      <a:pt x="58" y="66"/>
                      <a:pt x="53" y="65"/>
                      <a:pt x="50" y="68"/>
                    </a:cubicBezTo>
                    <a:cubicBezTo>
                      <a:pt x="47" y="71"/>
                      <a:pt x="46" y="76"/>
                      <a:pt x="49" y="79"/>
                    </a:cubicBezTo>
                    <a:cubicBezTo>
                      <a:pt x="50" y="81"/>
                      <a:pt x="52" y="83"/>
                      <a:pt x="53" y="85"/>
                    </a:cubicBezTo>
                    <a:cubicBezTo>
                      <a:pt x="53" y="86"/>
                      <a:pt x="52" y="88"/>
                      <a:pt x="51" y="88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63"/>
                      <a:pt x="24" y="61"/>
                      <a:pt x="22" y="62"/>
                    </a:cubicBezTo>
                    <a:cubicBezTo>
                      <a:pt x="20" y="63"/>
                      <a:pt x="18" y="65"/>
                      <a:pt x="16" y="67"/>
                    </a:cubicBezTo>
                    <a:cubicBezTo>
                      <a:pt x="12" y="69"/>
                      <a:pt x="7" y="69"/>
                      <a:pt x="4" y="65"/>
                    </a:cubicBezTo>
                    <a:cubicBezTo>
                      <a:pt x="0" y="62"/>
                      <a:pt x="1" y="57"/>
                      <a:pt x="1" y="57"/>
                    </a:cubicBezTo>
                    <a:cubicBezTo>
                      <a:pt x="1" y="57"/>
                      <a:pt x="0" y="51"/>
                      <a:pt x="4" y="48"/>
                    </a:cubicBezTo>
                    <a:cubicBezTo>
                      <a:pt x="7" y="45"/>
                      <a:pt x="12" y="44"/>
                      <a:pt x="16" y="47"/>
                    </a:cubicBezTo>
                    <a:cubicBezTo>
                      <a:pt x="18" y="48"/>
                      <a:pt x="20" y="50"/>
                      <a:pt x="22" y="51"/>
                    </a:cubicBezTo>
                    <a:cubicBezTo>
                      <a:pt x="24" y="52"/>
                      <a:pt x="26" y="51"/>
                      <a:pt x="26" y="49"/>
                    </a:cubicBezTo>
                    <a:lnTo>
                      <a:pt x="26" y="25"/>
                    </a:lnTo>
                    <a:close/>
                  </a:path>
                </a:pathLst>
              </a:custGeom>
              <a:solidFill>
                <a:srgbClr val="6E0000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8609" name="任意多边形 51"/>
            <p:cNvSpPr/>
            <p:nvPr/>
          </p:nvSpPr>
          <p:spPr>
            <a:xfrm>
              <a:off x="338137" y="623888"/>
              <a:ext cx="4083050" cy="3843337"/>
            </a:xfrm>
            <a:custGeom>
              <a:avLst/>
              <a:gdLst>
                <a:gd name="txL" fmla="*/ 0 w 4082346"/>
                <a:gd name="txT" fmla="*/ 0 h 3843740"/>
                <a:gd name="txR" fmla="*/ 4082346 w 4082346"/>
                <a:gd name="txB" fmla="*/ 3843740 h 3843740"/>
              </a:gdLst>
              <a:ahLst/>
              <a:cxnLst>
                <a:cxn ang="0">
                  <a:pos x="775937" y="3434126"/>
                </a:cxn>
                <a:cxn ang="0">
                  <a:pos x="785993" y="3443259"/>
                </a:cxn>
                <a:cxn ang="0">
                  <a:pos x="1273363" y="3738790"/>
                </a:cxn>
                <a:cxn ang="0">
                  <a:pos x="1347330" y="3765847"/>
                </a:cxn>
                <a:cxn ang="0">
                  <a:pos x="1340348" y="3835070"/>
                </a:cxn>
                <a:cxn ang="0">
                  <a:pos x="1247087" y="3800955"/>
                </a:cxn>
                <a:cxn ang="0">
                  <a:pos x="743054" y="3495320"/>
                </a:cxn>
                <a:cxn ang="0">
                  <a:pos x="727030" y="3480765"/>
                </a:cxn>
                <a:cxn ang="0">
                  <a:pos x="752695" y="3459079"/>
                </a:cxn>
                <a:cxn ang="0">
                  <a:pos x="775937" y="3434126"/>
                </a:cxn>
                <a:cxn ang="0">
                  <a:pos x="3316232" y="3426483"/>
                </a:cxn>
                <a:cxn ang="0">
                  <a:pos x="3346593" y="3459079"/>
                </a:cxn>
                <a:cxn ang="0">
                  <a:pos x="3364210" y="3473966"/>
                </a:cxn>
                <a:cxn ang="0">
                  <a:pos x="3340700" y="3495320"/>
                </a:cxn>
                <a:cxn ang="0">
                  <a:pos x="2836667" y="3800955"/>
                </a:cxn>
                <a:cxn ang="0">
                  <a:pos x="2721910" y="3842933"/>
                </a:cxn>
                <a:cxn ang="0">
                  <a:pos x="2714928" y="3773710"/>
                </a:cxn>
                <a:cxn ang="0">
                  <a:pos x="2810391" y="3738790"/>
                </a:cxn>
                <a:cxn ang="0">
                  <a:pos x="3297763" y="3443259"/>
                </a:cxn>
                <a:cxn ang="0">
                  <a:pos x="3316232" y="3426483"/>
                </a:cxn>
                <a:cxn ang="0">
                  <a:pos x="4057660" y="1610077"/>
                </a:cxn>
                <a:cxn ang="0">
                  <a:pos x="4073212" y="1711928"/>
                </a:cxn>
                <a:cxn ang="0">
                  <a:pos x="4083754" y="1920583"/>
                </a:cxn>
                <a:cxn ang="0">
                  <a:pos x="4073212" y="2129237"/>
                </a:cxn>
                <a:cxn ang="0">
                  <a:pos x="4047962" y="2294588"/>
                </a:cxn>
                <a:cxn ang="0">
                  <a:pos x="4034818" y="2289410"/>
                </a:cxn>
                <a:cxn ang="0">
                  <a:pos x="3982389" y="2277336"/>
                </a:cxn>
                <a:cxn ang="0">
                  <a:pos x="4006057" y="2122338"/>
                </a:cxn>
                <a:cxn ang="0">
                  <a:pos x="4016248" y="1920583"/>
                </a:cxn>
                <a:cxn ang="0">
                  <a:pos x="4006057" y="1718827"/>
                </a:cxn>
                <a:cxn ang="0">
                  <a:pos x="3992318" y="1628861"/>
                </a:cxn>
                <a:cxn ang="0">
                  <a:pos x="4034818" y="1619072"/>
                </a:cxn>
                <a:cxn ang="0">
                  <a:pos x="4057660" y="1610077"/>
                </a:cxn>
                <a:cxn ang="0">
                  <a:pos x="27039" y="1603901"/>
                </a:cxn>
                <a:cxn ang="0">
                  <a:pos x="92162" y="1624106"/>
                </a:cxn>
                <a:cxn ang="0">
                  <a:pos x="77697" y="1718827"/>
                </a:cxn>
                <a:cxn ang="0">
                  <a:pos x="67505" y="1920583"/>
                </a:cxn>
                <a:cxn ang="0">
                  <a:pos x="77697" y="2122338"/>
                </a:cxn>
                <a:cxn ang="0">
                  <a:pos x="101978" y="2281333"/>
                </a:cxn>
                <a:cxn ang="0">
                  <a:pos x="36852" y="2301537"/>
                </a:cxn>
                <a:cxn ang="0">
                  <a:pos x="10542" y="2129237"/>
                </a:cxn>
                <a:cxn ang="0">
                  <a:pos x="0" y="1920583"/>
                </a:cxn>
                <a:cxn ang="0">
                  <a:pos x="10542" y="1711928"/>
                </a:cxn>
                <a:cxn ang="0">
                  <a:pos x="27039" y="1603901"/>
                </a:cxn>
                <a:cxn ang="0">
                  <a:pos x="1335319" y="7933"/>
                </a:cxn>
                <a:cxn ang="0">
                  <a:pos x="1340607" y="77776"/>
                </a:cxn>
                <a:cxn ang="0">
                  <a:pos x="1273363" y="102374"/>
                </a:cxn>
                <a:cxn ang="0">
                  <a:pos x="785993" y="397904"/>
                </a:cxn>
                <a:cxn ang="0">
                  <a:pos x="739972" y="439709"/>
                </a:cxn>
                <a:cxn ang="0">
                  <a:pos x="688827" y="395435"/>
                </a:cxn>
                <a:cxn ang="0">
                  <a:pos x="688612" y="395298"/>
                </a:cxn>
                <a:cxn ang="0">
                  <a:pos x="743054" y="345845"/>
                </a:cxn>
                <a:cxn ang="0">
                  <a:pos x="1247087" y="40210"/>
                </a:cxn>
                <a:cxn ang="0">
                  <a:pos x="1335319" y="7933"/>
                </a:cxn>
                <a:cxn ang="0">
                  <a:pos x="2726746" y="0"/>
                </a:cxn>
                <a:cxn ang="0">
                  <a:pos x="2836667" y="40210"/>
                </a:cxn>
                <a:cxn ang="0">
                  <a:pos x="3340700" y="345845"/>
                </a:cxn>
                <a:cxn ang="0">
                  <a:pos x="3402603" y="402074"/>
                </a:cxn>
                <a:cxn ang="0">
                  <a:pos x="3350666" y="445961"/>
                </a:cxn>
                <a:cxn ang="0">
                  <a:pos x="3297763" y="397904"/>
                </a:cxn>
                <a:cxn ang="0">
                  <a:pos x="2810391" y="102374"/>
                </a:cxn>
                <a:cxn ang="0">
                  <a:pos x="2721460" y="69843"/>
                </a:cxn>
                <a:cxn ang="0">
                  <a:pos x="2726746" y="0"/>
                </a:cxn>
              </a:cxnLst>
              <a:rect l="txL" t="txT" r="txR" b="txB"/>
              <a:pathLst>
                <a:path w="4082346" h="3843740">
                  <a:moveTo>
                    <a:pt x="775669" y="3434846"/>
                  </a:moveTo>
                  <a:lnTo>
                    <a:pt x="785722" y="3443982"/>
                  </a:lnTo>
                  <a:cubicBezTo>
                    <a:pt x="931938" y="3564650"/>
                    <a:pt x="1095826" y="3664669"/>
                    <a:pt x="1272923" y="3739575"/>
                  </a:cubicBezTo>
                  <a:lnTo>
                    <a:pt x="1346866" y="3766638"/>
                  </a:lnTo>
                  <a:lnTo>
                    <a:pt x="1339886" y="3835875"/>
                  </a:lnTo>
                  <a:lnTo>
                    <a:pt x="1246657" y="3801753"/>
                  </a:lnTo>
                  <a:cubicBezTo>
                    <a:pt x="1063505" y="3724286"/>
                    <a:pt x="894013" y="3620847"/>
                    <a:pt x="742798" y="3496054"/>
                  </a:cubicBezTo>
                  <a:lnTo>
                    <a:pt x="726780" y="3481496"/>
                  </a:lnTo>
                  <a:lnTo>
                    <a:pt x="752435" y="3459805"/>
                  </a:lnTo>
                  <a:lnTo>
                    <a:pt x="775669" y="3434846"/>
                  </a:lnTo>
                  <a:close/>
                  <a:moveTo>
                    <a:pt x="3315088" y="3427201"/>
                  </a:moveTo>
                  <a:lnTo>
                    <a:pt x="3345439" y="3459805"/>
                  </a:lnTo>
                  <a:lnTo>
                    <a:pt x="3363050" y="3474695"/>
                  </a:lnTo>
                  <a:lnTo>
                    <a:pt x="3339549" y="3496054"/>
                  </a:lnTo>
                  <a:cubicBezTo>
                    <a:pt x="3188334" y="3620847"/>
                    <a:pt x="3018842" y="3724286"/>
                    <a:pt x="2835690" y="3801753"/>
                  </a:cubicBezTo>
                  <a:lnTo>
                    <a:pt x="2720972" y="3843740"/>
                  </a:lnTo>
                  <a:lnTo>
                    <a:pt x="2713992" y="3774503"/>
                  </a:lnTo>
                  <a:lnTo>
                    <a:pt x="2809423" y="3739575"/>
                  </a:lnTo>
                  <a:cubicBezTo>
                    <a:pt x="2986520" y="3664669"/>
                    <a:pt x="3150409" y="3564650"/>
                    <a:pt x="3296625" y="3443982"/>
                  </a:cubicBezTo>
                  <a:lnTo>
                    <a:pt x="3315088" y="3427201"/>
                  </a:lnTo>
                  <a:close/>
                  <a:moveTo>
                    <a:pt x="4056260" y="1610415"/>
                  </a:moveTo>
                  <a:lnTo>
                    <a:pt x="4071808" y="1712287"/>
                  </a:lnTo>
                  <a:cubicBezTo>
                    <a:pt x="4078776" y="1780905"/>
                    <a:pt x="4082346" y="1850528"/>
                    <a:pt x="4082346" y="1920985"/>
                  </a:cubicBezTo>
                  <a:cubicBezTo>
                    <a:pt x="4082346" y="1991442"/>
                    <a:pt x="4078776" y="2061065"/>
                    <a:pt x="4071808" y="2129683"/>
                  </a:cubicBezTo>
                  <a:lnTo>
                    <a:pt x="4046567" y="2295069"/>
                  </a:lnTo>
                  <a:lnTo>
                    <a:pt x="4033426" y="2289891"/>
                  </a:lnTo>
                  <a:lnTo>
                    <a:pt x="3981015" y="2277813"/>
                  </a:lnTo>
                  <a:lnTo>
                    <a:pt x="4004675" y="2122784"/>
                  </a:lnTo>
                  <a:cubicBezTo>
                    <a:pt x="4011413" y="2056434"/>
                    <a:pt x="4014865" y="1989113"/>
                    <a:pt x="4014865" y="1920985"/>
                  </a:cubicBezTo>
                  <a:cubicBezTo>
                    <a:pt x="4014865" y="1852858"/>
                    <a:pt x="4011413" y="1785536"/>
                    <a:pt x="4004675" y="1719187"/>
                  </a:cubicBezTo>
                  <a:lnTo>
                    <a:pt x="3990942" y="1629203"/>
                  </a:lnTo>
                  <a:lnTo>
                    <a:pt x="4033426" y="1619412"/>
                  </a:lnTo>
                  <a:lnTo>
                    <a:pt x="4056260" y="1610415"/>
                  </a:lnTo>
                  <a:close/>
                  <a:moveTo>
                    <a:pt x="27029" y="1604237"/>
                  </a:moveTo>
                  <a:lnTo>
                    <a:pt x="92130" y="1624446"/>
                  </a:lnTo>
                  <a:lnTo>
                    <a:pt x="77671" y="1719187"/>
                  </a:lnTo>
                  <a:cubicBezTo>
                    <a:pt x="70933" y="1785536"/>
                    <a:pt x="67481" y="1852858"/>
                    <a:pt x="67481" y="1920985"/>
                  </a:cubicBezTo>
                  <a:cubicBezTo>
                    <a:pt x="67481" y="1989113"/>
                    <a:pt x="70933" y="2056434"/>
                    <a:pt x="77671" y="2122784"/>
                  </a:cubicBezTo>
                  <a:lnTo>
                    <a:pt x="101942" y="2281811"/>
                  </a:lnTo>
                  <a:lnTo>
                    <a:pt x="36840" y="2302020"/>
                  </a:lnTo>
                  <a:lnTo>
                    <a:pt x="10538" y="2129683"/>
                  </a:lnTo>
                  <a:cubicBezTo>
                    <a:pt x="3570" y="2061065"/>
                    <a:pt x="0" y="1991442"/>
                    <a:pt x="0" y="1920985"/>
                  </a:cubicBezTo>
                  <a:cubicBezTo>
                    <a:pt x="0" y="1850528"/>
                    <a:pt x="3570" y="1780905"/>
                    <a:pt x="10538" y="1712287"/>
                  </a:cubicBezTo>
                  <a:lnTo>
                    <a:pt x="27029" y="1604237"/>
                  </a:lnTo>
                  <a:close/>
                  <a:moveTo>
                    <a:pt x="1334859" y="7935"/>
                  </a:moveTo>
                  <a:lnTo>
                    <a:pt x="1340145" y="77792"/>
                  </a:lnTo>
                  <a:lnTo>
                    <a:pt x="1272923" y="102396"/>
                  </a:lnTo>
                  <a:cubicBezTo>
                    <a:pt x="1095826" y="177301"/>
                    <a:pt x="931938" y="277320"/>
                    <a:pt x="785722" y="397988"/>
                  </a:cubicBezTo>
                  <a:lnTo>
                    <a:pt x="739716" y="439801"/>
                  </a:lnTo>
                  <a:lnTo>
                    <a:pt x="688589" y="395517"/>
                  </a:lnTo>
                  <a:lnTo>
                    <a:pt x="688374" y="395380"/>
                  </a:lnTo>
                  <a:lnTo>
                    <a:pt x="742798" y="345917"/>
                  </a:lnTo>
                  <a:cubicBezTo>
                    <a:pt x="894013" y="221123"/>
                    <a:pt x="1063505" y="117684"/>
                    <a:pt x="1246657" y="40218"/>
                  </a:cubicBezTo>
                  <a:lnTo>
                    <a:pt x="1334859" y="7935"/>
                  </a:lnTo>
                  <a:close/>
                  <a:moveTo>
                    <a:pt x="2725806" y="0"/>
                  </a:moveTo>
                  <a:lnTo>
                    <a:pt x="2835690" y="40218"/>
                  </a:lnTo>
                  <a:cubicBezTo>
                    <a:pt x="3018842" y="117684"/>
                    <a:pt x="3188334" y="221123"/>
                    <a:pt x="3339549" y="345917"/>
                  </a:cubicBezTo>
                  <a:lnTo>
                    <a:pt x="3401430" y="402158"/>
                  </a:lnTo>
                  <a:lnTo>
                    <a:pt x="3349511" y="446055"/>
                  </a:lnTo>
                  <a:lnTo>
                    <a:pt x="3296625" y="397988"/>
                  </a:lnTo>
                  <a:cubicBezTo>
                    <a:pt x="3150409" y="277320"/>
                    <a:pt x="2986520" y="177301"/>
                    <a:pt x="2809423" y="102396"/>
                  </a:cubicBezTo>
                  <a:lnTo>
                    <a:pt x="2720521" y="69857"/>
                  </a:lnTo>
                  <a:lnTo>
                    <a:pt x="2725806" y="0"/>
                  </a:lnTo>
                  <a:close/>
                </a:path>
              </a:pathLst>
            </a:custGeom>
            <a:solidFill>
              <a:srgbClr val="FDE7C6"/>
            </a:solidFill>
            <a:ln w="9525">
              <a:noFill/>
            </a:ln>
          </p:spPr>
          <p:txBody>
            <a:bodyPr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5294" name="组合 498"/>
          <p:cNvGrpSpPr/>
          <p:nvPr/>
        </p:nvGrpSpPr>
        <p:grpSpPr>
          <a:xfrm>
            <a:off x="-60325" y="528638"/>
            <a:ext cx="7500938" cy="620712"/>
            <a:chOff x="0" y="0"/>
            <a:chExt cx="7501180" cy="619756"/>
          </a:xfrm>
        </p:grpSpPr>
        <p:grpSp>
          <p:nvGrpSpPr>
            <p:cNvPr id="18590" name="组合 500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18594" name="任意多边形 502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18601" name="任意多边形 502"/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602" name="Text Box 939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595" name="任意多边形 503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18599" name="任意多边形 503"/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600" name="Text Box 942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596" name="任意多边形 504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18597" name="任意多边形 504"/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98" name="Text Box 945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8591" name="任意多边形 501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18592" name="任意多边形 501"/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593" name="Text Box 948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7445" name="组合 505"/>
          <p:cNvGrpSpPr/>
          <p:nvPr/>
        </p:nvGrpSpPr>
        <p:grpSpPr>
          <a:xfrm>
            <a:off x="-493712" y="-100012"/>
            <a:ext cx="4757737" cy="1884362"/>
            <a:chOff x="0" y="0"/>
            <a:chExt cx="4756814" cy="1884848"/>
          </a:xfrm>
        </p:grpSpPr>
        <p:pic>
          <p:nvPicPr>
            <p:cNvPr id="18447" name="图片 506"/>
            <p:cNvPicPr>
              <a:picLocks noChangeAspect="1"/>
            </p:cNvPicPr>
            <p:nvPr/>
          </p:nvPicPr>
          <p:blipFill>
            <a:blip r:embed="rId227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448" name="组合 507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18449" name="椭圆 508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8450" name="椭圆 509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18588" name="椭圆 509"/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89" name="Text Box 955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51" name="椭圆 510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18586" name="椭圆 510"/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87" name="Text Box 958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52" name="椭圆 511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18584" name="椭圆 511"/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85" name="Text Box 961"/>
                <p:cNvSpPr txBox="1"/>
                <p:nvPr/>
              </p:nvSpPr>
              <p:spPr>
                <a:xfrm rot="7365795">
                  <a:off x="146020" y="144576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53" name="椭圆 512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18582" name="椭圆 512"/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83" name="Text Box 964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54" name="椭圆 513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18580" name="椭圆 513"/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81" name="Text Box 967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55" name="椭圆 514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18578" name="椭圆 514"/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79" name="Text Box 970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56" name="椭圆 515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18576" name="椭圆 515"/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77" name="Text Box 973"/>
                <p:cNvSpPr txBox="1"/>
                <p:nvPr/>
              </p:nvSpPr>
              <p:spPr>
                <a:xfrm rot="7365795">
                  <a:off x="57680" y="54331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57" name="椭圆 516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18574" name="椭圆 516"/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75" name="Text Box 976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58" name="椭圆 517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18572" name="椭圆 517"/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73" name="Text Box 979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8459" name="图片 518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8460" name="椭圆 519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18570" name="椭圆 519"/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71" name="Text Box 983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61" name="椭圆 520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18568" name="椭圆 520"/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69" name="Text Box 986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62" name="椭圆 521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18566" name="椭圆 521"/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67" name="Text Box 989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63" name="椭圆 522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18564" name="椭圆 522"/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65" name="Text Box 992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64" name="椭圆 523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18562" name="椭圆 523"/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63" name="Text Box 995"/>
                <p:cNvSpPr txBox="1"/>
                <p:nvPr/>
              </p:nvSpPr>
              <p:spPr>
                <a:xfrm rot="4687154">
                  <a:off x="56002" y="58663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65" name="椭圆 524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18560" name="椭圆 524"/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61" name="Text Box 998"/>
                <p:cNvSpPr txBox="1"/>
                <p:nvPr/>
              </p:nvSpPr>
              <p:spPr>
                <a:xfrm rot="7365795">
                  <a:off x="144193" y="146811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66" name="椭圆 525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18558" name="椭圆 525"/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59" name="Text Box 1001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67" name="椭圆 526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18556" name="椭圆 526"/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57" name="Text Box 1004"/>
                <p:cNvSpPr txBox="1"/>
                <p:nvPr/>
              </p:nvSpPr>
              <p:spPr>
                <a:xfrm rot="7365795">
                  <a:off x="52845" y="55776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68" name="椭圆 527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18554" name="椭圆 527"/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55" name="Text Box 1007"/>
                <p:cNvSpPr txBox="1"/>
                <p:nvPr/>
              </p:nvSpPr>
              <p:spPr>
                <a:xfrm rot="7365795">
                  <a:off x="72532" y="68330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69" name="椭圆 528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18552" name="椭圆 528"/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53" name="Text Box 1010"/>
                <p:cNvSpPr txBox="1"/>
                <p:nvPr/>
              </p:nvSpPr>
              <p:spPr>
                <a:xfrm rot="-5664714">
                  <a:off x="108647" y="109253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70" name="椭圆 529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18550" name="椭圆 529"/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51" name="Text Box 1013"/>
                <p:cNvSpPr txBox="1"/>
                <p:nvPr/>
              </p:nvSpPr>
              <p:spPr>
                <a:xfrm rot="-5664714">
                  <a:off x="78852" y="81951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71" name="椭圆 530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18548" name="椭圆 530"/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49" name="Text Box 1016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72" name="椭圆 531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18546" name="椭圆 531"/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47" name="Text Box 1019"/>
                <p:cNvSpPr txBox="1"/>
                <p:nvPr/>
              </p:nvSpPr>
              <p:spPr>
                <a:xfrm rot="-5664714">
                  <a:off x="88440" y="86829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473" name="椭圆 532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18544" name="椭圆 532"/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45" name="Text Box 1022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8474" name="图片 533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75" name="图片 534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09" name="椭圆 535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10" name="椭圆 536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11" name="椭圆 537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12" name="椭圆 538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88" name="椭圆 539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414" name="椭圆 540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15" name="椭圆 541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8495" name="椭圆 542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18542" name="椭圆 542"/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43" name="Text Box 1034"/>
                <p:cNvSpPr txBox="1"/>
                <p:nvPr/>
              </p:nvSpPr>
              <p:spPr>
                <a:xfrm rot="-4141609">
                  <a:off x="189367" y="188130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7419" name="椭圆 543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99" name="椭圆 544"/>
              <p:cNvSpPr/>
              <p:nvPr/>
            </p:nvSpPr>
            <p:spPr>
              <a:xfrm rot="-7771559" flipV="1">
                <a:off x="576035" y="579701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8500" name="椭圆 545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18540" name="椭圆 545"/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41" name="Text Box 1039"/>
                <p:cNvSpPr txBox="1"/>
                <p:nvPr/>
              </p:nvSpPr>
              <p:spPr>
                <a:xfrm rot="3028441">
                  <a:off x="99441" y="98235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501" name="椭圆 546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18538" name="椭圆 546"/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39" name="Text Box 1042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502" name="椭圆 547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18536" name="椭圆 547"/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37" name="Text Box 1045"/>
                <p:cNvSpPr txBox="1"/>
                <p:nvPr/>
              </p:nvSpPr>
              <p:spPr>
                <a:xfrm rot="3028441">
                  <a:off x="59184" y="58925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503" name="椭圆 548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18534" name="椭圆 548"/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35" name="Text Box 1048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504" name="椭圆 549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18532" name="椭圆 549"/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33" name="Text Box 1051"/>
                <p:cNvSpPr txBox="1"/>
                <p:nvPr/>
              </p:nvSpPr>
              <p:spPr>
                <a:xfrm rot="3028441">
                  <a:off x="67672" y="64839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505" name="椭圆 550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18530" name="椭圆 550"/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31" name="Text Box 1054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506" name="椭圆 551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18528" name="椭圆 551"/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29" name="Text Box 1057"/>
                <p:cNvSpPr txBox="1"/>
                <p:nvPr/>
              </p:nvSpPr>
              <p:spPr>
                <a:xfrm rot="-4337355">
                  <a:off x="88651" y="84428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507" name="椭圆 552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18526" name="椭圆 552"/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27" name="Text Box 1060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pic>
            <p:nvPicPr>
              <p:cNvPr id="18508" name="图片 553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509" name="图片 554"/>
              <p:cNvPicPr>
                <a:picLocks noChangeAspect="1"/>
              </p:cNvPicPr>
              <p:nvPr/>
            </p:nvPicPr>
            <p:blipFill>
              <a:blip r:embed="rId260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47" name="椭圆 555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48" name="椭圆 556"/>
              <p:cNvSpPr>
                <a:spLocks noChangeArrowheads="1"/>
              </p:cNvSpPr>
              <p:nvPr/>
            </p:nvSpPr>
            <p:spPr bwMode="auto">
              <a:xfrm rot="13828441" flipV="1">
                <a:off x="901455" y="1414896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49" name="椭圆 557"/>
              <p:cNvSpPr>
                <a:spLocks noChangeArrowheads="1"/>
              </p:cNvSpPr>
              <p:nvPr/>
            </p:nvSpPr>
            <p:spPr bwMode="auto">
              <a:xfrm rot="13828441" flipV="1">
                <a:off x="1345870" y="1076671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19" name="椭圆 558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451" name="椭圆 559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8523" name="椭圆 560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18524" name="椭圆 560"/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525" name="Text Box 1070"/>
                <p:cNvSpPr txBox="1"/>
                <p:nvPr/>
              </p:nvSpPr>
              <p:spPr>
                <a:xfrm rot="7170049">
                  <a:off x="112242" y="115330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17455" name="文本框 561"/>
          <p:cNvSpPr txBox="1"/>
          <p:nvPr/>
        </p:nvSpPr>
        <p:spPr>
          <a:xfrm>
            <a:off x="588963" y="503238"/>
            <a:ext cx="2698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8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在这里输入标题</a:t>
            </a:r>
            <a:endParaRPr lang="zh-CN" altLang="zh-CN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5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55" grpId="0"/>
    </p:bldLst>
  </p:timing>
</p:sld>
</file>

<file path=ppt/theme/theme1.xml><?xml version="1.0" encoding="utf-8"?>
<a:theme xmlns:a="http://schemas.openxmlformats.org/drawingml/2006/main" name="微软雅黑">
  <a:themeElements>
    <a:clrScheme name="微软雅黑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 Light"/>
        <a:ea typeface="微软雅黑 Light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微软雅黑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freeppt7.com-Best powerpoint templates free download-slideshow">
  <a:themeElements>
    <a:clrScheme name="1_微软雅黑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微软雅黑">
      <a:majorFont>
        <a:latin typeface="微软雅黑 Light"/>
        <a:ea typeface="微软雅黑 Light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微软雅黑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ww.freeppt7.com-Best powerpoint template free download-slide show">
  <a:themeElements>
    <a:clrScheme name="2_微软雅黑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微软雅黑">
      <a:majorFont>
        <a:latin typeface="微软雅黑 Light"/>
        <a:ea typeface="微软雅黑 Light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微软雅黑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www.freeppt7.com-Best powerpoint templates free download-slide show">
  <a:themeElements>
    <a:clrScheme name="3_微软雅黑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微软雅黑">
      <a:majorFont>
        <a:latin typeface="微软雅黑 Light"/>
        <a:ea typeface="微软雅黑 Light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微软雅黑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4743</Words>
  <Application>WPS 演示</Application>
  <PresentationFormat>自定义</PresentationFormat>
  <Paragraphs>443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25</vt:i4>
      </vt:variant>
    </vt:vector>
  </HeadingPairs>
  <TitlesOfParts>
    <vt:vector size="61" baseType="lpstr">
      <vt:lpstr>Arial</vt:lpstr>
      <vt:lpstr>宋体</vt:lpstr>
      <vt:lpstr>Wingdings</vt:lpstr>
      <vt:lpstr>Calibri</vt:lpstr>
      <vt:lpstr>微软雅黑 Light</vt:lpstr>
      <vt:lpstr>方正姚体</vt:lpstr>
      <vt:lpstr>Agency FB</vt:lpstr>
      <vt:lpstr>方正细谭黑简体</vt:lpstr>
      <vt:lpstr>Impact</vt:lpstr>
      <vt:lpstr>Calibri Light</vt:lpstr>
      <vt:lpstr>迷你简菱心</vt:lpstr>
      <vt:lpstr>黑体</vt:lpstr>
      <vt:lpstr>Segoe Print</vt:lpstr>
      <vt:lpstr>微软雅黑</vt:lpstr>
      <vt:lpstr>Arial Unicode MS</vt:lpstr>
      <vt:lpstr>Arial</vt:lpstr>
      <vt:lpstr>Wingdings</vt:lpstr>
      <vt:lpstr>Meiryo</vt:lpstr>
      <vt:lpstr>Arial Narrow</vt:lpstr>
      <vt:lpstr>微软雅黑 Light</vt:lpstr>
      <vt:lpstr>微软雅黑</vt:lpstr>
      <vt:lpstr>www.freeppt7.com-Best powerpoint templates free download-slideshow</vt:lpstr>
      <vt:lpstr>www.freeppt7.com-Best powerpoint template free download-slide show</vt:lpstr>
      <vt:lpstr>www.freeppt7.com-Best powerpoint templates free download-slide show</vt:lpstr>
      <vt:lpstr>Excel.Chart.8</vt:lpstr>
      <vt:lpstr>Excel.Chart.8</vt:lpstr>
      <vt:lpstr>Excel.Chart.8</vt:lpstr>
      <vt:lpstr>Excel.Chart.8</vt:lpstr>
      <vt:lpstr>Excel.Chart.8</vt:lpstr>
      <vt:lpstr>Excel.Chart.8</vt:lpstr>
      <vt:lpstr>Excel.Chart.8</vt:lpstr>
      <vt:lpstr>Excel.Chart.8</vt:lpstr>
      <vt:lpstr>Excel.Chart.8</vt:lpstr>
      <vt:lpstr>Excel.Chart.8</vt:lpstr>
      <vt:lpstr>Excel.Chart.8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杨桉楠</dc:creator>
  <cp:lastModifiedBy>kwl6163com</cp:lastModifiedBy>
  <cp:revision>79</cp:revision>
  <dcterms:created xsi:type="dcterms:W3CDTF">2015-01-06T05:32:15Z</dcterms:created>
  <dcterms:modified xsi:type="dcterms:W3CDTF">2018-06-24T01:30:25Z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