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</p:sldMasterIdLst>
  <p:notesMasterIdLst>
    <p:notesMasterId r:id="rId16"/>
  </p:notesMasterIdLst>
  <p:sldIdLst>
    <p:sldId id="256" r:id="rId15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882" y="-114"/>
      </p:cViewPr>
      <p:guideLst>
        <p:guide orient="horz" pos="225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4.xml"/><Relationship Id="rId38" Type="http://schemas.openxmlformats.org/officeDocument/2006/relationships/slide" Target="slides/slide23.xml"/><Relationship Id="rId37" Type="http://schemas.openxmlformats.org/officeDocument/2006/relationships/slide" Target="slides/slide22.xml"/><Relationship Id="rId36" Type="http://schemas.openxmlformats.org/officeDocument/2006/relationships/slide" Target="slides/slide21.xml"/><Relationship Id="rId35" Type="http://schemas.openxmlformats.org/officeDocument/2006/relationships/slide" Target="slides/slide20.xml"/><Relationship Id="rId34" Type="http://schemas.openxmlformats.org/officeDocument/2006/relationships/slide" Target="slides/slide19.xml"/><Relationship Id="rId33" Type="http://schemas.openxmlformats.org/officeDocument/2006/relationships/slide" Target="slides/slide18.xml"/><Relationship Id="rId32" Type="http://schemas.openxmlformats.org/officeDocument/2006/relationships/slide" Target="slides/slide17.xml"/><Relationship Id="rId31" Type="http://schemas.openxmlformats.org/officeDocument/2006/relationships/slide" Target="slides/slide16.xml"/><Relationship Id="rId30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4.xml"/><Relationship Id="rId28" Type="http://schemas.openxmlformats.org/officeDocument/2006/relationships/slide" Target="slides/slide13.xml"/><Relationship Id="rId27" Type="http://schemas.openxmlformats.org/officeDocument/2006/relationships/slide" Target="slides/slide12.xml"/><Relationship Id="rId26" Type="http://schemas.openxmlformats.org/officeDocument/2006/relationships/slide" Target="slides/slide11.xml"/><Relationship Id="rId25" Type="http://schemas.openxmlformats.org/officeDocument/2006/relationships/slide" Target="slides/slide10.xml"/><Relationship Id="rId24" Type="http://schemas.openxmlformats.org/officeDocument/2006/relationships/slide" Target="slides/slide9.xml"/><Relationship Id="rId23" Type="http://schemas.openxmlformats.org/officeDocument/2006/relationships/slide" Target="slides/slide8.xml"/><Relationship Id="rId22" Type="http://schemas.openxmlformats.org/officeDocument/2006/relationships/slide" Target="slides/slide7.xml"/><Relationship Id="rId21" Type="http://schemas.openxmlformats.org/officeDocument/2006/relationships/slide" Target="slides/slide6.xml"/><Relationship Id="rId20" Type="http://schemas.openxmlformats.org/officeDocument/2006/relationships/slide" Target="slides/slide5.xml"/><Relationship Id="rId2" Type="http://schemas.openxmlformats.org/officeDocument/2006/relationships/theme" Target="theme/theme1.xml"/><Relationship Id="rId19" Type="http://schemas.openxmlformats.org/officeDocument/2006/relationships/slide" Target="slides/slide4.xml"/><Relationship Id="rId18" Type="http://schemas.openxmlformats.org/officeDocument/2006/relationships/slide" Target="slides/slide3.xml"/><Relationship Id="rId17" Type="http://schemas.openxmlformats.org/officeDocument/2006/relationships/slide" Target="slides/slide2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50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50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91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32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52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52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73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93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93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14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34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34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3" Type="http://schemas.openxmlformats.org/officeDocument/2006/relationships/theme" Target="../theme/theme10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3" Type="http://schemas.openxmlformats.org/officeDocument/2006/relationships/theme" Target="../theme/theme1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3" Type="http://schemas.openxmlformats.org/officeDocument/2006/relationships/theme" Target="../theme/theme1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3" Type="http://schemas.openxmlformats.org/officeDocument/2006/relationships/theme" Target="../theme/theme1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3" Type="http://schemas.openxmlformats.org/officeDocument/2006/relationships/theme" Target="../theme/theme8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3" Type="http://schemas.openxmlformats.org/officeDocument/2006/relationships/theme" Target="../theme/theme9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42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266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290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3314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8"/>
          <p:cNvPicPr>
            <a:picLocks noChangeAspect="1"/>
          </p:cNvPicPr>
          <p:nvPr userDrawn="1"/>
        </p:nvPicPr>
        <p:blipFill>
          <a:blip r:embed="rId12"/>
          <a:srcRect b="1656"/>
          <a:stretch>
            <a:fillRect/>
          </a:stretch>
        </p:blipFill>
        <p:spPr>
          <a:xfrm>
            <a:off x="0" y="0"/>
            <a:ext cx="1219200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1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95.xml"/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6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6.pn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6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95.xml"/><Relationship Id="rId2" Type="http://schemas.openxmlformats.org/officeDocument/2006/relationships/image" Target="../media/image6.pn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6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4"/>
          <p:cNvPicPr>
            <a:picLocks noChangeAspect="1"/>
          </p:cNvPicPr>
          <p:nvPr/>
        </p:nvPicPr>
        <p:blipFill>
          <a:blip r:embed="rId1"/>
          <a:srcRect r="28548"/>
          <a:stretch>
            <a:fillRect/>
          </a:stretch>
        </p:blipFill>
        <p:spPr>
          <a:xfrm>
            <a:off x="0" y="0"/>
            <a:ext cx="122491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92"/>
          <p:cNvSpPr txBox="1"/>
          <p:nvPr/>
        </p:nvSpPr>
        <p:spPr>
          <a:xfrm>
            <a:off x="4191000" y="2398713"/>
            <a:ext cx="7361238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绿色环保健康主题</a:t>
            </a:r>
            <a:endParaRPr lang="zh-CN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文本框 36"/>
          <p:cNvSpPr txBox="1"/>
          <p:nvPr/>
        </p:nvSpPr>
        <p:spPr>
          <a:xfrm>
            <a:off x="4230688" y="3295650"/>
            <a:ext cx="5465762" cy="369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PROFESSIONNAL BUSINESS TEMPALTE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4" name="文本框 36"/>
          <p:cNvSpPr txBox="1"/>
          <p:nvPr/>
        </p:nvSpPr>
        <p:spPr>
          <a:xfrm>
            <a:off x="4230688" y="3673475"/>
            <a:ext cx="4265612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演示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5365" name="直接连接符 9"/>
          <p:cNvCxnSpPr/>
          <p:nvPr/>
        </p:nvCxnSpPr>
        <p:spPr>
          <a:xfrm>
            <a:off x="4343400" y="2447925"/>
            <a:ext cx="6015038" cy="0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66" name="文本框 11"/>
          <p:cNvSpPr txBox="1"/>
          <p:nvPr/>
        </p:nvSpPr>
        <p:spPr>
          <a:xfrm>
            <a:off x="4191000" y="746125"/>
            <a:ext cx="3593465" cy="1861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15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201X</a:t>
            </a:r>
            <a:endParaRPr lang="zh-CN" altLang="en-US" sz="115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15367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738" y="1800225"/>
            <a:ext cx="8950325" cy="473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组合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20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Freeform 5"/>
          <p:cNvSpPr/>
          <p:nvPr/>
        </p:nvSpPr>
        <p:spPr>
          <a:xfrm>
            <a:off x="2305050" y="4894263"/>
            <a:ext cx="1016000" cy="9334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45" h="501">
                <a:moveTo>
                  <a:pt x="545" y="103"/>
                </a:moveTo>
                <a:cubicBezTo>
                  <a:pt x="545" y="0"/>
                  <a:pt x="545" y="0"/>
                  <a:pt x="545" y="0"/>
                </a:cubicBezTo>
                <a:cubicBezTo>
                  <a:pt x="524" y="0"/>
                  <a:pt x="524" y="0"/>
                  <a:pt x="52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21" y="153"/>
                  <a:pt x="21" y="153"/>
                  <a:pt x="21" y="153"/>
                </a:cubicBezTo>
                <a:cubicBezTo>
                  <a:pt x="9" y="154"/>
                  <a:pt x="0" y="163"/>
                  <a:pt x="0" y="175"/>
                </a:cubicBezTo>
                <a:cubicBezTo>
                  <a:pt x="0" y="187"/>
                  <a:pt x="9" y="196"/>
                  <a:pt x="21" y="197"/>
                </a:cubicBezTo>
                <a:cubicBezTo>
                  <a:pt x="21" y="230"/>
                  <a:pt x="21" y="230"/>
                  <a:pt x="21" y="230"/>
                </a:cubicBezTo>
                <a:cubicBezTo>
                  <a:pt x="9" y="231"/>
                  <a:pt x="0" y="240"/>
                  <a:pt x="0" y="252"/>
                </a:cubicBezTo>
                <a:cubicBezTo>
                  <a:pt x="0" y="264"/>
                  <a:pt x="9" y="274"/>
                  <a:pt x="21" y="274"/>
                </a:cubicBezTo>
                <a:cubicBezTo>
                  <a:pt x="21" y="308"/>
                  <a:pt x="21" y="308"/>
                  <a:pt x="21" y="308"/>
                </a:cubicBezTo>
                <a:cubicBezTo>
                  <a:pt x="9" y="308"/>
                  <a:pt x="0" y="317"/>
                  <a:pt x="0" y="329"/>
                </a:cubicBezTo>
                <a:cubicBezTo>
                  <a:pt x="0" y="341"/>
                  <a:pt x="9" y="351"/>
                  <a:pt x="21" y="351"/>
                </a:cubicBezTo>
                <a:cubicBezTo>
                  <a:pt x="21" y="378"/>
                  <a:pt x="21" y="378"/>
                  <a:pt x="21" y="37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4" y="473"/>
                  <a:pt x="204" y="473"/>
                  <a:pt x="204" y="473"/>
                </a:cubicBezTo>
                <a:cubicBezTo>
                  <a:pt x="214" y="489"/>
                  <a:pt x="241" y="501"/>
                  <a:pt x="272" y="501"/>
                </a:cubicBezTo>
                <a:cubicBezTo>
                  <a:pt x="304" y="501"/>
                  <a:pt x="331" y="489"/>
                  <a:pt x="341" y="473"/>
                </a:cubicBezTo>
                <a:cubicBezTo>
                  <a:pt x="354" y="473"/>
                  <a:pt x="354" y="473"/>
                  <a:pt x="354" y="473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78"/>
                  <a:pt x="524" y="378"/>
                  <a:pt x="524" y="378"/>
                </a:cubicBezTo>
                <a:cubicBezTo>
                  <a:pt x="524" y="351"/>
                  <a:pt x="524" y="351"/>
                  <a:pt x="524" y="351"/>
                </a:cubicBezTo>
                <a:cubicBezTo>
                  <a:pt x="536" y="351"/>
                  <a:pt x="545" y="341"/>
                  <a:pt x="545" y="329"/>
                </a:cubicBezTo>
                <a:cubicBezTo>
                  <a:pt x="545" y="317"/>
                  <a:pt x="536" y="308"/>
                  <a:pt x="524" y="308"/>
                </a:cubicBezTo>
                <a:cubicBezTo>
                  <a:pt x="524" y="274"/>
                  <a:pt x="524" y="274"/>
                  <a:pt x="524" y="274"/>
                </a:cubicBezTo>
                <a:cubicBezTo>
                  <a:pt x="536" y="274"/>
                  <a:pt x="545" y="264"/>
                  <a:pt x="545" y="252"/>
                </a:cubicBezTo>
                <a:cubicBezTo>
                  <a:pt x="545" y="240"/>
                  <a:pt x="536" y="231"/>
                  <a:pt x="524" y="230"/>
                </a:cubicBezTo>
                <a:cubicBezTo>
                  <a:pt x="524" y="197"/>
                  <a:pt x="524" y="197"/>
                  <a:pt x="524" y="197"/>
                </a:cubicBezTo>
                <a:cubicBezTo>
                  <a:pt x="536" y="196"/>
                  <a:pt x="545" y="187"/>
                  <a:pt x="545" y="175"/>
                </a:cubicBezTo>
                <a:cubicBezTo>
                  <a:pt x="545" y="163"/>
                  <a:pt x="536" y="153"/>
                  <a:pt x="524" y="153"/>
                </a:cubicBezTo>
                <a:cubicBezTo>
                  <a:pt x="524" y="130"/>
                  <a:pt x="524" y="130"/>
                  <a:pt x="524" y="130"/>
                </a:cubicBezTo>
                <a:lnTo>
                  <a:pt x="545" y="103"/>
                </a:lnTo>
                <a:close/>
              </a:path>
            </a:pathLst>
          </a:custGeom>
          <a:solidFill>
            <a:srgbClr val="A6A6A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6" name="Freeform 6"/>
          <p:cNvSpPr/>
          <p:nvPr/>
        </p:nvSpPr>
        <p:spPr>
          <a:xfrm>
            <a:off x="2060575" y="4100513"/>
            <a:ext cx="722313" cy="720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387" h="386">
                <a:moveTo>
                  <a:pt x="0" y="0"/>
                </a:moveTo>
                <a:cubicBezTo>
                  <a:pt x="29" y="56"/>
                  <a:pt x="48" y="106"/>
                  <a:pt x="48" y="150"/>
                </a:cubicBezTo>
                <a:cubicBezTo>
                  <a:pt x="48" y="328"/>
                  <a:pt x="110" y="386"/>
                  <a:pt x="157" y="386"/>
                </a:cubicBezTo>
                <a:cubicBezTo>
                  <a:pt x="204" y="386"/>
                  <a:pt x="387" y="386"/>
                  <a:pt x="387" y="386"/>
                </a:cubicBezTo>
                <a:cubicBezTo>
                  <a:pt x="387" y="0"/>
                  <a:pt x="387" y="0"/>
                  <a:pt x="38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6A6A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7" name="Freeform 7"/>
          <p:cNvSpPr/>
          <p:nvPr/>
        </p:nvSpPr>
        <p:spPr>
          <a:xfrm>
            <a:off x="1636713" y="3314700"/>
            <a:ext cx="1146175" cy="719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614" h="386">
                <a:moveTo>
                  <a:pt x="0" y="0"/>
                </a:moveTo>
                <a:cubicBezTo>
                  <a:pt x="52" y="143"/>
                  <a:pt x="144" y="274"/>
                  <a:pt x="207" y="386"/>
                </a:cubicBezTo>
                <a:cubicBezTo>
                  <a:pt x="614" y="386"/>
                  <a:pt x="614" y="386"/>
                  <a:pt x="614" y="386"/>
                </a:cubicBezTo>
                <a:cubicBezTo>
                  <a:pt x="614" y="0"/>
                  <a:pt x="614" y="0"/>
                  <a:pt x="61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DDA0B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8" name="Freeform 8"/>
          <p:cNvSpPr/>
          <p:nvPr/>
        </p:nvSpPr>
        <p:spPr>
          <a:xfrm>
            <a:off x="1558925" y="1739900"/>
            <a:ext cx="1223963" cy="15081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55" h="808">
                <a:moveTo>
                  <a:pt x="655" y="808"/>
                </a:moveTo>
                <a:cubicBezTo>
                  <a:pt x="655" y="0"/>
                  <a:pt x="655" y="0"/>
                  <a:pt x="655" y="0"/>
                </a:cubicBezTo>
                <a:cubicBezTo>
                  <a:pt x="202" y="0"/>
                  <a:pt x="0" y="369"/>
                  <a:pt x="0" y="638"/>
                </a:cubicBezTo>
                <a:cubicBezTo>
                  <a:pt x="0" y="696"/>
                  <a:pt x="11" y="753"/>
                  <a:pt x="29" y="808"/>
                </a:cubicBezTo>
                <a:lnTo>
                  <a:pt x="655" y="808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9" name="Freeform 9"/>
          <p:cNvSpPr/>
          <p:nvPr/>
        </p:nvSpPr>
        <p:spPr>
          <a:xfrm>
            <a:off x="2844800" y="1743075"/>
            <a:ext cx="1057275" cy="7175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2147483647"/>
              </a:cxn>
            </a:cxnLst>
            <a:pathLst>
              <a:path w="566" h="385">
                <a:moveTo>
                  <a:pt x="0" y="385"/>
                </a:moveTo>
                <a:cubicBezTo>
                  <a:pt x="566" y="385"/>
                  <a:pt x="566" y="385"/>
                  <a:pt x="566" y="385"/>
                </a:cubicBezTo>
                <a:cubicBezTo>
                  <a:pt x="483" y="190"/>
                  <a:pt x="299" y="13"/>
                  <a:pt x="0" y="0"/>
                </a:cubicBezTo>
                <a:lnTo>
                  <a:pt x="0" y="385"/>
                </a:lnTo>
                <a:close/>
              </a:path>
            </a:pathLst>
          </a:custGeom>
          <a:solidFill>
            <a:srgbClr val="015498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0" name="Freeform 10"/>
          <p:cNvSpPr/>
          <p:nvPr/>
        </p:nvSpPr>
        <p:spPr>
          <a:xfrm>
            <a:off x="2844800" y="2528888"/>
            <a:ext cx="1158875" cy="71913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620" h="386">
                <a:moveTo>
                  <a:pt x="58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6"/>
                  <a:pt x="0" y="386"/>
                  <a:pt x="0" y="386"/>
                </a:cubicBezTo>
                <a:cubicBezTo>
                  <a:pt x="592" y="386"/>
                  <a:pt x="592" y="386"/>
                  <a:pt x="592" y="386"/>
                </a:cubicBezTo>
                <a:cubicBezTo>
                  <a:pt x="609" y="331"/>
                  <a:pt x="620" y="274"/>
                  <a:pt x="620" y="216"/>
                </a:cubicBezTo>
                <a:cubicBezTo>
                  <a:pt x="620" y="148"/>
                  <a:pt x="607" y="73"/>
                  <a:pt x="580" y="0"/>
                </a:cubicBez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1" name="Freeform 11"/>
          <p:cNvSpPr/>
          <p:nvPr/>
        </p:nvSpPr>
        <p:spPr>
          <a:xfrm>
            <a:off x="2844800" y="3314700"/>
            <a:ext cx="1082675" cy="1506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580" h="808">
                <a:moveTo>
                  <a:pt x="0" y="0"/>
                </a:moveTo>
                <a:cubicBezTo>
                  <a:pt x="0" y="808"/>
                  <a:pt x="0" y="808"/>
                  <a:pt x="0" y="808"/>
                </a:cubicBezTo>
                <a:cubicBezTo>
                  <a:pt x="56" y="808"/>
                  <a:pt x="161" y="808"/>
                  <a:pt x="195" y="808"/>
                </a:cubicBezTo>
                <a:cubicBezTo>
                  <a:pt x="242" y="808"/>
                  <a:pt x="304" y="750"/>
                  <a:pt x="304" y="572"/>
                </a:cubicBezTo>
                <a:cubicBezTo>
                  <a:pt x="304" y="434"/>
                  <a:pt x="495" y="232"/>
                  <a:pt x="5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2" name="Oval 64"/>
          <p:cNvSpPr/>
          <p:nvPr/>
        </p:nvSpPr>
        <p:spPr>
          <a:xfrm>
            <a:off x="4800600" y="2260600"/>
            <a:ext cx="700088" cy="700088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5ABC15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3" name="Oval 67"/>
          <p:cNvSpPr/>
          <p:nvPr/>
        </p:nvSpPr>
        <p:spPr>
          <a:xfrm>
            <a:off x="4800600" y="3379788"/>
            <a:ext cx="700088" cy="700087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19A9A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19A9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AU" altLang="en-US" sz="2800" b="1" dirty="0">
              <a:solidFill>
                <a:srgbClr val="19A9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4" name="Oval 70"/>
          <p:cNvSpPr/>
          <p:nvPr/>
        </p:nvSpPr>
        <p:spPr>
          <a:xfrm>
            <a:off x="4800600" y="4521200"/>
            <a:ext cx="700088" cy="700088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AU" altLang="en-US" sz="2800" b="1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5" name="Oval 103"/>
          <p:cNvSpPr/>
          <p:nvPr/>
        </p:nvSpPr>
        <p:spPr>
          <a:xfrm>
            <a:off x="7950200" y="3376613"/>
            <a:ext cx="700088" cy="700087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015498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0154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AU" altLang="en-US" sz="2800" b="1" dirty="0">
              <a:solidFill>
                <a:srgbClr val="0154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6" name="Oval 106"/>
          <p:cNvSpPr/>
          <p:nvPr/>
        </p:nvSpPr>
        <p:spPr>
          <a:xfrm>
            <a:off x="7950200" y="2319338"/>
            <a:ext cx="700088" cy="700087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8DDA0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8DDA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 dirty="0">
              <a:solidFill>
                <a:srgbClr val="8DDA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7" name="Oval 109"/>
          <p:cNvSpPr/>
          <p:nvPr/>
        </p:nvSpPr>
        <p:spPr>
          <a:xfrm>
            <a:off x="7950200" y="4521200"/>
            <a:ext cx="700088" cy="700088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rgbClr val="B8CBD3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2800" b="1" dirty="0">
                <a:solidFill>
                  <a:srgbClr val="B8CB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AU" altLang="en-US" sz="2800" b="1" dirty="0">
              <a:solidFill>
                <a:srgbClr val="B8CBD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8" name="TextBox 15"/>
          <p:cNvSpPr txBox="1"/>
          <p:nvPr/>
        </p:nvSpPr>
        <p:spPr>
          <a:xfrm>
            <a:off x="1938338" y="2400300"/>
            <a:ext cx="65881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9" name="TextBox 119"/>
          <p:cNvSpPr txBox="1"/>
          <p:nvPr/>
        </p:nvSpPr>
        <p:spPr>
          <a:xfrm>
            <a:off x="3057525" y="2700338"/>
            <a:ext cx="65881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13%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10" name="TextBox 120"/>
          <p:cNvSpPr txBox="1"/>
          <p:nvPr/>
        </p:nvSpPr>
        <p:spPr>
          <a:xfrm>
            <a:off x="2214563" y="4276725"/>
            <a:ext cx="525462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11" name="TextBox 16"/>
          <p:cNvSpPr txBox="1"/>
          <p:nvPr/>
        </p:nvSpPr>
        <p:spPr>
          <a:xfrm>
            <a:off x="5500688" y="2192338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3812" name="TextBox 16"/>
          <p:cNvSpPr txBox="1"/>
          <p:nvPr/>
        </p:nvSpPr>
        <p:spPr>
          <a:xfrm>
            <a:off x="5500688" y="3357563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3813" name="TextBox 16"/>
          <p:cNvSpPr txBox="1"/>
          <p:nvPr/>
        </p:nvSpPr>
        <p:spPr>
          <a:xfrm>
            <a:off x="5500688" y="4521200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3814" name="TextBox 16"/>
          <p:cNvSpPr txBox="1"/>
          <p:nvPr/>
        </p:nvSpPr>
        <p:spPr>
          <a:xfrm>
            <a:off x="8709025" y="2192338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3815" name="TextBox 16"/>
          <p:cNvSpPr txBox="1"/>
          <p:nvPr/>
        </p:nvSpPr>
        <p:spPr>
          <a:xfrm>
            <a:off x="8709025" y="3357563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3816" name="TextBox 16"/>
          <p:cNvSpPr txBox="1"/>
          <p:nvPr/>
        </p:nvSpPr>
        <p:spPr>
          <a:xfrm>
            <a:off x="8709025" y="4521200"/>
            <a:ext cx="205740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"/>
          <p:cNvPicPr>
            <a:picLocks noChangeAspect="1"/>
          </p:cNvPicPr>
          <p:nvPr/>
        </p:nvPicPr>
        <p:blipFill>
          <a:blip r:embed="rId1"/>
          <a:srcRect t="40950"/>
          <a:stretch>
            <a:fillRect/>
          </a:stretch>
        </p:blipFill>
        <p:spPr>
          <a:xfrm>
            <a:off x="-28575" y="0"/>
            <a:ext cx="12249150" cy="4683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2" name="Group 3"/>
          <p:cNvGrpSpPr/>
          <p:nvPr/>
        </p:nvGrpSpPr>
        <p:grpSpPr>
          <a:xfrm>
            <a:off x="519113" y="5051425"/>
            <a:ext cx="3298825" cy="738188"/>
            <a:chOff x="0" y="0"/>
            <a:chExt cx="3297991" cy="738664"/>
          </a:xfrm>
        </p:grpSpPr>
        <p:sp>
          <p:nvSpPr>
            <p:cNvPr id="35843" name="Oval 4"/>
            <p:cNvSpPr/>
            <p:nvPr/>
          </p:nvSpPr>
          <p:spPr>
            <a:xfrm>
              <a:off x="0" y="18045"/>
              <a:ext cx="639271" cy="639271"/>
            </a:xfrm>
            <a:prstGeom prst="ellipse">
              <a:avLst/>
            </a:prstGeom>
            <a:solidFill>
              <a:srgbClr val="015498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44" name="TextBox 6"/>
            <p:cNvSpPr txBox="1"/>
            <p:nvPr/>
          </p:nvSpPr>
          <p:spPr>
            <a:xfrm>
              <a:off x="778408" y="0"/>
              <a:ext cx="2519583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5" name="Group 7"/>
          <p:cNvGrpSpPr/>
          <p:nvPr/>
        </p:nvGrpSpPr>
        <p:grpSpPr>
          <a:xfrm>
            <a:off x="4225925" y="5068888"/>
            <a:ext cx="3278188" cy="738187"/>
            <a:chOff x="0" y="0"/>
            <a:chExt cx="3278770" cy="738664"/>
          </a:xfrm>
        </p:grpSpPr>
        <p:sp>
          <p:nvSpPr>
            <p:cNvPr id="35846" name="Oval 8"/>
            <p:cNvSpPr/>
            <p:nvPr/>
          </p:nvSpPr>
          <p:spPr>
            <a:xfrm>
              <a:off x="0" y="0"/>
              <a:ext cx="639271" cy="639271"/>
            </a:xfrm>
            <a:prstGeom prst="ellipse">
              <a:avLst/>
            </a:prstGeom>
            <a:solidFill>
              <a:srgbClr val="015498"/>
            </a:solidFill>
            <a:ln w="9525">
              <a:noFill/>
            </a:ln>
          </p:spPr>
          <p:txBody>
            <a:bodyPr anchor="ctr"/>
            <a:p>
              <a:pPr algn="ctr"/>
              <a:endParaRPr lang="en-US" altLang="zh-CN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47" name="TextBox 10"/>
            <p:cNvSpPr txBox="1"/>
            <p:nvPr/>
          </p:nvSpPr>
          <p:spPr>
            <a:xfrm>
              <a:off x="778408" y="0"/>
              <a:ext cx="2500362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因为专业、愈逐极致，我们力求为客户提供兼顾商业价值体现与视觉艺术并重的作品。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848" name="任意多边形 22"/>
          <p:cNvSpPr/>
          <p:nvPr/>
        </p:nvSpPr>
        <p:spPr>
          <a:xfrm>
            <a:off x="7504113" y="2046288"/>
            <a:ext cx="4687887" cy="2249487"/>
          </a:xfrm>
          <a:custGeom>
            <a:avLst/>
            <a:gdLst/>
            <a:ahLst/>
            <a:cxnLst>
              <a:cxn ang="0">
                <a:pos x="562433" y="0"/>
              </a:cxn>
              <a:cxn ang="0">
                <a:pos x="4688107" y="0"/>
              </a:cxn>
              <a:cxn ang="0">
                <a:pos x="4688107" y="2249195"/>
              </a:cxn>
              <a:cxn ang="0">
                <a:pos x="562433" y="2249195"/>
              </a:cxn>
              <a:cxn ang="0">
                <a:pos x="0" y="1124600"/>
              </a:cxn>
              <a:cxn ang="0">
                <a:pos x="562433" y="0"/>
              </a:cxn>
            </a:cxnLst>
            <a:pathLst>
              <a:path w="4687812" h="2249584">
                <a:moveTo>
                  <a:pt x="562397" y="0"/>
                </a:moveTo>
                <a:lnTo>
                  <a:pt x="4687812" y="0"/>
                </a:lnTo>
                <a:lnTo>
                  <a:pt x="4687812" y="2249584"/>
                </a:lnTo>
                <a:lnTo>
                  <a:pt x="562397" y="2249584"/>
                </a:lnTo>
                <a:lnTo>
                  <a:pt x="0" y="1124792"/>
                </a:lnTo>
                <a:lnTo>
                  <a:pt x="562397" y="0"/>
                </a:lnTo>
                <a:close/>
              </a:path>
            </a:pathLst>
          </a:custGeom>
          <a:solidFill>
            <a:srgbClr val="015498">
              <a:alpha val="89803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849" name="TextBox 12"/>
          <p:cNvSpPr txBox="1"/>
          <p:nvPr/>
        </p:nvSpPr>
        <p:spPr>
          <a:xfrm>
            <a:off x="8062913" y="2847975"/>
            <a:ext cx="41290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850" name="TextBox 13"/>
          <p:cNvSpPr txBox="1"/>
          <p:nvPr/>
        </p:nvSpPr>
        <p:spPr>
          <a:xfrm>
            <a:off x="8010525" y="5051425"/>
            <a:ext cx="379095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由多位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851" name="组合 25"/>
          <p:cNvPicPr/>
          <p:nvPr/>
        </p:nvPicPr>
        <p:blipFill>
          <a:blip r:embed="rId2"/>
          <a:stretch>
            <a:fillRect/>
          </a:stretch>
        </p:blipFill>
        <p:spPr>
          <a:xfrm>
            <a:off x="4370388" y="5248275"/>
            <a:ext cx="347662" cy="28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2" name="Freeform 273"/>
          <p:cNvSpPr/>
          <p:nvPr/>
        </p:nvSpPr>
        <p:spPr>
          <a:xfrm>
            <a:off x="663575" y="5210175"/>
            <a:ext cx="349250" cy="3492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8" h="128">
                <a:moveTo>
                  <a:pt x="88" y="77"/>
                </a:moveTo>
                <a:lnTo>
                  <a:pt x="128" y="51"/>
                </a:lnTo>
                <a:lnTo>
                  <a:pt x="79" y="51"/>
                </a:lnTo>
                <a:lnTo>
                  <a:pt x="64" y="0"/>
                </a:lnTo>
                <a:lnTo>
                  <a:pt x="50" y="51"/>
                </a:lnTo>
                <a:lnTo>
                  <a:pt x="0" y="51"/>
                </a:lnTo>
                <a:lnTo>
                  <a:pt x="41" y="77"/>
                </a:lnTo>
                <a:lnTo>
                  <a:pt x="26" y="128"/>
                </a:lnTo>
                <a:lnTo>
                  <a:pt x="64" y="94"/>
                </a:lnTo>
                <a:lnTo>
                  <a:pt x="105" y="128"/>
                </a:lnTo>
                <a:lnTo>
                  <a:pt x="88" y="77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占位符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0" y="1871663"/>
            <a:ext cx="1884363" cy="188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0" name="图片占位符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1871663"/>
            <a:ext cx="1695450" cy="188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Oval 21"/>
          <p:cNvSpPr/>
          <p:nvPr/>
        </p:nvSpPr>
        <p:spPr>
          <a:xfrm>
            <a:off x="3921125" y="1873250"/>
            <a:ext cx="1881188" cy="18827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id-ID" altLang="en-US" sz="5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7892" name="Oval 25"/>
          <p:cNvSpPr/>
          <p:nvPr/>
        </p:nvSpPr>
        <p:spPr>
          <a:xfrm>
            <a:off x="8856663" y="1873250"/>
            <a:ext cx="1882775" cy="1882775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US" altLang="zh-CN" sz="48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7893" name="Oval 22"/>
          <p:cNvSpPr/>
          <p:nvPr/>
        </p:nvSpPr>
        <p:spPr>
          <a:xfrm>
            <a:off x="2919413" y="1993900"/>
            <a:ext cx="473075" cy="471488"/>
          </a:xfrm>
          <a:prstGeom prst="ellipse">
            <a:avLst/>
          </a:prstGeom>
          <a:solidFill>
            <a:srgbClr val="0BB24B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AU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4" name="Oval 26"/>
          <p:cNvSpPr/>
          <p:nvPr/>
        </p:nvSpPr>
        <p:spPr>
          <a:xfrm>
            <a:off x="7856538" y="1993900"/>
            <a:ext cx="471487" cy="471488"/>
          </a:xfrm>
          <a:prstGeom prst="ellipse">
            <a:avLst/>
          </a:prstGeom>
          <a:solidFill>
            <a:srgbClr val="0BB24B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r>
              <a:rPr lang="en-AU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AU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5" name="AutoShape 38"/>
          <p:cNvSpPr/>
          <p:nvPr/>
        </p:nvSpPr>
        <p:spPr>
          <a:xfrm>
            <a:off x="4567238" y="2465388"/>
            <a:ext cx="588962" cy="5889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1066276051" y="2147483647"/>
              </a:cxn>
              <a:cxn ang="0">
                <a:pos x="2147483647" y="195841311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143107207"/>
              </a:cxn>
              <a:cxn ang="0">
                <a:pos x="2147483647" y="1799215873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196728033"/>
              </a:cxn>
              <a:cxn ang="0">
                <a:pos x="2147483647" y="271403735"/>
              </a:cxn>
              <a:cxn ang="0">
                <a:pos x="2147483647" y="0"/>
              </a:cxn>
              <a:cxn ang="0">
                <a:pos x="2147483647" y="271403735"/>
              </a:cxn>
              <a:cxn ang="0">
                <a:pos x="2147483647" y="699795888"/>
              </a:cxn>
              <a:cxn ang="0">
                <a:pos x="2147483647" y="1143107207"/>
              </a:cxn>
              <a:cxn ang="0">
                <a:pos x="2147483647" y="1143107207"/>
              </a:cxn>
            </a:cxnLst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7896" name="AutoShape 39"/>
          <p:cNvSpPr/>
          <p:nvPr/>
        </p:nvSpPr>
        <p:spPr>
          <a:xfrm>
            <a:off x="9504363" y="2505075"/>
            <a:ext cx="587375" cy="5873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61936632"/>
              </a:cxn>
              <a:cxn ang="0">
                <a:pos x="2147483647" y="883659031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736020420" y="2147483647"/>
              </a:cxn>
              <a:cxn ang="0">
                <a:pos x="217094211" y="2147483647"/>
              </a:cxn>
              <a:cxn ang="0">
                <a:pos x="0" y="2147483647"/>
              </a:cxn>
              <a:cxn ang="0">
                <a:pos x="0" y="883659031"/>
              </a:cxn>
              <a:cxn ang="0">
                <a:pos x="217094211" y="261936632"/>
              </a:cxn>
              <a:cxn ang="0">
                <a:pos x="736020420" y="0"/>
              </a:cxn>
              <a:cxn ang="0">
                <a:pos x="2147483647" y="0"/>
              </a:cxn>
              <a:cxn ang="0">
                <a:pos x="2147483647" y="1187159717"/>
              </a:cxn>
              <a:cxn ang="0">
                <a:pos x="985368196" y="1187159717"/>
              </a:cxn>
              <a:cxn ang="0">
                <a:pos x="985368196" y="2147483647"/>
              </a:cxn>
              <a:cxn ang="0">
                <a:pos x="2147483647" y="2147483647"/>
              </a:cxn>
              <a:cxn ang="0">
                <a:pos x="2147483647" y="118715971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968023156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968023156" y="2147483647"/>
              </a:cxn>
              <a:cxn ang="0">
                <a:pos x="1968023156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7897" name="组合 43"/>
          <p:cNvGrpSpPr/>
          <p:nvPr/>
        </p:nvGrpSpPr>
        <p:grpSpPr>
          <a:xfrm>
            <a:off x="1335088" y="4124325"/>
            <a:ext cx="2057400" cy="1525231"/>
            <a:chOff x="0" y="0"/>
            <a:chExt cx="1836486" cy="1524692"/>
          </a:xfrm>
        </p:grpSpPr>
        <p:sp>
          <p:nvSpPr>
            <p:cNvPr id="37898" name="TextBox 15"/>
            <p:cNvSpPr txBox="1"/>
            <p:nvPr/>
          </p:nvSpPr>
          <p:spPr>
            <a:xfrm>
              <a:off x="12699" y="0"/>
              <a:ext cx="1703232" cy="3681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7899" name="TextBox 16"/>
            <p:cNvSpPr txBox="1"/>
            <p:nvPr/>
          </p:nvSpPr>
          <p:spPr>
            <a:xfrm>
              <a:off x="0" y="356705"/>
              <a:ext cx="1836486" cy="1167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7900" name="组合 46"/>
          <p:cNvGrpSpPr/>
          <p:nvPr/>
        </p:nvGrpSpPr>
        <p:grpSpPr>
          <a:xfrm>
            <a:off x="3817938" y="4124325"/>
            <a:ext cx="2057400" cy="1525231"/>
            <a:chOff x="0" y="0"/>
            <a:chExt cx="1836486" cy="1524692"/>
          </a:xfrm>
        </p:grpSpPr>
        <p:sp>
          <p:nvSpPr>
            <p:cNvPr id="37901" name="TextBox 15"/>
            <p:cNvSpPr txBox="1"/>
            <p:nvPr/>
          </p:nvSpPr>
          <p:spPr>
            <a:xfrm>
              <a:off x="12700" y="0"/>
              <a:ext cx="1703232" cy="3681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7902" name="TextBox 16"/>
            <p:cNvSpPr txBox="1"/>
            <p:nvPr/>
          </p:nvSpPr>
          <p:spPr>
            <a:xfrm>
              <a:off x="0" y="356705"/>
              <a:ext cx="1836486" cy="1167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7903" name="组合 49"/>
          <p:cNvGrpSpPr/>
          <p:nvPr/>
        </p:nvGrpSpPr>
        <p:grpSpPr>
          <a:xfrm>
            <a:off x="6300788" y="4124325"/>
            <a:ext cx="2057400" cy="1525231"/>
            <a:chOff x="0" y="0"/>
            <a:chExt cx="1836486" cy="1524692"/>
          </a:xfrm>
        </p:grpSpPr>
        <p:sp>
          <p:nvSpPr>
            <p:cNvPr id="37904" name="TextBox 15"/>
            <p:cNvSpPr txBox="1"/>
            <p:nvPr/>
          </p:nvSpPr>
          <p:spPr>
            <a:xfrm>
              <a:off x="12699" y="0"/>
              <a:ext cx="1703232" cy="3681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7905" name="TextBox 16"/>
            <p:cNvSpPr txBox="1"/>
            <p:nvPr/>
          </p:nvSpPr>
          <p:spPr>
            <a:xfrm>
              <a:off x="0" y="356705"/>
              <a:ext cx="1836486" cy="1167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7906" name="组合 52"/>
          <p:cNvGrpSpPr/>
          <p:nvPr/>
        </p:nvGrpSpPr>
        <p:grpSpPr>
          <a:xfrm>
            <a:off x="8783638" y="4124325"/>
            <a:ext cx="2057400" cy="1525231"/>
            <a:chOff x="0" y="0"/>
            <a:chExt cx="1836486" cy="1524692"/>
          </a:xfrm>
        </p:grpSpPr>
        <p:sp>
          <p:nvSpPr>
            <p:cNvPr id="37907" name="TextBox 15"/>
            <p:cNvSpPr txBox="1"/>
            <p:nvPr/>
          </p:nvSpPr>
          <p:spPr>
            <a:xfrm>
              <a:off x="12700" y="0"/>
              <a:ext cx="1703232" cy="3681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7908" name="TextBox 16"/>
            <p:cNvSpPr txBox="1"/>
            <p:nvPr/>
          </p:nvSpPr>
          <p:spPr>
            <a:xfrm>
              <a:off x="0" y="356705"/>
              <a:ext cx="1836486" cy="11679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pic>
        <p:nvPicPr>
          <p:cNvPr id="37909" name="组合 60"/>
          <p:cNvPicPr/>
          <p:nvPr/>
        </p:nvPicPr>
        <p:blipFill>
          <a:blip r:embed="rId3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10" name="文本框 68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Oval 103"/>
          <p:cNvSpPr/>
          <p:nvPr/>
        </p:nvSpPr>
        <p:spPr>
          <a:xfrm>
            <a:off x="3101975" y="2073275"/>
            <a:ext cx="585788" cy="585788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38" name="Oval 106"/>
          <p:cNvSpPr/>
          <p:nvPr/>
        </p:nvSpPr>
        <p:spPr>
          <a:xfrm>
            <a:off x="3101975" y="3408363"/>
            <a:ext cx="585788" cy="585787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39" name="Oval 109"/>
          <p:cNvSpPr/>
          <p:nvPr/>
        </p:nvSpPr>
        <p:spPr>
          <a:xfrm>
            <a:off x="3101975" y="4745038"/>
            <a:ext cx="585788" cy="585787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pic>
        <p:nvPicPr>
          <p:cNvPr id="39940" name="图片占位符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4038" y="1957388"/>
            <a:ext cx="3463925" cy="3462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Oval 87"/>
          <p:cNvSpPr/>
          <p:nvPr/>
        </p:nvSpPr>
        <p:spPr>
          <a:xfrm>
            <a:off x="5703888" y="1608138"/>
            <a:ext cx="784225" cy="785812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2" name="Oval 88"/>
          <p:cNvSpPr/>
          <p:nvPr/>
        </p:nvSpPr>
        <p:spPr>
          <a:xfrm>
            <a:off x="5703888" y="4979988"/>
            <a:ext cx="784225" cy="785812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3" name="Oval 98"/>
          <p:cNvSpPr/>
          <p:nvPr/>
        </p:nvSpPr>
        <p:spPr>
          <a:xfrm>
            <a:off x="7164388" y="4138613"/>
            <a:ext cx="785812" cy="78422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4" name="Oval 99"/>
          <p:cNvSpPr/>
          <p:nvPr/>
        </p:nvSpPr>
        <p:spPr>
          <a:xfrm>
            <a:off x="7164388" y="2451100"/>
            <a:ext cx="785812" cy="784225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5" name="Oval 100"/>
          <p:cNvSpPr/>
          <p:nvPr/>
        </p:nvSpPr>
        <p:spPr>
          <a:xfrm>
            <a:off x="4241800" y="4138613"/>
            <a:ext cx="785813" cy="78422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6" name="Oval 101"/>
          <p:cNvSpPr/>
          <p:nvPr/>
        </p:nvSpPr>
        <p:spPr>
          <a:xfrm>
            <a:off x="4241800" y="2451100"/>
            <a:ext cx="785813" cy="784225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Oval 103"/>
          <p:cNvSpPr/>
          <p:nvPr/>
        </p:nvSpPr>
        <p:spPr>
          <a:xfrm>
            <a:off x="8524875" y="2073275"/>
            <a:ext cx="585788" cy="585788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8" name="Oval 106"/>
          <p:cNvSpPr/>
          <p:nvPr/>
        </p:nvSpPr>
        <p:spPr>
          <a:xfrm>
            <a:off x="8524875" y="3408363"/>
            <a:ext cx="585788" cy="585787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49" name="Oval 109"/>
          <p:cNvSpPr/>
          <p:nvPr/>
        </p:nvSpPr>
        <p:spPr>
          <a:xfrm>
            <a:off x="8524875" y="4745038"/>
            <a:ext cx="585788" cy="585787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AU" altLang="en-US" sz="1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39950" name="AutoShape 37"/>
          <p:cNvSpPr/>
          <p:nvPr/>
        </p:nvSpPr>
        <p:spPr>
          <a:xfrm>
            <a:off x="5899150" y="1798638"/>
            <a:ext cx="387350" cy="387350"/>
          </a:xfrm>
          <a:custGeom>
            <a:avLst/>
            <a:gdLst/>
            <a:ahLst/>
            <a:cxnLst>
              <a:cxn ang="0">
                <a:pos x="1117648669" y="0"/>
              </a:cxn>
              <a:cxn ang="0">
                <a:pos x="1552416178" y="87594759"/>
              </a:cxn>
              <a:cxn ang="0">
                <a:pos x="1908071064" y="326492463"/>
              </a:cxn>
              <a:cxn ang="0">
                <a:pos x="2147072239" y="681531175"/>
              </a:cxn>
              <a:cxn ang="0">
                <a:pos x="2147483647" y="1116921599"/>
              </a:cxn>
              <a:cxn ang="0">
                <a:pos x="2147072239" y="1552311737"/>
              </a:cxn>
              <a:cxn ang="0">
                <a:pos x="1908071064" y="1907351454"/>
              </a:cxn>
              <a:cxn ang="0">
                <a:pos x="1552416178" y="2146248189"/>
              </a:cxn>
              <a:cxn ang="0">
                <a:pos x="1117648669" y="2147483647"/>
              </a:cxn>
              <a:cxn ang="0">
                <a:pos x="681940905" y="2146248189"/>
              </a:cxn>
              <a:cxn ang="0">
                <a:pos x="326699910" y="1907351454"/>
              </a:cxn>
              <a:cxn ang="0">
                <a:pos x="87698626" y="1552311737"/>
              </a:cxn>
              <a:cxn ang="0">
                <a:pos x="0" y="1116921599"/>
              </a:cxn>
              <a:cxn ang="0">
                <a:pos x="87698626" y="681531175"/>
              </a:cxn>
              <a:cxn ang="0">
                <a:pos x="326699910" y="326492463"/>
              </a:cxn>
              <a:cxn ang="0">
                <a:pos x="681940905" y="87594759"/>
              </a:cxn>
              <a:cxn ang="0">
                <a:pos x="1117648669" y="0"/>
              </a:cxn>
              <a:cxn ang="0">
                <a:pos x="1878499341" y="911323180"/>
              </a:cxn>
              <a:cxn ang="0">
                <a:pos x="1898665635" y="864062480"/>
              </a:cxn>
              <a:cxn ang="0">
                <a:pos x="1878499341" y="816490753"/>
              </a:cxn>
              <a:cxn ang="0">
                <a:pos x="1732986631" y="666946736"/>
              </a:cxn>
              <a:cxn ang="0">
                <a:pos x="1683342726" y="647402496"/>
              </a:cxn>
              <a:cxn ang="0">
                <a:pos x="1635155255" y="666946736"/>
              </a:cxn>
              <a:cxn ang="0">
                <a:pos x="1002850796" y="1299971953"/>
              </a:cxn>
              <a:cxn ang="0">
                <a:pos x="956103693" y="1319619486"/>
              </a:cxn>
              <a:cxn ang="0">
                <a:pos x="907810634" y="1299971953"/>
              </a:cxn>
              <a:cxn ang="0">
                <a:pos x="598383085" y="991063309"/>
              </a:cxn>
              <a:cxn ang="0">
                <a:pos x="551635695" y="971512757"/>
              </a:cxn>
              <a:cxn ang="0">
                <a:pos x="500545683" y="991063309"/>
              </a:cxn>
              <a:cxn ang="0">
                <a:pos x="355039000" y="1139159498"/>
              </a:cxn>
              <a:cxn ang="0">
                <a:pos x="335696469" y="1186731226"/>
              </a:cxn>
              <a:cxn ang="0">
                <a:pos x="355039000" y="1234302666"/>
              </a:cxn>
              <a:cxn ang="0">
                <a:pos x="801184982" y="1680449366"/>
              </a:cxn>
              <a:cxn ang="0">
                <a:pos x="854339138" y="1714680764"/>
              </a:cxn>
              <a:cxn ang="0">
                <a:pos x="916080410" y="1729265777"/>
              </a:cxn>
              <a:cxn ang="0">
                <a:pos x="994679148" y="1729265777"/>
              </a:cxn>
              <a:cxn ang="0">
                <a:pos x="1055388061" y="1715200674"/>
              </a:cxn>
              <a:cxn ang="0">
                <a:pos x="1109476448" y="1680449366"/>
              </a:cxn>
              <a:cxn ang="0">
                <a:pos x="1878499341" y="911323180"/>
              </a:cxn>
              <a:cxn ang="0">
                <a:pos x="1878499341" y="911323180"/>
              </a:cxn>
            </a:cxnLst>
            <a:pathLst>
              <a:path w="21600" h="21600">
                <a:moveTo>
                  <a:pt x="10807" y="0"/>
                </a:moveTo>
                <a:cubicBezTo>
                  <a:pt x="12302" y="0"/>
                  <a:pt x="13706" y="282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4"/>
                  <a:pt x="20201" y="5277"/>
                  <a:pt x="20761" y="6590"/>
                </a:cubicBezTo>
                <a:cubicBezTo>
                  <a:pt x="21317" y="7900"/>
                  <a:pt x="21600" y="9306"/>
                  <a:pt x="21600" y="10800"/>
                </a:cubicBezTo>
                <a:cubicBezTo>
                  <a:pt x="21600" y="12294"/>
                  <a:pt x="21317" y="13700"/>
                  <a:pt x="20761" y="15010"/>
                </a:cubicBezTo>
                <a:cubicBezTo>
                  <a:pt x="20201" y="16320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3"/>
                </a:cubicBezTo>
                <a:cubicBezTo>
                  <a:pt x="13706" y="21318"/>
                  <a:pt x="12302" y="21600"/>
                  <a:pt x="10807" y="21600"/>
                </a:cubicBezTo>
                <a:cubicBezTo>
                  <a:pt x="9310" y="21600"/>
                  <a:pt x="7905" y="21318"/>
                  <a:pt x="6594" y="20753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0"/>
                  <a:pt x="848" y="15010"/>
                </a:cubicBezTo>
                <a:cubicBezTo>
                  <a:pt x="283" y="13700"/>
                  <a:pt x="0" y="12294"/>
                  <a:pt x="0" y="10800"/>
                </a:cubicBezTo>
                <a:cubicBezTo>
                  <a:pt x="0" y="9306"/>
                  <a:pt x="283" y="7900"/>
                  <a:pt x="848" y="6590"/>
                </a:cubicBezTo>
                <a:cubicBezTo>
                  <a:pt x="1410" y="5277"/>
                  <a:pt x="2181" y="4134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8164" y="8812"/>
                </a:moveTo>
                <a:cubicBezTo>
                  <a:pt x="18289" y="8688"/>
                  <a:pt x="18354" y="8533"/>
                  <a:pt x="18359" y="8355"/>
                </a:cubicBezTo>
                <a:cubicBezTo>
                  <a:pt x="18362" y="8171"/>
                  <a:pt x="18300" y="8022"/>
                  <a:pt x="18164" y="7895"/>
                </a:cubicBezTo>
                <a:lnTo>
                  <a:pt x="16757" y="6449"/>
                </a:lnTo>
                <a:cubicBezTo>
                  <a:pt x="16613" y="6322"/>
                  <a:pt x="16455" y="6260"/>
                  <a:pt x="16277" y="6260"/>
                </a:cubicBezTo>
                <a:cubicBezTo>
                  <a:pt x="16099" y="6260"/>
                  <a:pt x="15946" y="6322"/>
                  <a:pt x="15811" y="6449"/>
                </a:cubicBezTo>
                <a:lnTo>
                  <a:pt x="9697" y="12570"/>
                </a:lnTo>
                <a:cubicBezTo>
                  <a:pt x="9570" y="12697"/>
                  <a:pt x="9417" y="12760"/>
                  <a:pt x="9245" y="12760"/>
                </a:cubicBezTo>
                <a:cubicBezTo>
                  <a:pt x="9069" y="12760"/>
                  <a:pt x="8914" y="12697"/>
                  <a:pt x="8778" y="12570"/>
                </a:cubicBezTo>
                <a:lnTo>
                  <a:pt x="5786" y="9583"/>
                </a:lnTo>
                <a:cubicBezTo>
                  <a:pt x="5659" y="9459"/>
                  <a:pt x="5507" y="9394"/>
                  <a:pt x="5334" y="9394"/>
                </a:cubicBezTo>
                <a:cubicBezTo>
                  <a:pt x="5156" y="9394"/>
                  <a:pt x="4995" y="9459"/>
                  <a:pt x="4840" y="9583"/>
                </a:cubicBezTo>
                <a:lnTo>
                  <a:pt x="3433" y="11015"/>
                </a:lnTo>
                <a:cubicBezTo>
                  <a:pt x="3306" y="11142"/>
                  <a:pt x="3246" y="11297"/>
                  <a:pt x="3246" y="11475"/>
                </a:cubicBezTo>
                <a:cubicBezTo>
                  <a:pt x="3246" y="11656"/>
                  <a:pt x="3306" y="11811"/>
                  <a:pt x="3433" y="11935"/>
                </a:cubicBezTo>
                <a:lnTo>
                  <a:pt x="7747" y="16249"/>
                </a:lnTo>
                <a:cubicBezTo>
                  <a:pt x="7874" y="16374"/>
                  <a:pt x="8044" y="16484"/>
                  <a:pt x="8261" y="16580"/>
                </a:cubicBezTo>
                <a:cubicBezTo>
                  <a:pt x="8479" y="16673"/>
                  <a:pt x="8677" y="16721"/>
                  <a:pt x="8858" y="16721"/>
                </a:cubicBezTo>
                <a:lnTo>
                  <a:pt x="9618" y="16721"/>
                </a:lnTo>
                <a:cubicBezTo>
                  <a:pt x="9796" y="16721"/>
                  <a:pt x="9993" y="16676"/>
                  <a:pt x="10205" y="16585"/>
                </a:cubicBezTo>
                <a:cubicBezTo>
                  <a:pt x="10417" y="16495"/>
                  <a:pt x="10592" y="16382"/>
                  <a:pt x="10728" y="16249"/>
                </a:cubicBezTo>
                <a:lnTo>
                  <a:pt x="18164" y="8812"/>
                </a:lnTo>
                <a:close/>
                <a:moveTo>
                  <a:pt x="18164" y="8812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51" name="AutoShape 38"/>
          <p:cNvSpPr/>
          <p:nvPr/>
        </p:nvSpPr>
        <p:spPr>
          <a:xfrm>
            <a:off x="7372350" y="2649538"/>
            <a:ext cx="387350" cy="387350"/>
          </a:xfrm>
          <a:custGeom>
            <a:avLst/>
            <a:gdLst/>
            <a:ahLst/>
            <a:cxnLst>
              <a:cxn ang="0">
                <a:pos x="1867224304" y="773780123"/>
              </a:cxn>
              <a:cxn ang="0">
                <a:pos x="607996678" y="2034552557"/>
              </a:cxn>
              <a:cxn ang="0">
                <a:pos x="0" y="2147483647"/>
              </a:cxn>
              <a:cxn ang="0">
                <a:pos x="199497587" y="1625950675"/>
              </a:cxn>
              <a:cxn ang="0">
                <a:pos x="1459959496" y="366411591"/>
              </a:cxn>
              <a:cxn ang="0">
                <a:pos x="1867224304" y="773780123"/>
              </a:cxn>
              <a:cxn ang="0">
                <a:pos x="1497918635" y="670464446"/>
              </a:cxn>
              <a:cxn ang="0">
                <a:pos x="1497918635" y="607892811"/>
              </a:cxn>
              <a:cxn ang="0">
                <a:pos x="1465444370" y="593313966"/>
              </a:cxn>
              <a:cxn ang="0">
                <a:pos x="1435658027" y="607892811"/>
              </a:cxn>
              <a:cxn ang="0">
                <a:pos x="432183885" y="1608678888"/>
              </a:cxn>
              <a:cxn ang="0">
                <a:pos x="417293869" y="1641152005"/>
              </a:cxn>
              <a:cxn ang="0">
                <a:pos x="432183885" y="1673932706"/>
              </a:cxn>
              <a:cxn ang="0">
                <a:pos x="464040685" y="1685518771"/>
              </a:cxn>
              <a:cxn ang="0">
                <a:pos x="494755807" y="1673932706"/>
              </a:cxn>
              <a:cxn ang="0">
                <a:pos x="1497918635" y="670464446"/>
              </a:cxn>
              <a:cxn ang="0">
                <a:pos x="2147483647" y="213868698"/>
              </a:cxn>
              <a:cxn ang="0">
                <a:pos x="2147483647" y="336625248"/>
              </a:cxn>
              <a:cxn ang="0">
                <a:pos x="2147483647" y="458146941"/>
              </a:cxn>
              <a:cxn ang="0">
                <a:pos x="2010044501" y="630954761"/>
              </a:cxn>
              <a:cxn ang="0">
                <a:pos x="1602680991" y="223903498"/>
              </a:cxn>
              <a:cxn ang="0">
                <a:pos x="1775799407" y="50778393"/>
              </a:cxn>
              <a:cxn ang="0">
                <a:pos x="1897626964" y="0"/>
              </a:cxn>
              <a:cxn ang="0">
                <a:pos x="2019766695" y="50778393"/>
              </a:cxn>
              <a:cxn ang="0">
                <a:pos x="2102603328" y="130928019"/>
              </a:cxn>
              <a:cxn ang="0">
                <a:pos x="2147483647" y="213868698"/>
              </a:cxn>
              <a:cxn ang="0">
                <a:pos x="2147483647" y="213868698"/>
              </a:cxn>
            </a:cxnLst>
            <a:pathLst>
              <a:path w="21600" h="21600">
                <a:moveTo>
                  <a:pt x="18055" y="7482"/>
                </a:moveTo>
                <a:lnTo>
                  <a:pt x="5879" y="19673"/>
                </a:lnTo>
                <a:lnTo>
                  <a:pt x="0" y="21600"/>
                </a:lnTo>
                <a:lnTo>
                  <a:pt x="1929" y="15722"/>
                </a:lnTo>
                <a:lnTo>
                  <a:pt x="14117" y="3543"/>
                </a:lnTo>
                <a:lnTo>
                  <a:pt x="18055" y="7482"/>
                </a:lnTo>
                <a:close/>
                <a:moveTo>
                  <a:pt x="14484" y="6483"/>
                </a:moveTo>
                <a:cubicBezTo>
                  <a:pt x="14672" y="6295"/>
                  <a:pt x="14672" y="6093"/>
                  <a:pt x="14484" y="5878"/>
                </a:cubicBezTo>
                <a:cubicBezTo>
                  <a:pt x="14393" y="5784"/>
                  <a:pt x="14287" y="5737"/>
                  <a:pt x="14170" y="5737"/>
                </a:cubicBezTo>
                <a:cubicBezTo>
                  <a:pt x="14052" y="5737"/>
                  <a:pt x="13958" y="5784"/>
                  <a:pt x="13882" y="5878"/>
                </a:cubicBezTo>
                <a:lnTo>
                  <a:pt x="4179" y="15555"/>
                </a:lnTo>
                <a:cubicBezTo>
                  <a:pt x="4085" y="15649"/>
                  <a:pt x="4035" y="15751"/>
                  <a:pt x="4035" y="15869"/>
                </a:cubicBezTo>
                <a:cubicBezTo>
                  <a:pt x="4035" y="15986"/>
                  <a:pt x="4085" y="16092"/>
                  <a:pt x="4179" y="16186"/>
                </a:cubicBezTo>
                <a:cubicBezTo>
                  <a:pt x="4252" y="16262"/>
                  <a:pt x="4358" y="16298"/>
                  <a:pt x="4487" y="16298"/>
                </a:cubicBezTo>
                <a:cubicBezTo>
                  <a:pt x="4599" y="16298"/>
                  <a:pt x="4696" y="16262"/>
                  <a:pt x="4784" y="16186"/>
                </a:cubicBezTo>
                <a:lnTo>
                  <a:pt x="14484" y="6483"/>
                </a:lnTo>
                <a:close/>
                <a:moveTo>
                  <a:pt x="21107" y="2068"/>
                </a:moveTo>
                <a:cubicBezTo>
                  <a:pt x="21436" y="2394"/>
                  <a:pt x="21600" y="2791"/>
                  <a:pt x="21600" y="3255"/>
                </a:cubicBezTo>
                <a:cubicBezTo>
                  <a:pt x="21600" y="3722"/>
                  <a:pt x="21436" y="4110"/>
                  <a:pt x="21107" y="4430"/>
                </a:cubicBezTo>
                <a:lnTo>
                  <a:pt x="19436" y="6101"/>
                </a:lnTo>
                <a:lnTo>
                  <a:pt x="15497" y="2165"/>
                </a:lnTo>
                <a:lnTo>
                  <a:pt x="17171" y="491"/>
                </a:lnTo>
                <a:cubicBezTo>
                  <a:pt x="17494" y="165"/>
                  <a:pt x="17891" y="0"/>
                  <a:pt x="18349" y="0"/>
                </a:cubicBezTo>
                <a:cubicBezTo>
                  <a:pt x="18807" y="0"/>
                  <a:pt x="19204" y="165"/>
                  <a:pt x="19530" y="491"/>
                </a:cubicBezTo>
                <a:lnTo>
                  <a:pt x="20331" y="1266"/>
                </a:lnTo>
                <a:lnTo>
                  <a:pt x="21107" y="2068"/>
                </a:lnTo>
                <a:close/>
                <a:moveTo>
                  <a:pt x="21107" y="2068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52" name="AutoShape 39"/>
          <p:cNvSpPr/>
          <p:nvPr/>
        </p:nvSpPr>
        <p:spPr>
          <a:xfrm>
            <a:off x="7372350" y="4340225"/>
            <a:ext cx="387350" cy="387350"/>
          </a:xfrm>
          <a:custGeom>
            <a:avLst/>
            <a:gdLst/>
            <a:ahLst/>
            <a:cxnLst>
              <a:cxn ang="0">
                <a:pos x="2095573645" y="0"/>
              </a:cxn>
              <a:cxn ang="0">
                <a:pos x="2147483647" y="49538335"/>
              </a:cxn>
              <a:cxn ang="0">
                <a:pos x="2147483647" y="167127477"/>
              </a:cxn>
              <a:cxn ang="0">
                <a:pos x="2147483647" y="2066715794"/>
              </a:cxn>
              <a:cxn ang="0">
                <a:pos x="2147483647" y="2147483647"/>
              </a:cxn>
              <a:cxn ang="0">
                <a:pos x="2095573645" y="2147483647"/>
              </a:cxn>
              <a:cxn ang="0">
                <a:pos x="139203748" y="2147483647"/>
              </a:cxn>
              <a:cxn ang="0">
                <a:pos x="41055194" y="2147483647"/>
              </a:cxn>
              <a:cxn ang="0">
                <a:pos x="0" y="2066715794"/>
              </a:cxn>
              <a:cxn ang="0">
                <a:pos x="0" y="167127477"/>
              </a:cxn>
              <a:cxn ang="0">
                <a:pos x="41055194" y="49538335"/>
              </a:cxn>
              <a:cxn ang="0">
                <a:pos x="139203748" y="0"/>
              </a:cxn>
              <a:cxn ang="0">
                <a:pos x="2095573645" y="0"/>
              </a:cxn>
              <a:cxn ang="0">
                <a:pos x="2048203340" y="224520675"/>
              </a:cxn>
              <a:cxn ang="0">
                <a:pos x="186360402" y="224520675"/>
              </a:cxn>
              <a:cxn ang="0">
                <a:pos x="186360402" y="2010562115"/>
              </a:cxn>
              <a:cxn ang="0">
                <a:pos x="2048203340" y="2010562115"/>
              </a:cxn>
              <a:cxn ang="0">
                <a:pos x="2048203340" y="224520675"/>
              </a:cxn>
              <a:cxn ang="0">
                <a:pos x="561047436" y="895912968"/>
              </a:cxn>
              <a:cxn ang="0">
                <a:pos x="426601456" y="830867458"/>
              </a:cxn>
              <a:cxn ang="0">
                <a:pos x="372201468" y="673567262"/>
              </a:cxn>
              <a:cxn ang="0">
                <a:pos x="426601456" y="512235615"/>
              </a:cxn>
              <a:cxn ang="0">
                <a:pos x="561047436" y="446872478"/>
              </a:cxn>
              <a:cxn ang="0">
                <a:pos x="692183010" y="512235615"/>
              </a:cxn>
              <a:cxn ang="0">
                <a:pos x="746681126" y="673567262"/>
              </a:cxn>
              <a:cxn ang="0">
                <a:pos x="692183010" y="830867458"/>
              </a:cxn>
              <a:cxn ang="0">
                <a:pos x="561047436" y="895912968"/>
              </a:cxn>
              <a:cxn ang="0">
                <a:pos x="1861641875" y="1787899643"/>
              </a:cxn>
              <a:cxn ang="0">
                <a:pos x="372201468" y="1787899643"/>
              </a:cxn>
              <a:cxn ang="0">
                <a:pos x="372201468" y="1635050814"/>
              </a:cxn>
              <a:cxn ang="0">
                <a:pos x="707898511" y="1111339745"/>
              </a:cxn>
              <a:cxn ang="0">
                <a:pos x="935527095" y="1338547408"/>
              </a:cxn>
              <a:cxn ang="0">
                <a:pos x="1364400573" y="557218124"/>
              </a:cxn>
              <a:cxn ang="0">
                <a:pos x="1861434140" y="1173905068"/>
              </a:cxn>
              <a:cxn ang="0">
                <a:pos x="1861434140" y="1787899643"/>
              </a:cxn>
              <a:cxn ang="0">
                <a:pos x="1861641875" y="1787899643"/>
              </a:cxn>
              <a:cxn ang="0">
                <a:pos x="1861641875" y="1787899643"/>
              </a:cxn>
            </a:cxnLst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9"/>
                </a:cubicBezTo>
                <a:cubicBezTo>
                  <a:pt x="21470" y="799"/>
                  <a:pt x="21600" y="1178"/>
                  <a:pt x="21600" y="1616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4"/>
                </a:cubicBezTo>
                <a:cubicBezTo>
                  <a:pt x="20949" y="21441"/>
                  <a:pt x="20633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41"/>
                  <a:pt x="397" y="21124"/>
                </a:cubicBezTo>
                <a:cubicBezTo>
                  <a:pt x="132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8"/>
                  <a:pt x="132" y="799"/>
                  <a:pt x="397" y="479"/>
                </a:cubicBezTo>
                <a:cubicBezTo>
                  <a:pt x="661" y="159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1"/>
                </a:moveTo>
                <a:lnTo>
                  <a:pt x="1802" y="2171"/>
                </a:lnTo>
                <a:lnTo>
                  <a:pt x="1802" y="19441"/>
                </a:lnTo>
                <a:lnTo>
                  <a:pt x="19805" y="19441"/>
                </a:lnTo>
                <a:lnTo>
                  <a:pt x="19805" y="2171"/>
                </a:lnTo>
                <a:close/>
                <a:moveTo>
                  <a:pt x="5425" y="8663"/>
                </a:moveTo>
                <a:cubicBezTo>
                  <a:pt x="4911" y="8663"/>
                  <a:pt x="4475" y="8454"/>
                  <a:pt x="4125" y="8034"/>
                </a:cubicBezTo>
                <a:cubicBezTo>
                  <a:pt x="3770" y="7611"/>
                  <a:pt x="3599" y="7103"/>
                  <a:pt x="3599" y="6513"/>
                </a:cubicBezTo>
                <a:cubicBezTo>
                  <a:pt x="3599" y="5896"/>
                  <a:pt x="3770" y="5373"/>
                  <a:pt x="4125" y="4953"/>
                </a:cubicBezTo>
                <a:cubicBezTo>
                  <a:pt x="4478" y="4527"/>
                  <a:pt x="4911" y="4321"/>
                  <a:pt x="5425" y="4321"/>
                </a:cubicBezTo>
                <a:cubicBezTo>
                  <a:pt x="5915" y="4321"/>
                  <a:pt x="6341" y="4530"/>
                  <a:pt x="6693" y="4953"/>
                </a:cubicBezTo>
                <a:cubicBezTo>
                  <a:pt x="7046" y="5373"/>
                  <a:pt x="7220" y="5896"/>
                  <a:pt x="7220" y="6513"/>
                </a:cubicBezTo>
                <a:cubicBezTo>
                  <a:pt x="7220" y="7103"/>
                  <a:pt x="7046" y="7611"/>
                  <a:pt x="6693" y="8034"/>
                </a:cubicBezTo>
                <a:cubicBezTo>
                  <a:pt x="6341" y="8454"/>
                  <a:pt x="5915" y="8663"/>
                  <a:pt x="5425" y="8663"/>
                </a:cubicBezTo>
                <a:moveTo>
                  <a:pt x="18001" y="17288"/>
                </a:moveTo>
                <a:lnTo>
                  <a:pt x="3599" y="17288"/>
                </a:lnTo>
                <a:lnTo>
                  <a:pt x="3599" y="15810"/>
                </a:lnTo>
                <a:lnTo>
                  <a:pt x="6845" y="10746"/>
                </a:lnTo>
                <a:lnTo>
                  <a:pt x="9046" y="12943"/>
                </a:lnTo>
                <a:lnTo>
                  <a:pt x="13193" y="5388"/>
                </a:lnTo>
                <a:lnTo>
                  <a:pt x="17999" y="11351"/>
                </a:lnTo>
                <a:lnTo>
                  <a:pt x="17999" y="17288"/>
                </a:lnTo>
                <a:lnTo>
                  <a:pt x="18001" y="17288"/>
                </a:lnTo>
                <a:close/>
                <a:moveTo>
                  <a:pt x="18001" y="17288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53" name="AutoShape 40"/>
          <p:cNvSpPr/>
          <p:nvPr/>
        </p:nvSpPr>
        <p:spPr>
          <a:xfrm>
            <a:off x="5891213" y="5203825"/>
            <a:ext cx="387350" cy="387350"/>
          </a:xfrm>
          <a:custGeom>
            <a:avLst/>
            <a:gdLst/>
            <a:ahLst/>
            <a:cxnLst>
              <a:cxn ang="0">
                <a:pos x="2147483647" y="1998775202"/>
              </a:cxn>
              <a:cxn ang="0">
                <a:pos x="2147483647" y="2034968025"/>
              </a:cxn>
              <a:cxn ang="0">
                <a:pos x="2147483647" y="2116254111"/>
              </a:cxn>
              <a:cxn ang="0">
                <a:pos x="2119149766" y="2147483647"/>
              </a:cxn>
              <a:cxn ang="0">
                <a:pos x="2039518669" y="2147483647"/>
              </a:cxn>
              <a:cxn ang="0">
                <a:pos x="2033625213" y="2147483647"/>
              </a:cxn>
              <a:cxn ang="0">
                <a:pos x="1951099608" y="2147483647"/>
              </a:cxn>
              <a:cxn ang="0">
                <a:pos x="1313413854" y="1367502815"/>
              </a:cxn>
              <a:cxn ang="0">
                <a:pos x="1098617454" y="1543834800"/>
              </a:cxn>
              <a:cxn ang="0">
                <a:pos x="908946860" y="1674243734"/>
              </a:cxn>
              <a:cxn ang="0">
                <a:pos x="957862548" y="2067131262"/>
              </a:cxn>
              <a:cxn ang="0">
                <a:pos x="957862548" y="2081197514"/>
              </a:cxn>
              <a:cxn ang="0">
                <a:pos x="927147713" y="2147483647"/>
              </a:cxn>
              <a:cxn ang="0">
                <a:pos x="883814454" y="2147483647"/>
              </a:cxn>
              <a:cxn ang="0">
                <a:pos x="802736103" y="2147483647"/>
              </a:cxn>
              <a:cxn ang="0">
                <a:pos x="796945940" y="2147483647"/>
              </a:cxn>
              <a:cxn ang="0">
                <a:pos x="714415170" y="2147483647"/>
              </a:cxn>
              <a:cxn ang="0">
                <a:pos x="427328239" y="1809928660"/>
              </a:cxn>
              <a:cxn ang="0">
                <a:pos x="43333313" y="1519837472"/>
              </a:cxn>
              <a:cxn ang="0">
                <a:pos x="0" y="1435969054"/>
              </a:cxn>
              <a:cxn ang="0">
                <a:pos x="0" y="1430691915"/>
              </a:cxn>
              <a:cxn ang="0">
                <a:pos x="32162636" y="1350542055"/>
              </a:cxn>
              <a:cxn ang="0">
                <a:pos x="74048148" y="1310214057"/>
              </a:cxn>
              <a:cxn ang="0">
                <a:pos x="152750341" y="1276292539"/>
              </a:cxn>
              <a:cxn ang="0">
                <a:pos x="166815875" y="1279188194"/>
              </a:cxn>
              <a:cxn ang="0">
                <a:pos x="559288581" y="1323968134"/>
              </a:cxn>
              <a:cxn ang="0">
                <a:pos x="690112553" y="1135952815"/>
              </a:cxn>
              <a:cxn ang="0">
                <a:pos x="866236230" y="923629429"/>
              </a:cxn>
              <a:cxn ang="0">
                <a:pos x="49434791" y="284197373"/>
              </a:cxn>
              <a:cxn ang="0">
                <a:pos x="6101480" y="201769610"/>
              </a:cxn>
              <a:cxn ang="0">
                <a:pos x="6101480" y="195875866"/>
              </a:cxn>
              <a:cxn ang="0">
                <a:pos x="38367667" y="114895895"/>
              </a:cxn>
              <a:cxn ang="0">
                <a:pos x="117894700" y="34746278"/>
              </a:cxn>
              <a:cxn ang="0">
                <a:pos x="197531141" y="2583643"/>
              </a:cxn>
              <a:cxn ang="0">
                <a:pos x="215939154" y="2583643"/>
              </a:cxn>
              <a:cxn ang="0">
                <a:pos x="234762636" y="8171865"/>
              </a:cxn>
              <a:cxn ang="0">
                <a:pos x="1359642195" y="418429808"/>
              </a:cxn>
              <a:cxn ang="0">
                <a:pos x="1571239659" y="209941544"/>
              </a:cxn>
              <a:cxn ang="0">
                <a:pos x="1796901080" y="55847583"/>
              </a:cxn>
              <a:cxn ang="0">
                <a:pos x="2030729557" y="0"/>
              </a:cxn>
              <a:cxn ang="0">
                <a:pos x="2147483647" y="51706813"/>
              </a:cxn>
              <a:cxn ang="0">
                <a:pos x="2147483647" y="116343364"/>
              </a:cxn>
              <a:cxn ang="0">
                <a:pos x="2147483647" y="204047801"/>
              </a:cxn>
              <a:cxn ang="0">
                <a:pos x="2147483647" y="437980073"/>
              </a:cxn>
              <a:cxn ang="0">
                <a:pos x="2025142538" y="661981197"/>
              </a:cxn>
              <a:cxn ang="0">
                <a:pos x="1814790331" y="874506580"/>
              </a:cxn>
              <a:cxn ang="0">
                <a:pos x="2147483647" y="1998775202"/>
              </a:cxn>
              <a:cxn ang="0">
                <a:pos x="2147483647" y="1998775202"/>
              </a:cxn>
            </a:cxnLst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54" name="AutoShape 41"/>
          <p:cNvSpPr/>
          <p:nvPr/>
        </p:nvSpPr>
        <p:spPr>
          <a:xfrm>
            <a:off x="4441825" y="4340225"/>
            <a:ext cx="387350" cy="387350"/>
          </a:xfrm>
          <a:custGeom>
            <a:avLst/>
            <a:gdLst/>
            <a:ahLst/>
            <a:cxnLst>
              <a:cxn ang="0">
                <a:pos x="2097125340" y="875752412"/>
              </a:cxn>
              <a:cxn ang="0">
                <a:pos x="2147483647" y="915567387"/>
              </a:cxn>
              <a:cxn ang="0">
                <a:pos x="2147483647" y="1012158669"/>
              </a:cxn>
              <a:cxn ang="0">
                <a:pos x="2147483647" y="1221684816"/>
              </a:cxn>
              <a:cxn ang="0">
                <a:pos x="2147483647" y="1318275525"/>
              </a:cxn>
              <a:cxn ang="0">
                <a:pos x="2097125340" y="1358403823"/>
              </a:cxn>
              <a:cxn ang="0">
                <a:pos x="1358299382" y="1358403823"/>
              </a:cxn>
              <a:cxn ang="0">
                <a:pos x="1358299382" y="2094432828"/>
              </a:cxn>
              <a:cxn ang="0">
                <a:pos x="1318172232" y="2147483647"/>
              </a:cxn>
              <a:cxn ang="0">
                <a:pos x="1221581523" y="2147483647"/>
              </a:cxn>
              <a:cxn ang="0">
                <a:pos x="1012262537" y="2147483647"/>
              </a:cxn>
              <a:cxn ang="0">
                <a:pos x="915670680" y="2147483647"/>
              </a:cxn>
              <a:cxn ang="0">
                <a:pos x="875544678" y="2097125340"/>
              </a:cxn>
              <a:cxn ang="0">
                <a:pos x="875544678" y="1358403823"/>
              </a:cxn>
              <a:cxn ang="0">
                <a:pos x="139716987" y="1358403823"/>
              </a:cxn>
              <a:cxn ang="0">
                <a:pos x="40126773" y="1319827220"/>
              </a:cxn>
              <a:cxn ang="0">
                <a:pos x="0" y="1221684816"/>
              </a:cxn>
              <a:cxn ang="0">
                <a:pos x="0" y="1012158669"/>
              </a:cxn>
              <a:cxn ang="0">
                <a:pos x="40126773" y="915567387"/>
              </a:cxn>
              <a:cxn ang="0">
                <a:pos x="136718182" y="875752412"/>
              </a:cxn>
              <a:cxn ang="0">
                <a:pos x="875544678" y="875752412"/>
              </a:cxn>
              <a:cxn ang="0">
                <a:pos x="875544678" y="139716987"/>
              </a:cxn>
              <a:cxn ang="0">
                <a:pos x="914119559" y="40126773"/>
              </a:cxn>
              <a:cxn ang="0">
                <a:pos x="1012262537" y="0"/>
              </a:cxn>
              <a:cxn ang="0">
                <a:pos x="1221581523" y="0"/>
              </a:cxn>
              <a:cxn ang="0">
                <a:pos x="1318172232" y="40126773"/>
              </a:cxn>
              <a:cxn ang="0">
                <a:pos x="1358299382" y="136718182"/>
              </a:cxn>
              <a:cxn ang="0">
                <a:pos x="1358299382" y="875752412"/>
              </a:cxn>
              <a:cxn ang="0">
                <a:pos x="2097125340" y="875752412"/>
              </a:cxn>
              <a:cxn ang="0">
                <a:pos x="2097125340" y="875752412"/>
              </a:cxn>
            </a:cxnLst>
            <a:pathLst>
              <a:path w="21600" h="21600">
                <a:moveTo>
                  <a:pt x="20278" y="8468"/>
                </a:moveTo>
                <a:cubicBezTo>
                  <a:pt x="20642" y="8468"/>
                  <a:pt x="20954" y="8597"/>
                  <a:pt x="21212" y="8853"/>
                </a:cubicBezTo>
                <a:cubicBezTo>
                  <a:pt x="21471" y="9111"/>
                  <a:pt x="21600" y="9423"/>
                  <a:pt x="21600" y="9787"/>
                </a:cubicBezTo>
                <a:lnTo>
                  <a:pt x="21600" y="11813"/>
                </a:lnTo>
                <a:cubicBezTo>
                  <a:pt x="21600" y="12181"/>
                  <a:pt x="21471" y="12489"/>
                  <a:pt x="21212" y="12747"/>
                </a:cubicBezTo>
                <a:cubicBezTo>
                  <a:pt x="20954" y="13006"/>
                  <a:pt x="20642" y="13135"/>
                  <a:pt x="20278" y="13135"/>
                </a:cubicBezTo>
                <a:lnTo>
                  <a:pt x="13134" y="13135"/>
                </a:lnTo>
                <a:lnTo>
                  <a:pt x="13134" y="20252"/>
                </a:lnTo>
                <a:cubicBezTo>
                  <a:pt x="13134" y="20637"/>
                  <a:pt x="13005" y="20957"/>
                  <a:pt x="12746" y="21212"/>
                </a:cubicBezTo>
                <a:cubicBezTo>
                  <a:pt x="12488" y="21471"/>
                  <a:pt x="12176" y="21600"/>
                  <a:pt x="11812" y="21600"/>
                </a:cubicBezTo>
                <a:lnTo>
                  <a:pt x="9788" y="21600"/>
                </a:lnTo>
                <a:cubicBezTo>
                  <a:pt x="9424" y="21600"/>
                  <a:pt x="9112" y="21471"/>
                  <a:pt x="8854" y="21212"/>
                </a:cubicBezTo>
                <a:cubicBezTo>
                  <a:pt x="8592" y="20957"/>
                  <a:pt x="8466" y="20645"/>
                  <a:pt x="8466" y="20278"/>
                </a:cubicBezTo>
                <a:lnTo>
                  <a:pt x="8466" y="13135"/>
                </a:lnTo>
                <a:lnTo>
                  <a:pt x="1351" y="13135"/>
                </a:lnTo>
                <a:cubicBezTo>
                  <a:pt x="966" y="13135"/>
                  <a:pt x="646" y="13012"/>
                  <a:pt x="388" y="12762"/>
                </a:cubicBezTo>
                <a:cubicBezTo>
                  <a:pt x="129" y="12515"/>
                  <a:pt x="0" y="12198"/>
                  <a:pt x="0" y="11813"/>
                </a:cubicBezTo>
                <a:lnTo>
                  <a:pt x="0" y="9787"/>
                </a:lnTo>
                <a:cubicBezTo>
                  <a:pt x="0" y="9422"/>
                  <a:pt x="129" y="9114"/>
                  <a:pt x="388" y="8853"/>
                </a:cubicBezTo>
                <a:cubicBezTo>
                  <a:pt x="646" y="8597"/>
                  <a:pt x="955" y="8468"/>
                  <a:pt x="1322" y="8468"/>
                </a:cubicBezTo>
                <a:lnTo>
                  <a:pt x="8466" y="8468"/>
                </a:lnTo>
                <a:lnTo>
                  <a:pt x="8466" y="1351"/>
                </a:lnTo>
                <a:cubicBezTo>
                  <a:pt x="8466" y="966"/>
                  <a:pt x="8589" y="646"/>
                  <a:pt x="8839" y="388"/>
                </a:cubicBezTo>
                <a:cubicBezTo>
                  <a:pt x="9089" y="132"/>
                  <a:pt x="9403" y="0"/>
                  <a:pt x="9788" y="0"/>
                </a:cubicBezTo>
                <a:lnTo>
                  <a:pt x="11812" y="0"/>
                </a:lnTo>
                <a:cubicBezTo>
                  <a:pt x="12176" y="0"/>
                  <a:pt x="12488" y="132"/>
                  <a:pt x="12746" y="388"/>
                </a:cubicBezTo>
                <a:cubicBezTo>
                  <a:pt x="13005" y="646"/>
                  <a:pt x="13134" y="957"/>
                  <a:pt x="13134" y="1322"/>
                </a:cubicBezTo>
                <a:lnTo>
                  <a:pt x="13134" y="8468"/>
                </a:lnTo>
                <a:lnTo>
                  <a:pt x="20278" y="8468"/>
                </a:lnTo>
                <a:close/>
                <a:moveTo>
                  <a:pt x="20278" y="8468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955" name="AutoShape 42"/>
          <p:cNvSpPr/>
          <p:nvPr/>
        </p:nvSpPr>
        <p:spPr>
          <a:xfrm>
            <a:off x="4440238" y="2649538"/>
            <a:ext cx="387350" cy="387350"/>
          </a:xfrm>
          <a:custGeom>
            <a:avLst/>
            <a:gdLst/>
            <a:ahLst/>
            <a:cxnLst>
              <a:cxn ang="0">
                <a:pos x="1117648669" y="0"/>
              </a:cxn>
              <a:cxn ang="0">
                <a:pos x="1552416178" y="87594759"/>
              </a:cxn>
              <a:cxn ang="0">
                <a:pos x="1908071064" y="326492463"/>
              </a:cxn>
              <a:cxn ang="0">
                <a:pos x="2147072239" y="681531175"/>
              </a:cxn>
              <a:cxn ang="0">
                <a:pos x="2147483647" y="1116921599"/>
              </a:cxn>
              <a:cxn ang="0">
                <a:pos x="2147072239" y="1552311737"/>
              </a:cxn>
              <a:cxn ang="0">
                <a:pos x="1908071064" y="1907351454"/>
              </a:cxn>
              <a:cxn ang="0">
                <a:pos x="1552416178" y="2146559216"/>
              </a:cxn>
              <a:cxn ang="0">
                <a:pos x="1117648669" y="2147483647"/>
              </a:cxn>
              <a:cxn ang="0">
                <a:pos x="681940905" y="2146559216"/>
              </a:cxn>
              <a:cxn ang="0">
                <a:pos x="326699910" y="1907351454"/>
              </a:cxn>
              <a:cxn ang="0">
                <a:pos x="87698626" y="1552311737"/>
              </a:cxn>
              <a:cxn ang="0">
                <a:pos x="0" y="1116921599"/>
              </a:cxn>
              <a:cxn ang="0">
                <a:pos x="87698626" y="681531175"/>
              </a:cxn>
              <a:cxn ang="0">
                <a:pos x="326699910" y="326492463"/>
              </a:cxn>
              <a:cxn ang="0">
                <a:pos x="681940905" y="87594759"/>
              </a:cxn>
              <a:cxn ang="0">
                <a:pos x="1117648669" y="0"/>
              </a:cxn>
              <a:cxn ang="0">
                <a:pos x="1762564093" y="1008329357"/>
              </a:cxn>
              <a:cxn ang="0">
                <a:pos x="1747674938" y="975549804"/>
              </a:cxn>
              <a:cxn ang="0">
                <a:pos x="1716336900" y="962205458"/>
              </a:cxn>
              <a:cxn ang="0">
                <a:pos x="1277221031" y="962205458"/>
              </a:cxn>
              <a:cxn ang="0">
                <a:pos x="1277221031" y="478619960"/>
              </a:cxn>
              <a:cxn ang="0">
                <a:pos x="1232439944" y="433637164"/>
              </a:cxn>
              <a:cxn ang="0">
                <a:pos x="1003161823" y="433637164"/>
              </a:cxn>
              <a:cxn ang="0">
                <a:pos x="956934056" y="478619960"/>
              </a:cxn>
              <a:cxn ang="0">
                <a:pos x="956934056" y="962205458"/>
              </a:cxn>
              <a:cxn ang="0">
                <a:pos x="519265872" y="962205458"/>
              </a:cxn>
              <a:cxn ang="0">
                <a:pos x="473037531" y="1008329357"/>
              </a:cxn>
              <a:cxn ang="0">
                <a:pos x="473037531" y="1229026674"/>
              </a:cxn>
              <a:cxn ang="0">
                <a:pos x="519265872" y="1275150574"/>
              </a:cxn>
              <a:cxn ang="0">
                <a:pos x="956934056" y="1275150574"/>
              </a:cxn>
              <a:cxn ang="0">
                <a:pos x="956934056" y="1756151875"/>
              </a:cxn>
              <a:cxn ang="0">
                <a:pos x="1003161823" y="1800829668"/>
              </a:cxn>
              <a:cxn ang="0">
                <a:pos x="1232439944" y="1800829668"/>
              </a:cxn>
              <a:cxn ang="0">
                <a:pos x="1277221031" y="1756151875"/>
              </a:cxn>
              <a:cxn ang="0">
                <a:pos x="1277221031" y="1275150574"/>
              </a:cxn>
              <a:cxn ang="0">
                <a:pos x="1716336900" y="1275150574"/>
              </a:cxn>
              <a:cxn ang="0">
                <a:pos x="1747674938" y="1261811967"/>
              </a:cxn>
              <a:cxn ang="0">
                <a:pos x="1762564093" y="1229026674"/>
              </a:cxn>
              <a:cxn ang="0">
                <a:pos x="1762564093" y="1008329357"/>
              </a:cxn>
              <a:cxn ang="0">
                <a:pos x="1762564093" y="1008329357"/>
              </a:cxn>
            </a:cxnLst>
            <a:pathLst>
              <a:path w="21600" h="21600">
                <a:moveTo>
                  <a:pt x="10807" y="0"/>
                </a:moveTo>
                <a:cubicBezTo>
                  <a:pt x="12302" y="0"/>
                  <a:pt x="13706" y="280"/>
                  <a:pt x="15011" y="847"/>
                </a:cubicBezTo>
                <a:cubicBezTo>
                  <a:pt x="16319" y="1409"/>
                  <a:pt x="17464" y="2177"/>
                  <a:pt x="18450" y="3157"/>
                </a:cubicBezTo>
                <a:cubicBezTo>
                  <a:pt x="19433" y="4136"/>
                  <a:pt x="20201" y="5280"/>
                  <a:pt x="20761" y="6590"/>
                </a:cubicBezTo>
                <a:cubicBezTo>
                  <a:pt x="21317" y="7903"/>
                  <a:pt x="21600" y="9306"/>
                  <a:pt x="21600" y="10800"/>
                </a:cubicBezTo>
                <a:cubicBezTo>
                  <a:pt x="21600" y="12296"/>
                  <a:pt x="21317" y="13700"/>
                  <a:pt x="20761" y="15010"/>
                </a:cubicBezTo>
                <a:cubicBezTo>
                  <a:pt x="20201" y="16323"/>
                  <a:pt x="19430" y="17466"/>
                  <a:pt x="18450" y="18443"/>
                </a:cubicBezTo>
                <a:cubicBezTo>
                  <a:pt x="17464" y="19423"/>
                  <a:pt x="16319" y="20191"/>
                  <a:pt x="15011" y="20756"/>
                </a:cubicBezTo>
                <a:cubicBezTo>
                  <a:pt x="13706" y="21320"/>
                  <a:pt x="12302" y="21600"/>
                  <a:pt x="10807" y="21600"/>
                </a:cubicBezTo>
                <a:cubicBezTo>
                  <a:pt x="9310" y="21600"/>
                  <a:pt x="7905" y="21320"/>
                  <a:pt x="6594" y="20756"/>
                </a:cubicBezTo>
                <a:cubicBezTo>
                  <a:pt x="5281" y="20191"/>
                  <a:pt x="4136" y="19423"/>
                  <a:pt x="3159" y="18443"/>
                </a:cubicBezTo>
                <a:cubicBezTo>
                  <a:pt x="2178" y="17466"/>
                  <a:pt x="1410" y="16323"/>
                  <a:pt x="848" y="15010"/>
                </a:cubicBezTo>
                <a:cubicBezTo>
                  <a:pt x="283" y="13700"/>
                  <a:pt x="0" y="12296"/>
                  <a:pt x="0" y="10800"/>
                </a:cubicBezTo>
                <a:cubicBezTo>
                  <a:pt x="0" y="9306"/>
                  <a:pt x="283" y="7903"/>
                  <a:pt x="848" y="6590"/>
                </a:cubicBezTo>
                <a:cubicBezTo>
                  <a:pt x="1410" y="5280"/>
                  <a:pt x="2181" y="4136"/>
                  <a:pt x="3159" y="3157"/>
                </a:cubicBezTo>
                <a:cubicBezTo>
                  <a:pt x="4136" y="2177"/>
                  <a:pt x="5281" y="1409"/>
                  <a:pt x="6594" y="847"/>
                </a:cubicBezTo>
                <a:cubicBezTo>
                  <a:pt x="7903" y="282"/>
                  <a:pt x="9307" y="0"/>
                  <a:pt x="10807" y="0"/>
                </a:cubicBezTo>
                <a:moveTo>
                  <a:pt x="17043" y="9750"/>
                </a:moveTo>
                <a:cubicBezTo>
                  <a:pt x="17043" y="9623"/>
                  <a:pt x="16995" y="9518"/>
                  <a:pt x="16899" y="9433"/>
                </a:cubicBezTo>
                <a:cubicBezTo>
                  <a:pt x="16805" y="9346"/>
                  <a:pt x="16704" y="9304"/>
                  <a:pt x="16596" y="9304"/>
                </a:cubicBezTo>
                <a:lnTo>
                  <a:pt x="12350" y="9304"/>
                </a:lnTo>
                <a:lnTo>
                  <a:pt x="12350" y="4628"/>
                </a:lnTo>
                <a:cubicBezTo>
                  <a:pt x="12350" y="4329"/>
                  <a:pt x="12203" y="4184"/>
                  <a:pt x="11917" y="4193"/>
                </a:cubicBezTo>
                <a:lnTo>
                  <a:pt x="9700" y="4193"/>
                </a:lnTo>
                <a:cubicBezTo>
                  <a:pt x="9403" y="4193"/>
                  <a:pt x="9253" y="4337"/>
                  <a:pt x="9253" y="4628"/>
                </a:cubicBezTo>
                <a:lnTo>
                  <a:pt x="9253" y="9304"/>
                </a:lnTo>
                <a:lnTo>
                  <a:pt x="5021" y="9304"/>
                </a:lnTo>
                <a:cubicBezTo>
                  <a:pt x="4724" y="9304"/>
                  <a:pt x="4574" y="9453"/>
                  <a:pt x="4574" y="9750"/>
                </a:cubicBezTo>
                <a:lnTo>
                  <a:pt x="4574" y="11884"/>
                </a:lnTo>
                <a:cubicBezTo>
                  <a:pt x="4574" y="12181"/>
                  <a:pt x="4724" y="12330"/>
                  <a:pt x="5021" y="12330"/>
                </a:cubicBezTo>
                <a:lnTo>
                  <a:pt x="9253" y="12330"/>
                </a:lnTo>
                <a:lnTo>
                  <a:pt x="9253" y="16981"/>
                </a:lnTo>
                <a:cubicBezTo>
                  <a:pt x="9253" y="17277"/>
                  <a:pt x="9403" y="17424"/>
                  <a:pt x="9700" y="17413"/>
                </a:cubicBezTo>
                <a:lnTo>
                  <a:pt x="11917" y="17413"/>
                </a:lnTo>
                <a:cubicBezTo>
                  <a:pt x="12214" y="17413"/>
                  <a:pt x="12358" y="17269"/>
                  <a:pt x="12350" y="16981"/>
                </a:cubicBezTo>
                <a:lnTo>
                  <a:pt x="12350" y="12330"/>
                </a:lnTo>
                <a:lnTo>
                  <a:pt x="16596" y="12330"/>
                </a:lnTo>
                <a:cubicBezTo>
                  <a:pt x="16704" y="12330"/>
                  <a:pt x="16805" y="12288"/>
                  <a:pt x="16899" y="12201"/>
                </a:cubicBezTo>
                <a:cubicBezTo>
                  <a:pt x="16995" y="12119"/>
                  <a:pt x="17043" y="12011"/>
                  <a:pt x="17043" y="11884"/>
                </a:cubicBezTo>
                <a:lnTo>
                  <a:pt x="17043" y="9750"/>
                </a:lnTo>
                <a:close/>
                <a:moveTo>
                  <a:pt x="17043" y="9750"/>
                </a:move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9956" name="Group 38"/>
          <p:cNvGrpSpPr/>
          <p:nvPr/>
        </p:nvGrpSpPr>
        <p:grpSpPr>
          <a:xfrm>
            <a:off x="368300" y="3201988"/>
            <a:ext cx="2647950" cy="1094027"/>
            <a:chOff x="0" y="0"/>
            <a:chExt cx="2438937" cy="1093760"/>
          </a:xfrm>
        </p:grpSpPr>
        <p:sp>
          <p:nvSpPr>
            <p:cNvPr id="39957" name="TextBox 15"/>
            <p:cNvSpPr txBox="1"/>
            <p:nvPr/>
          </p:nvSpPr>
          <p:spPr>
            <a:xfrm>
              <a:off x="678327" y="0"/>
              <a:ext cx="1703232" cy="368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58" name="TextBox 16"/>
            <p:cNvSpPr txBox="1"/>
            <p:nvPr/>
          </p:nvSpPr>
          <p:spPr>
            <a:xfrm>
              <a:off x="0" y="356705"/>
              <a:ext cx="2438937" cy="7370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9959" name="Group 38"/>
          <p:cNvGrpSpPr/>
          <p:nvPr/>
        </p:nvGrpSpPr>
        <p:grpSpPr>
          <a:xfrm>
            <a:off x="368300" y="1925638"/>
            <a:ext cx="2647950" cy="1093735"/>
            <a:chOff x="0" y="0"/>
            <a:chExt cx="2438937" cy="1094363"/>
          </a:xfrm>
        </p:grpSpPr>
        <p:sp>
          <p:nvSpPr>
            <p:cNvPr id="39960" name="TextBox 15"/>
            <p:cNvSpPr txBox="1"/>
            <p:nvPr/>
          </p:nvSpPr>
          <p:spPr>
            <a:xfrm>
              <a:off x="678327" y="0"/>
              <a:ext cx="1703232" cy="3685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61" name="TextBox 16"/>
            <p:cNvSpPr txBox="1"/>
            <p:nvPr/>
          </p:nvSpPr>
          <p:spPr>
            <a:xfrm>
              <a:off x="0" y="356705"/>
              <a:ext cx="2438937" cy="7376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9962" name="组合 40"/>
          <p:cNvGrpSpPr/>
          <p:nvPr/>
        </p:nvGrpSpPr>
        <p:grpSpPr>
          <a:xfrm>
            <a:off x="9239250" y="1871663"/>
            <a:ext cx="2673350" cy="1093735"/>
            <a:chOff x="0" y="0"/>
            <a:chExt cx="2444641" cy="1094363"/>
          </a:xfrm>
        </p:grpSpPr>
        <p:sp>
          <p:nvSpPr>
            <p:cNvPr id="39963" name="TextBox 15"/>
            <p:cNvSpPr txBox="1"/>
            <p:nvPr/>
          </p:nvSpPr>
          <p:spPr>
            <a:xfrm>
              <a:off x="0" y="0"/>
              <a:ext cx="1703232" cy="36851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64" name="TextBox 16"/>
            <p:cNvSpPr txBox="1"/>
            <p:nvPr/>
          </p:nvSpPr>
          <p:spPr>
            <a:xfrm>
              <a:off x="5704" y="356705"/>
              <a:ext cx="2438937" cy="7376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9965" name="组合 43"/>
          <p:cNvGrpSpPr/>
          <p:nvPr/>
        </p:nvGrpSpPr>
        <p:grpSpPr>
          <a:xfrm>
            <a:off x="9239250" y="3176588"/>
            <a:ext cx="2673350" cy="1094027"/>
            <a:chOff x="0" y="0"/>
            <a:chExt cx="2444641" cy="1093760"/>
          </a:xfrm>
        </p:grpSpPr>
        <p:sp>
          <p:nvSpPr>
            <p:cNvPr id="39966" name="TextBox 15"/>
            <p:cNvSpPr txBox="1"/>
            <p:nvPr/>
          </p:nvSpPr>
          <p:spPr>
            <a:xfrm>
              <a:off x="0" y="0"/>
              <a:ext cx="1703232" cy="368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67" name="TextBox 16"/>
            <p:cNvSpPr txBox="1"/>
            <p:nvPr/>
          </p:nvSpPr>
          <p:spPr>
            <a:xfrm>
              <a:off x="5704" y="356705"/>
              <a:ext cx="2438937" cy="7370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9968" name="Group 38"/>
          <p:cNvGrpSpPr/>
          <p:nvPr/>
        </p:nvGrpSpPr>
        <p:grpSpPr>
          <a:xfrm>
            <a:off x="393700" y="4594225"/>
            <a:ext cx="2647950" cy="1094027"/>
            <a:chOff x="0" y="0"/>
            <a:chExt cx="2438937" cy="1093760"/>
          </a:xfrm>
        </p:grpSpPr>
        <p:sp>
          <p:nvSpPr>
            <p:cNvPr id="39969" name="TextBox 15"/>
            <p:cNvSpPr txBox="1"/>
            <p:nvPr/>
          </p:nvSpPr>
          <p:spPr>
            <a:xfrm>
              <a:off x="678327" y="0"/>
              <a:ext cx="1703232" cy="368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70" name="TextBox 16"/>
            <p:cNvSpPr txBox="1"/>
            <p:nvPr/>
          </p:nvSpPr>
          <p:spPr>
            <a:xfrm>
              <a:off x="0" y="356705"/>
              <a:ext cx="2438937" cy="7370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grpSp>
        <p:nvGrpSpPr>
          <p:cNvPr id="39971" name="组合 49"/>
          <p:cNvGrpSpPr/>
          <p:nvPr/>
        </p:nvGrpSpPr>
        <p:grpSpPr>
          <a:xfrm>
            <a:off x="9264650" y="4602163"/>
            <a:ext cx="2674938" cy="1094027"/>
            <a:chOff x="0" y="0"/>
            <a:chExt cx="2444641" cy="1093760"/>
          </a:xfrm>
        </p:grpSpPr>
        <p:sp>
          <p:nvSpPr>
            <p:cNvPr id="39972" name="TextBox 15"/>
            <p:cNvSpPr txBox="1"/>
            <p:nvPr/>
          </p:nvSpPr>
          <p:spPr>
            <a:xfrm>
              <a:off x="0" y="0"/>
              <a:ext cx="1703232" cy="368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  <p:sp>
          <p:nvSpPr>
            <p:cNvPr id="39973" name="TextBox 16"/>
            <p:cNvSpPr txBox="1"/>
            <p:nvPr/>
          </p:nvSpPr>
          <p:spPr>
            <a:xfrm>
              <a:off x="5704" y="356705"/>
              <a:ext cx="2438937" cy="7370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，是集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模板开发、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设计定制、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培训于一体的专业</a:t>
              </a:r>
              <a:r>
                <a:rPr lang="en-US" altLang="zh-CN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PPT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/>
                </a:rPr>
                <a:t>服务提供商。</a:t>
              </a:r>
              <a:endPara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endParaRPr>
            </a:p>
          </p:txBody>
        </p:sp>
      </p:grpSp>
      <p:sp>
        <p:nvSpPr>
          <p:cNvPr id="39974" name="TextBox 15"/>
          <p:cNvSpPr txBox="1"/>
          <p:nvPr/>
        </p:nvSpPr>
        <p:spPr>
          <a:xfrm>
            <a:off x="3160713" y="2185988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01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9975" name="TextBox 15"/>
          <p:cNvSpPr txBox="1"/>
          <p:nvPr/>
        </p:nvSpPr>
        <p:spPr>
          <a:xfrm>
            <a:off x="3160713" y="3525838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03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9976" name="TextBox 15"/>
          <p:cNvSpPr txBox="1"/>
          <p:nvPr/>
        </p:nvSpPr>
        <p:spPr>
          <a:xfrm>
            <a:off x="3160713" y="4865688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05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9977" name="TextBox 15"/>
          <p:cNvSpPr txBox="1"/>
          <p:nvPr/>
        </p:nvSpPr>
        <p:spPr>
          <a:xfrm>
            <a:off x="8597900" y="2193925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02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9978" name="TextBox 15"/>
          <p:cNvSpPr txBox="1"/>
          <p:nvPr/>
        </p:nvSpPr>
        <p:spPr>
          <a:xfrm>
            <a:off x="8597900" y="3533775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04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9979" name="TextBox 15"/>
          <p:cNvSpPr txBox="1"/>
          <p:nvPr/>
        </p:nvSpPr>
        <p:spPr>
          <a:xfrm>
            <a:off x="8597900" y="4873625"/>
            <a:ext cx="66357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06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39980" name="组合 58"/>
          <p:cNvPicPr/>
          <p:nvPr/>
        </p:nvPicPr>
        <p:blipFill>
          <a:blip r:embed="rId2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81" name="文本框 66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27"/>
          <p:cNvPicPr>
            <a:picLocks noChangeAspect="1"/>
          </p:cNvPicPr>
          <p:nvPr/>
        </p:nvPicPr>
        <p:blipFill>
          <a:blip r:embed="rId1"/>
          <a:srcRect l="119" t="30573" r="-119" b="5428"/>
          <a:stretch>
            <a:fillRect/>
          </a:stretch>
        </p:blipFill>
        <p:spPr>
          <a:xfrm>
            <a:off x="-4762" y="-14287"/>
            <a:ext cx="121920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Freeform 4"/>
          <p:cNvSpPr>
            <a:spLocks noEditPoints="1"/>
          </p:cNvSpPr>
          <p:nvPr/>
        </p:nvSpPr>
        <p:spPr>
          <a:xfrm>
            <a:off x="917575" y="5689600"/>
            <a:ext cx="596900" cy="482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70" h="379">
                <a:moveTo>
                  <a:pt x="113" y="56"/>
                </a:moveTo>
                <a:lnTo>
                  <a:pt x="113" y="0"/>
                </a:lnTo>
                <a:lnTo>
                  <a:pt x="470" y="0"/>
                </a:lnTo>
                <a:lnTo>
                  <a:pt x="470" y="265"/>
                </a:lnTo>
                <a:lnTo>
                  <a:pt x="414" y="265"/>
                </a:lnTo>
                <a:lnTo>
                  <a:pt x="414" y="322"/>
                </a:lnTo>
                <a:lnTo>
                  <a:pt x="357" y="322"/>
                </a:lnTo>
                <a:lnTo>
                  <a:pt x="357" y="379"/>
                </a:lnTo>
                <a:lnTo>
                  <a:pt x="0" y="379"/>
                </a:lnTo>
                <a:lnTo>
                  <a:pt x="0" y="113"/>
                </a:lnTo>
                <a:lnTo>
                  <a:pt x="56" y="113"/>
                </a:lnTo>
                <a:lnTo>
                  <a:pt x="56" y="56"/>
                </a:lnTo>
                <a:lnTo>
                  <a:pt x="113" y="56"/>
                </a:lnTo>
                <a:close/>
                <a:moveTo>
                  <a:pt x="452" y="19"/>
                </a:moveTo>
                <a:lnTo>
                  <a:pt x="131" y="19"/>
                </a:lnTo>
                <a:lnTo>
                  <a:pt x="131" y="56"/>
                </a:lnTo>
                <a:lnTo>
                  <a:pt x="414" y="56"/>
                </a:lnTo>
                <a:lnTo>
                  <a:pt x="414" y="246"/>
                </a:lnTo>
                <a:lnTo>
                  <a:pt x="452" y="246"/>
                </a:lnTo>
                <a:lnTo>
                  <a:pt x="452" y="19"/>
                </a:lnTo>
                <a:close/>
                <a:moveTo>
                  <a:pt x="395" y="75"/>
                </a:moveTo>
                <a:lnTo>
                  <a:pt x="75" y="75"/>
                </a:lnTo>
                <a:lnTo>
                  <a:pt x="75" y="113"/>
                </a:lnTo>
                <a:lnTo>
                  <a:pt x="357" y="113"/>
                </a:lnTo>
                <a:lnTo>
                  <a:pt x="357" y="303"/>
                </a:lnTo>
                <a:lnTo>
                  <a:pt x="395" y="303"/>
                </a:lnTo>
                <a:lnTo>
                  <a:pt x="395" y="75"/>
                </a:lnTo>
                <a:close/>
                <a:moveTo>
                  <a:pt x="18" y="132"/>
                </a:moveTo>
                <a:lnTo>
                  <a:pt x="18" y="360"/>
                </a:lnTo>
                <a:lnTo>
                  <a:pt x="339" y="360"/>
                </a:lnTo>
                <a:lnTo>
                  <a:pt x="339" y="132"/>
                </a:lnTo>
                <a:lnTo>
                  <a:pt x="18" y="132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987" name="文本框 16"/>
          <p:cNvSpPr txBox="1"/>
          <p:nvPr/>
        </p:nvSpPr>
        <p:spPr>
          <a:xfrm>
            <a:off x="2047875" y="5472113"/>
            <a:ext cx="9299575" cy="737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服务提供商。因为专业、愈逐极致，我们力求为客户提供兼顾商业价值体现与视觉艺术并重的作品。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988" name="组合 17"/>
          <p:cNvGrpSpPr/>
          <p:nvPr/>
        </p:nvGrpSpPr>
        <p:grpSpPr>
          <a:xfrm>
            <a:off x="8021638" y="922338"/>
            <a:ext cx="3457575" cy="3243262"/>
            <a:chOff x="0" y="0"/>
            <a:chExt cx="4544568" cy="4262601"/>
          </a:xfrm>
        </p:grpSpPr>
        <p:sp>
          <p:nvSpPr>
            <p:cNvPr id="41989" name="等腰三角形 18"/>
            <p:cNvSpPr/>
            <p:nvPr/>
          </p:nvSpPr>
          <p:spPr>
            <a:xfrm flipV="1">
              <a:off x="121157" y="553763"/>
              <a:ext cx="4302252" cy="3708838"/>
            </a:xfrm>
            <a:prstGeom prst="triangle">
              <a:avLst>
                <a:gd name="adj" fmla="val 50000"/>
              </a:avLst>
            </a:prstGeom>
            <a:solidFill>
              <a:srgbClr val="5ABC15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0" name="等腰三角形 19"/>
            <p:cNvSpPr/>
            <p:nvPr/>
          </p:nvSpPr>
          <p:spPr>
            <a:xfrm flipV="1">
              <a:off x="0" y="71102"/>
              <a:ext cx="4544568" cy="3917731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8822"/>
              </a:schemeClr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91" name="矩形 20"/>
            <p:cNvSpPr/>
            <p:nvPr/>
          </p:nvSpPr>
          <p:spPr>
            <a:xfrm>
              <a:off x="1485900" y="0"/>
              <a:ext cx="1572767" cy="151466"/>
            </a:xfrm>
            <a:prstGeom prst="rect">
              <a:avLst/>
            </a:prstGeom>
            <a:solidFill>
              <a:srgbClr val="5ABC15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992" name="矩形 21"/>
          <p:cNvSpPr/>
          <p:nvPr/>
        </p:nvSpPr>
        <p:spPr>
          <a:xfrm>
            <a:off x="8796338" y="1971675"/>
            <a:ext cx="19081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更多关于小小草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请访问：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93" name="矩形 22"/>
          <p:cNvSpPr/>
          <p:nvPr/>
        </p:nvSpPr>
        <p:spPr>
          <a:xfrm>
            <a:off x="8732838" y="1479550"/>
            <a:ext cx="2035175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dirty="0">
                <a:solidFill>
                  <a:srgbClr val="19A9A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rgbClr val="19A9A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994" name="直接连接符 23"/>
          <p:cNvCxnSpPr/>
          <p:nvPr/>
        </p:nvCxnSpPr>
        <p:spPr>
          <a:xfrm flipH="1">
            <a:off x="10985500" y="1479550"/>
            <a:ext cx="1652588" cy="2868613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95" name="直接连接符 24"/>
          <p:cNvCxnSpPr/>
          <p:nvPr/>
        </p:nvCxnSpPr>
        <p:spPr>
          <a:xfrm flipH="1">
            <a:off x="9582150" y="17463"/>
            <a:ext cx="315913" cy="549275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96" name="直接连接符 25"/>
          <p:cNvCxnSpPr/>
          <p:nvPr/>
        </p:nvCxnSpPr>
        <p:spPr>
          <a:xfrm flipH="1">
            <a:off x="8796338" y="3060700"/>
            <a:ext cx="315912" cy="547688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97" name="直接连接符 26"/>
          <p:cNvCxnSpPr/>
          <p:nvPr/>
        </p:nvCxnSpPr>
        <p:spPr>
          <a:xfrm flipH="1">
            <a:off x="9478963" y="3175"/>
            <a:ext cx="561975" cy="974725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Freeform 123@|5FFC:0|FBC:0|LFC:16777215|LBC:16777215"/>
          <p:cNvSpPr/>
          <p:nvPr/>
        </p:nvSpPr>
        <p:spPr>
          <a:xfrm>
            <a:off x="5564188" y="5530850"/>
            <a:ext cx="1014412" cy="1317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</a:cxnLst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034" name="Freeform 124@|5FFC:0|FBC:0|LFC:16777215|LBC:16777215"/>
          <p:cNvSpPr/>
          <p:nvPr/>
        </p:nvSpPr>
        <p:spPr>
          <a:xfrm>
            <a:off x="5564188" y="5349875"/>
            <a:ext cx="1014412" cy="1317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</a:cxnLst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035" name="Freeform 125@|5FFC:0|FBC:0|LFC:16777215|LBC:16777215"/>
          <p:cNvSpPr/>
          <p:nvPr/>
        </p:nvSpPr>
        <p:spPr>
          <a:xfrm>
            <a:off x="5651500" y="5716588"/>
            <a:ext cx="803275" cy="2016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036" name="Freeform 237@|5FFC:0|FBC:0|LFC:16777215|LBC:16777215"/>
          <p:cNvSpPr>
            <a:spLocks noEditPoints="1"/>
          </p:cNvSpPr>
          <p:nvPr/>
        </p:nvSpPr>
        <p:spPr>
          <a:xfrm>
            <a:off x="5013325" y="2773363"/>
            <a:ext cx="2116138" cy="24955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037" name="Oval 287"/>
          <p:cNvSpPr/>
          <p:nvPr/>
        </p:nvSpPr>
        <p:spPr>
          <a:xfrm>
            <a:off x="4164013" y="3003550"/>
            <a:ext cx="657225" cy="6381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38" name="Oval 291"/>
          <p:cNvSpPr/>
          <p:nvPr/>
        </p:nvSpPr>
        <p:spPr>
          <a:xfrm>
            <a:off x="4108450" y="3924300"/>
            <a:ext cx="657225" cy="639763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39" name="Oval 295"/>
          <p:cNvSpPr/>
          <p:nvPr/>
        </p:nvSpPr>
        <p:spPr>
          <a:xfrm>
            <a:off x="4492625" y="4770438"/>
            <a:ext cx="657225" cy="6381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0" name="Oval 299"/>
          <p:cNvSpPr/>
          <p:nvPr/>
        </p:nvSpPr>
        <p:spPr>
          <a:xfrm>
            <a:off x="6742113" y="2246313"/>
            <a:ext cx="657225" cy="639762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1" name="Oval 303"/>
          <p:cNvSpPr/>
          <p:nvPr/>
        </p:nvSpPr>
        <p:spPr>
          <a:xfrm>
            <a:off x="7399338" y="3003550"/>
            <a:ext cx="657225" cy="6381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2" name="Oval 307"/>
          <p:cNvSpPr/>
          <p:nvPr/>
        </p:nvSpPr>
        <p:spPr>
          <a:xfrm>
            <a:off x="7410450" y="3924300"/>
            <a:ext cx="658813" cy="639763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3" name="Oval 308"/>
          <p:cNvSpPr/>
          <p:nvPr/>
        </p:nvSpPr>
        <p:spPr>
          <a:xfrm>
            <a:off x="4749800" y="2249488"/>
            <a:ext cx="657225" cy="638175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bIns="121920"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4" name="Oval 309"/>
          <p:cNvSpPr/>
          <p:nvPr/>
        </p:nvSpPr>
        <p:spPr>
          <a:xfrm>
            <a:off x="5743575" y="1981200"/>
            <a:ext cx="657225" cy="6381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5" name="Oval 44"/>
          <p:cNvSpPr/>
          <p:nvPr/>
        </p:nvSpPr>
        <p:spPr>
          <a:xfrm>
            <a:off x="6992938" y="4770438"/>
            <a:ext cx="658812" cy="638175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5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endParaRPr lang="en-US" altLang="zh-CN" sz="35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6" name="TextBox 13"/>
          <p:cNvSpPr txBox="1"/>
          <p:nvPr/>
        </p:nvSpPr>
        <p:spPr>
          <a:xfrm>
            <a:off x="7907338" y="21526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7" name="TextBox 13"/>
          <p:cNvSpPr txBox="1"/>
          <p:nvPr/>
        </p:nvSpPr>
        <p:spPr>
          <a:xfrm>
            <a:off x="7910513" y="2438400"/>
            <a:ext cx="2335212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8" name="TextBox 13"/>
          <p:cNvSpPr txBox="1"/>
          <p:nvPr/>
        </p:nvSpPr>
        <p:spPr>
          <a:xfrm>
            <a:off x="8458200" y="2982913"/>
            <a:ext cx="19542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49" name="TextBox 13"/>
          <p:cNvSpPr txBox="1"/>
          <p:nvPr/>
        </p:nvSpPr>
        <p:spPr>
          <a:xfrm>
            <a:off x="8462963" y="3268663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0" name="TextBox 13"/>
          <p:cNvSpPr txBox="1"/>
          <p:nvPr/>
        </p:nvSpPr>
        <p:spPr>
          <a:xfrm>
            <a:off x="8458200" y="3973513"/>
            <a:ext cx="19542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1" name="TextBox 13"/>
          <p:cNvSpPr txBox="1"/>
          <p:nvPr/>
        </p:nvSpPr>
        <p:spPr>
          <a:xfrm>
            <a:off x="8462963" y="4259263"/>
            <a:ext cx="2333625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2" name="TextBox 13@|17FFC:16777215|FBC:16777215|LFC:16777215|LBC:16777215"/>
          <p:cNvSpPr txBox="1"/>
          <p:nvPr/>
        </p:nvSpPr>
        <p:spPr>
          <a:xfrm>
            <a:off x="7907338" y="4886325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3" name="TextBox 13@|17FFC:16777215|FBC:16777215|LFC:16777215|LBC:16777215"/>
          <p:cNvSpPr txBox="1"/>
          <p:nvPr/>
        </p:nvSpPr>
        <p:spPr>
          <a:xfrm>
            <a:off x="7910513" y="5172075"/>
            <a:ext cx="2335212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4" name="TextBox 13"/>
          <p:cNvSpPr txBox="1"/>
          <p:nvPr/>
        </p:nvSpPr>
        <p:spPr>
          <a:xfrm>
            <a:off x="2713038" y="21526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5" name="TextBox 13"/>
          <p:cNvSpPr txBox="1"/>
          <p:nvPr/>
        </p:nvSpPr>
        <p:spPr>
          <a:xfrm>
            <a:off x="2716213" y="2438400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6" name="TextBox 13"/>
          <p:cNvSpPr txBox="1"/>
          <p:nvPr/>
        </p:nvSpPr>
        <p:spPr>
          <a:xfrm>
            <a:off x="2306638" y="298291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7" name="TextBox 13"/>
          <p:cNvSpPr txBox="1"/>
          <p:nvPr/>
        </p:nvSpPr>
        <p:spPr>
          <a:xfrm>
            <a:off x="2306638" y="397351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8" name="TextBox 13@|17FFC:16777215|FBC:16777215|LFC:16777215|LBC:16777215"/>
          <p:cNvSpPr txBox="1"/>
          <p:nvPr/>
        </p:nvSpPr>
        <p:spPr>
          <a:xfrm>
            <a:off x="2949575" y="48704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59" name="TextBox 13@|17FFC:16777215|FBC:16777215|LFC:16777215|LBC:16777215"/>
          <p:cNvSpPr txBox="1"/>
          <p:nvPr/>
        </p:nvSpPr>
        <p:spPr>
          <a:xfrm>
            <a:off x="2954338" y="5156200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0" name="TextBox 13"/>
          <p:cNvSpPr txBox="1"/>
          <p:nvPr/>
        </p:nvSpPr>
        <p:spPr>
          <a:xfrm>
            <a:off x="2316163" y="3255963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1" name="TextBox 13"/>
          <p:cNvSpPr txBox="1"/>
          <p:nvPr/>
        </p:nvSpPr>
        <p:spPr>
          <a:xfrm>
            <a:off x="2316163" y="4248150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2" name="TextBox 13"/>
          <p:cNvSpPr txBox="1"/>
          <p:nvPr/>
        </p:nvSpPr>
        <p:spPr>
          <a:xfrm>
            <a:off x="5364163" y="3713163"/>
            <a:ext cx="1373187" cy="3079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3" name="TextBox 13"/>
          <p:cNvSpPr txBox="1"/>
          <p:nvPr/>
        </p:nvSpPr>
        <p:spPr>
          <a:xfrm>
            <a:off x="6423025" y="15160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4" name="TextBox 13"/>
          <p:cNvSpPr txBox="1"/>
          <p:nvPr/>
        </p:nvSpPr>
        <p:spPr>
          <a:xfrm>
            <a:off x="6426200" y="1801813"/>
            <a:ext cx="2335213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5" name="TextBox 13"/>
          <p:cNvSpPr txBox="1"/>
          <p:nvPr/>
        </p:nvSpPr>
        <p:spPr>
          <a:xfrm>
            <a:off x="4084638" y="15303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066" name="TextBox 13"/>
          <p:cNvSpPr txBox="1"/>
          <p:nvPr/>
        </p:nvSpPr>
        <p:spPr>
          <a:xfrm>
            <a:off x="4089400" y="1816100"/>
            <a:ext cx="23336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4067" name="组合 46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68" name="文本框 54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8"/>
          <p:cNvPicPr>
            <a:picLocks noChangeAspect="1"/>
          </p:cNvPicPr>
          <p:nvPr/>
        </p:nvPicPr>
        <p:blipFill>
          <a:blip r:embed="rId1"/>
          <a:srcRect r="11742"/>
          <a:stretch>
            <a:fillRect/>
          </a:stretch>
        </p:blipFill>
        <p:spPr>
          <a:xfrm>
            <a:off x="946150" y="1593850"/>
            <a:ext cx="2466975" cy="419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Down Arrow Callout 26"/>
          <p:cNvSpPr/>
          <p:nvPr/>
        </p:nvSpPr>
        <p:spPr>
          <a:xfrm>
            <a:off x="6249988" y="1595438"/>
            <a:ext cx="2473325" cy="4302125"/>
          </a:xfrm>
          <a:prstGeom prst="downArrowCallout">
            <a:avLst>
              <a:gd name="adj1" fmla="val 25000"/>
              <a:gd name="adj2" fmla="val 6699"/>
              <a:gd name="adj3" fmla="val 4364"/>
              <a:gd name="adj4" fmla="val 97491"/>
            </a:avLst>
          </a:prstGeom>
          <a:solidFill>
            <a:srgbClr val="015498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3" name="Down Arrow Callout 33"/>
          <p:cNvSpPr/>
          <p:nvPr/>
        </p:nvSpPr>
        <p:spPr>
          <a:xfrm>
            <a:off x="3597275" y="1595438"/>
            <a:ext cx="2471738" cy="4302125"/>
          </a:xfrm>
          <a:prstGeom prst="downArrowCallout">
            <a:avLst>
              <a:gd name="adj1" fmla="val 25000"/>
              <a:gd name="adj2" fmla="val 6699"/>
              <a:gd name="adj3" fmla="val 4359"/>
              <a:gd name="adj4" fmla="val 97491"/>
            </a:avLst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Flowchart: Off-page Connector 40"/>
          <p:cNvSpPr/>
          <p:nvPr/>
        </p:nvSpPr>
        <p:spPr>
          <a:xfrm>
            <a:off x="4310063" y="1971675"/>
            <a:ext cx="1046162" cy="1019175"/>
          </a:xfrm>
          <a:prstGeom prst="flowChartOffpageConnector">
            <a:avLst/>
          </a:prstGeom>
          <a:solidFill>
            <a:srgbClr val="FFFFFF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600" b="1" dirty="0">
                <a:solidFill>
                  <a:srgbClr val="0BB2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 b="1" dirty="0">
              <a:solidFill>
                <a:srgbClr val="0BB2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5" name="Flowchart: Off-page Connector 42"/>
          <p:cNvSpPr/>
          <p:nvPr/>
        </p:nvSpPr>
        <p:spPr>
          <a:xfrm>
            <a:off x="6942138" y="1971675"/>
            <a:ext cx="1044575" cy="1019175"/>
          </a:xfrm>
          <a:prstGeom prst="flowChartOffpageConnector">
            <a:avLst/>
          </a:prstGeom>
          <a:solidFill>
            <a:srgbClr val="FFFFFF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600" b="1" dirty="0">
                <a:solidFill>
                  <a:srgbClr val="0D85C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4000" b="1" dirty="0">
              <a:solidFill>
                <a:srgbClr val="0D85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6" name="Down Arrow Callout 15"/>
          <p:cNvSpPr/>
          <p:nvPr/>
        </p:nvSpPr>
        <p:spPr>
          <a:xfrm>
            <a:off x="8904288" y="1595438"/>
            <a:ext cx="2471737" cy="4302125"/>
          </a:xfrm>
          <a:prstGeom prst="downArrowCallout">
            <a:avLst>
              <a:gd name="adj1" fmla="val 25000"/>
              <a:gd name="adj2" fmla="val 6699"/>
              <a:gd name="adj3" fmla="val 4359"/>
              <a:gd name="adj4" fmla="val 97491"/>
            </a:avLst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7" name="Flowchart: Off-page Connector 17"/>
          <p:cNvSpPr/>
          <p:nvPr/>
        </p:nvSpPr>
        <p:spPr>
          <a:xfrm>
            <a:off x="9596438" y="1985963"/>
            <a:ext cx="1044575" cy="1017587"/>
          </a:xfrm>
          <a:prstGeom prst="flowChartOffpageConnector">
            <a:avLst/>
          </a:prstGeom>
          <a:solidFill>
            <a:srgbClr val="FFFFFF"/>
          </a:solidFill>
          <a:ln w="9525">
            <a:noFill/>
          </a:ln>
        </p:spPr>
        <p:txBody>
          <a:bodyPr anchor="ctr"/>
          <a:p>
            <a:pPr algn="ctr" defTabSz="1374775"/>
            <a:r>
              <a:rPr lang="en-US" altLang="zh-CN" sz="3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4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8" name="矩形 19"/>
          <p:cNvSpPr/>
          <p:nvPr/>
        </p:nvSpPr>
        <p:spPr>
          <a:xfrm>
            <a:off x="4022725" y="3468688"/>
            <a:ext cx="1619250" cy="15509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89" name="矩形 20"/>
          <p:cNvSpPr/>
          <p:nvPr/>
        </p:nvSpPr>
        <p:spPr>
          <a:xfrm>
            <a:off x="6654800" y="3468688"/>
            <a:ext cx="1619250" cy="15509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090" name="矩形 21"/>
          <p:cNvSpPr/>
          <p:nvPr/>
        </p:nvSpPr>
        <p:spPr>
          <a:xfrm>
            <a:off x="9331325" y="3468688"/>
            <a:ext cx="1617663" cy="15509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6091" name="组合 25"/>
          <p:cNvPicPr/>
          <p:nvPr/>
        </p:nvPicPr>
        <p:blipFill>
          <a:blip r:embed="rId2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92" name="文本框 33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矩形 15"/>
          <p:cNvSpPr/>
          <p:nvPr/>
        </p:nvSpPr>
        <p:spPr>
          <a:xfrm>
            <a:off x="0" y="0"/>
            <a:ext cx="12192000" cy="4470400"/>
          </a:xfrm>
          <a:prstGeom prst="rect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8130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5275" y="1868488"/>
            <a:ext cx="5611813" cy="34321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8131" name="直接连接符 20"/>
          <p:cNvCxnSpPr/>
          <p:nvPr/>
        </p:nvCxnSpPr>
        <p:spPr>
          <a:xfrm>
            <a:off x="1582738" y="1662113"/>
            <a:ext cx="0" cy="2505075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132" name="文本框 21"/>
          <p:cNvSpPr txBox="1"/>
          <p:nvPr/>
        </p:nvSpPr>
        <p:spPr>
          <a:xfrm>
            <a:off x="1827213" y="1868488"/>
            <a:ext cx="2930525" cy="1992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3" name="矩形 22"/>
          <p:cNvSpPr/>
          <p:nvPr/>
        </p:nvSpPr>
        <p:spPr>
          <a:xfrm>
            <a:off x="1336675" y="5268913"/>
            <a:ext cx="1108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defTabSz="457200"/>
            <a:r>
              <a:rPr lang="zh-CN" altLang="en-US" b="1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4" name="矩形 23"/>
          <p:cNvSpPr/>
          <p:nvPr/>
        </p:nvSpPr>
        <p:spPr>
          <a:xfrm>
            <a:off x="1457325" y="5637213"/>
            <a:ext cx="9529763" cy="495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8135" name="图片 8"/>
          <p:cNvPicPr>
            <a:picLocks noChangeAspect="1"/>
          </p:cNvPicPr>
          <p:nvPr/>
        </p:nvPicPr>
        <p:blipFill>
          <a:blip r:embed="rId2"/>
          <a:srcRect r="2023"/>
          <a:stretch>
            <a:fillRect/>
          </a:stretch>
        </p:blipFill>
        <p:spPr>
          <a:xfrm>
            <a:off x="6269038" y="2268538"/>
            <a:ext cx="3927475" cy="2505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Freeform 79"/>
          <p:cNvSpPr/>
          <p:nvPr/>
        </p:nvSpPr>
        <p:spPr>
          <a:xfrm>
            <a:off x="6861175" y="3025775"/>
            <a:ext cx="561975" cy="8175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78" name="Freeform 81"/>
          <p:cNvSpPr/>
          <p:nvPr/>
        </p:nvSpPr>
        <p:spPr>
          <a:xfrm>
            <a:off x="6572250" y="4343400"/>
            <a:ext cx="90488" cy="1603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79" name="Freeform 82"/>
          <p:cNvSpPr/>
          <p:nvPr/>
        </p:nvSpPr>
        <p:spPr>
          <a:xfrm>
            <a:off x="6572250" y="4343400"/>
            <a:ext cx="90488" cy="1603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0" name="Freeform 84"/>
          <p:cNvSpPr/>
          <p:nvPr/>
        </p:nvSpPr>
        <p:spPr>
          <a:xfrm>
            <a:off x="6572250" y="4343400"/>
            <a:ext cx="942975" cy="1603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1" name="Freeform 86"/>
          <p:cNvSpPr/>
          <p:nvPr/>
        </p:nvSpPr>
        <p:spPr>
          <a:xfrm>
            <a:off x="5811838" y="4503738"/>
            <a:ext cx="182562" cy="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0"/>
              </a:cxn>
            </a:cxnLst>
            <a:pathLst>
              <a:path w="154" h="1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2" name="Freeform 87"/>
          <p:cNvSpPr/>
          <p:nvPr/>
        </p:nvSpPr>
        <p:spPr>
          <a:xfrm>
            <a:off x="5811838" y="4503738"/>
            <a:ext cx="182562" cy="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0"/>
              </a:cxn>
            </a:cxnLst>
            <a:pathLst>
              <a:path w="154" h="1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3" name="Freeform 89"/>
          <p:cNvSpPr/>
          <p:nvPr/>
        </p:nvSpPr>
        <p:spPr>
          <a:xfrm>
            <a:off x="5811838" y="4503738"/>
            <a:ext cx="469900" cy="815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4" name="Freeform 91"/>
          <p:cNvSpPr/>
          <p:nvPr/>
        </p:nvSpPr>
        <p:spPr>
          <a:xfrm>
            <a:off x="4959350" y="3843338"/>
            <a:ext cx="561975" cy="8159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5" name="Freeform 92"/>
          <p:cNvSpPr/>
          <p:nvPr/>
        </p:nvSpPr>
        <p:spPr>
          <a:xfrm>
            <a:off x="4959350" y="3843338"/>
            <a:ext cx="561975" cy="8159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6" name="Freeform 94"/>
          <p:cNvSpPr/>
          <p:nvPr/>
        </p:nvSpPr>
        <p:spPr>
          <a:xfrm>
            <a:off x="4959350" y="3843338"/>
            <a:ext cx="561975" cy="8159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7" name="Freeform 96"/>
          <p:cNvSpPr/>
          <p:nvPr/>
        </p:nvSpPr>
        <p:spPr>
          <a:xfrm>
            <a:off x="5719763" y="3184525"/>
            <a:ext cx="92075" cy="1571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8" name="Freeform 97"/>
          <p:cNvSpPr/>
          <p:nvPr/>
        </p:nvSpPr>
        <p:spPr>
          <a:xfrm>
            <a:off x="5719763" y="3184525"/>
            <a:ext cx="92075" cy="1571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89" name="Freeform 99"/>
          <p:cNvSpPr/>
          <p:nvPr/>
        </p:nvSpPr>
        <p:spPr>
          <a:xfrm>
            <a:off x="4867275" y="3184525"/>
            <a:ext cx="944563" cy="1571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0" name="Freeform 101"/>
          <p:cNvSpPr/>
          <p:nvPr/>
        </p:nvSpPr>
        <p:spPr>
          <a:xfrm>
            <a:off x="6391275" y="3184525"/>
            <a:ext cx="180975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154" h="1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1" name="Freeform 102"/>
          <p:cNvSpPr/>
          <p:nvPr/>
        </p:nvSpPr>
        <p:spPr>
          <a:xfrm>
            <a:off x="6391275" y="3184525"/>
            <a:ext cx="180975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154" h="1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2" name="Freeform 104"/>
          <p:cNvSpPr/>
          <p:nvPr/>
        </p:nvSpPr>
        <p:spPr>
          <a:xfrm>
            <a:off x="6100763" y="2368550"/>
            <a:ext cx="471487" cy="815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3" name="Freeform 100"/>
          <p:cNvSpPr/>
          <p:nvPr/>
        </p:nvSpPr>
        <p:spPr>
          <a:xfrm>
            <a:off x="4508500" y="2163763"/>
            <a:ext cx="2063750" cy="12366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38" h="442">
                <a:moveTo>
                  <a:pt x="569" y="73"/>
                </a:moveTo>
                <a:cubicBezTo>
                  <a:pt x="542" y="29"/>
                  <a:pt x="493" y="0"/>
                  <a:pt x="438" y="0"/>
                </a:cubicBezTo>
                <a:cubicBezTo>
                  <a:pt x="335" y="0"/>
                  <a:pt x="335" y="0"/>
                  <a:pt x="335" y="0"/>
                </a:cubicBezTo>
                <a:cubicBezTo>
                  <a:pt x="291" y="0"/>
                  <a:pt x="237" y="31"/>
                  <a:pt x="215" y="69"/>
                </a:cubicBezTo>
                <a:cubicBezTo>
                  <a:pt x="0" y="442"/>
                  <a:pt x="0" y="442"/>
                  <a:pt x="0" y="442"/>
                </a:cubicBezTo>
                <a:cubicBezTo>
                  <a:pt x="28" y="394"/>
                  <a:pt x="77" y="367"/>
                  <a:pt x="128" y="365"/>
                </a:cubicBezTo>
                <a:cubicBezTo>
                  <a:pt x="738" y="365"/>
                  <a:pt x="738" y="365"/>
                  <a:pt x="738" y="365"/>
                </a:cubicBezTo>
                <a:cubicBezTo>
                  <a:pt x="569" y="73"/>
                  <a:pt x="569" y="73"/>
                  <a:pt x="569" y="73"/>
                </a:cubicBezTo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4" name="Freeform 103"/>
          <p:cNvSpPr/>
          <p:nvPr/>
        </p:nvSpPr>
        <p:spPr>
          <a:xfrm>
            <a:off x="6100763" y="2368550"/>
            <a:ext cx="471487" cy="815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5" name="TextBox 106"/>
          <p:cNvSpPr txBox="1"/>
          <p:nvPr/>
        </p:nvSpPr>
        <p:spPr>
          <a:xfrm>
            <a:off x="5564188" y="2490788"/>
            <a:ext cx="227012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6" name="Freeform 77"/>
          <p:cNvSpPr/>
          <p:nvPr/>
        </p:nvSpPr>
        <p:spPr>
          <a:xfrm>
            <a:off x="5734050" y="2163763"/>
            <a:ext cx="1758950" cy="1679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29" h="600">
                <a:moveTo>
                  <a:pt x="604" y="308"/>
                </a:moveTo>
                <a:cubicBezTo>
                  <a:pt x="628" y="262"/>
                  <a:pt x="629" y="206"/>
                  <a:pt x="602" y="158"/>
                </a:cubicBezTo>
                <a:cubicBezTo>
                  <a:pt x="550" y="69"/>
                  <a:pt x="550" y="69"/>
                  <a:pt x="550" y="69"/>
                </a:cubicBezTo>
                <a:cubicBezTo>
                  <a:pt x="528" y="31"/>
                  <a:pt x="474" y="0"/>
                  <a:pt x="430" y="0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104" y="29"/>
                  <a:pt x="131" y="73"/>
                </a:cubicBezTo>
                <a:cubicBezTo>
                  <a:pt x="436" y="600"/>
                  <a:pt x="436" y="600"/>
                  <a:pt x="436" y="600"/>
                </a:cubicBezTo>
                <a:cubicBezTo>
                  <a:pt x="604" y="308"/>
                  <a:pt x="604" y="308"/>
                  <a:pt x="604" y="308"/>
                </a:cubicBezTo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7" name="Freeform 78"/>
          <p:cNvSpPr/>
          <p:nvPr/>
        </p:nvSpPr>
        <p:spPr>
          <a:xfrm>
            <a:off x="6861175" y="3025775"/>
            <a:ext cx="561975" cy="8175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198" name="TextBox 111"/>
          <p:cNvSpPr txBox="1"/>
          <p:nvPr/>
        </p:nvSpPr>
        <p:spPr>
          <a:xfrm>
            <a:off x="6742113" y="2490788"/>
            <a:ext cx="227012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199" name="Freeform 80"/>
          <p:cNvSpPr/>
          <p:nvPr/>
        </p:nvSpPr>
        <p:spPr>
          <a:xfrm>
            <a:off x="6572250" y="2605088"/>
            <a:ext cx="1508125" cy="18986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539" h="678">
                <a:moveTo>
                  <a:pt x="337" y="678"/>
                </a:moveTo>
                <a:cubicBezTo>
                  <a:pt x="389" y="676"/>
                  <a:pt x="438" y="648"/>
                  <a:pt x="466" y="600"/>
                </a:cubicBezTo>
                <a:cubicBezTo>
                  <a:pt x="517" y="511"/>
                  <a:pt x="517" y="511"/>
                  <a:pt x="517" y="511"/>
                </a:cubicBezTo>
                <a:cubicBezTo>
                  <a:pt x="539" y="473"/>
                  <a:pt x="539" y="411"/>
                  <a:pt x="517" y="373"/>
                </a:cubicBezTo>
                <a:cubicBezTo>
                  <a:pt x="302" y="0"/>
                  <a:pt x="302" y="0"/>
                  <a:pt x="302" y="0"/>
                </a:cubicBezTo>
                <a:cubicBezTo>
                  <a:pt x="329" y="48"/>
                  <a:pt x="328" y="104"/>
                  <a:pt x="304" y="150"/>
                </a:cubicBezTo>
                <a:cubicBezTo>
                  <a:pt x="0" y="678"/>
                  <a:pt x="0" y="678"/>
                  <a:pt x="0" y="678"/>
                </a:cubicBezTo>
                <a:cubicBezTo>
                  <a:pt x="337" y="678"/>
                  <a:pt x="337" y="678"/>
                  <a:pt x="337" y="678"/>
                </a:cubicBezTo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0" name="Freeform 83"/>
          <p:cNvSpPr/>
          <p:nvPr/>
        </p:nvSpPr>
        <p:spPr>
          <a:xfrm>
            <a:off x="6572250" y="4343400"/>
            <a:ext cx="942975" cy="1603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1" name="TextBox 112"/>
          <p:cNvSpPr txBox="1"/>
          <p:nvPr/>
        </p:nvSpPr>
        <p:spPr>
          <a:xfrm>
            <a:off x="7388225" y="3662363"/>
            <a:ext cx="227013" cy="4937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02" name="Freeform 85"/>
          <p:cNvSpPr/>
          <p:nvPr/>
        </p:nvSpPr>
        <p:spPr>
          <a:xfrm>
            <a:off x="5811838" y="4284663"/>
            <a:ext cx="2063750" cy="12366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738" h="442">
                <a:moveTo>
                  <a:pt x="168" y="370"/>
                </a:moveTo>
                <a:cubicBezTo>
                  <a:pt x="196" y="413"/>
                  <a:pt x="244" y="442"/>
                  <a:pt x="300" y="442"/>
                </a:cubicBezTo>
                <a:cubicBezTo>
                  <a:pt x="402" y="442"/>
                  <a:pt x="402" y="442"/>
                  <a:pt x="402" y="442"/>
                </a:cubicBezTo>
                <a:cubicBezTo>
                  <a:pt x="446" y="442"/>
                  <a:pt x="500" y="411"/>
                  <a:pt x="522" y="373"/>
                </a:cubicBezTo>
                <a:cubicBezTo>
                  <a:pt x="738" y="0"/>
                  <a:pt x="738" y="0"/>
                  <a:pt x="738" y="0"/>
                </a:cubicBezTo>
                <a:cubicBezTo>
                  <a:pt x="710" y="48"/>
                  <a:pt x="661" y="76"/>
                  <a:pt x="609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168" y="370"/>
                  <a:pt x="168" y="370"/>
                  <a:pt x="168" y="370"/>
                </a:cubicBezTo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3" name="Freeform 88"/>
          <p:cNvSpPr/>
          <p:nvPr/>
        </p:nvSpPr>
        <p:spPr>
          <a:xfrm>
            <a:off x="5811838" y="4503738"/>
            <a:ext cx="469900" cy="815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</a:cxnLst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4" name="TextBox 113"/>
          <p:cNvSpPr txBox="1"/>
          <p:nvPr/>
        </p:nvSpPr>
        <p:spPr>
          <a:xfrm>
            <a:off x="6621463" y="4819650"/>
            <a:ext cx="228600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05" name="Freeform 90"/>
          <p:cNvSpPr/>
          <p:nvPr/>
        </p:nvSpPr>
        <p:spPr>
          <a:xfrm>
            <a:off x="4889500" y="3843338"/>
            <a:ext cx="1762125" cy="16779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pathLst>
              <a:path w="630" h="600">
                <a:moveTo>
                  <a:pt x="25" y="292"/>
                </a:moveTo>
                <a:cubicBezTo>
                  <a:pt x="1" y="338"/>
                  <a:pt x="0" y="394"/>
                  <a:pt x="28" y="442"/>
                </a:cubicBezTo>
                <a:cubicBezTo>
                  <a:pt x="79" y="531"/>
                  <a:pt x="79" y="531"/>
                  <a:pt x="79" y="531"/>
                </a:cubicBezTo>
                <a:cubicBezTo>
                  <a:pt x="101" y="569"/>
                  <a:pt x="155" y="600"/>
                  <a:pt x="199" y="600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574" y="600"/>
                  <a:pt x="526" y="571"/>
                  <a:pt x="498" y="528"/>
                </a:cubicBezTo>
                <a:cubicBezTo>
                  <a:pt x="194" y="0"/>
                  <a:pt x="194" y="0"/>
                  <a:pt x="194" y="0"/>
                </a:cubicBezTo>
                <a:cubicBezTo>
                  <a:pt x="25" y="292"/>
                  <a:pt x="25" y="292"/>
                  <a:pt x="25" y="292"/>
                </a:cubicBezTo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6" name="Freeform 93"/>
          <p:cNvSpPr/>
          <p:nvPr/>
        </p:nvSpPr>
        <p:spPr>
          <a:xfrm>
            <a:off x="4959350" y="3843338"/>
            <a:ext cx="561975" cy="8159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7" name="TextBox 114"/>
          <p:cNvSpPr txBox="1"/>
          <p:nvPr/>
        </p:nvSpPr>
        <p:spPr>
          <a:xfrm>
            <a:off x="5359400" y="4819650"/>
            <a:ext cx="227013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08" name="Freeform 95"/>
          <p:cNvSpPr/>
          <p:nvPr/>
        </p:nvSpPr>
        <p:spPr>
          <a:xfrm>
            <a:off x="4303713" y="3184525"/>
            <a:ext cx="1508125" cy="18938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39" h="677">
                <a:moveTo>
                  <a:pt x="201" y="0"/>
                </a:moveTo>
                <a:cubicBezTo>
                  <a:pt x="150" y="2"/>
                  <a:pt x="101" y="29"/>
                  <a:pt x="73" y="77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0" y="204"/>
                  <a:pt x="0" y="266"/>
                  <a:pt x="22" y="304"/>
                </a:cubicBezTo>
                <a:cubicBezTo>
                  <a:pt x="237" y="677"/>
                  <a:pt x="237" y="677"/>
                  <a:pt x="237" y="677"/>
                </a:cubicBezTo>
                <a:cubicBezTo>
                  <a:pt x="209" y="629"/>
                  <a:pt x="210" y="573"/>
                  <a:pt x="234" y="527"/>
                </a:cubicBezTo>
                <a:cubicBezTo>
                  <a:pt x="539" y="0"/>
                  <a:pt x="539" y="0"/>
                  <a:pt x="539" y="0"/>
                </a:cubicBezTo>
                <a:cubicBezTo>
                  <a:pt x="201" y="0"/>
                  <a:pt x="201" y="0"/>
                  <a:pt x="201" y="0"/>
                </a:cubicBezTo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09" name="Freeform 98"/>
          <p:cNvSpPr/>
          <p:nvPr/>
        </p:nvSpPr>
        <p:spPr>
          <a:xfrm>
            <a:off x="4867275" y="3184525"/>
            <a:ext cx="944563" cy="1571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  <a:close/>
              </a:path>
            </a:pathLst>
          </a:custGeom>
          <a:solidFill>
            <a:srgbClr val="0D0D0D">
              <a:alpha val="9804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210" name="TextBox 115"/>
          <p:cNvSpPr txBox="1"/>
          <p:nvPr/>
        </p:nvSpPr>
        <p:spPr>
          <a:xfrm>
            <a:off x="4791075" y="3662363"/>
            <a:ext cx="228600" cy="4937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p>
            <a:pPr algn="ctr"/>
            <a:r>
              <a:rPr lang="en-AU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AU" altLang="en-US" sz="32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1" name="TextBox 13"/>
          <p:cNvSpPr txBox="1"/>
          <p:nvPr/>
        </p:nvSpPr>
        <p:spPr>
          <a:xfrm>
            <a:off x="2908300" y="2163763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2" name="TextBox 13"/>
          <p:cNvSpPr txBox="1"/>
          <p:nvPr/>
        </p:nvSpPr>
        <p:spPr>
          <a:xfrm>
            <a:off x="1870075" y="2486025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3" name="TextBox 13"/>
          <p:cNvSpPr txBox="1"/>
          <p:nvPr/>
        </p:nvSpPr>
        <p:spPr>
          <a:xfrm>
            <a:off x="7797800" y="216535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4" name="TextBox 13"/>
          <p:cNvSpPr txBox="1"/>
          <p:nvPr/>
        </p:nvSpPr>
        <p:spPr>
          <a:xfrm>
            <a:off x="7802563" y="2486025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5" name="TextBox 13"/>
          <p:cNvSpPr txBox="1"/>
          <p:nvPr/>
        </p:nvSpPr>
        <p:spPr>
          <a:xfrm>
            <a:off x="2532063" y="3476625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6" name="TextBox 13"/>
          <p:cNvSpPr txBox="1"/>
          <p:nvPr/>
        </p:nvSpPr>
        <p:spPr>
          <a:xfrm>
            <a:off x="1493838" y="3798888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7" name="TextBox 13"/>
          <p:cNvSpPr txBox="1"/>
          <p:nvPr/>
        </p:nvSpPr>
        <p:spPr>
          <a:xfrm>
            <a:off x="8431213" y="3476625"/>
            <a:ext cx="12938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8" name="TextBox 13"/>
          <p:cNvSpPr txBox="1"/>
          <p:nvPr/>
        </p:nvSpPr>
        <p:spPr>
          <a:xfrm>
            <a:off x="8434388" y="3798888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19" name="TextBox 13"/>
          <p:cNvSpPr txBox="1"/>
          <p:nvPr/>
        </p:nvSpPr>
        <p:spPr>
          <a:xfrm>
            <a:off x="3478213" y="498475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20" name="TextBox 13"/>
          <p:cNvSpPr txBox="1"/>
          <p:nvPr/>
        </p:nvSpPr>
        <p:spPr>
          <a:xfrm>
            <a:off x="2439988" y="5305425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21" name="TextBox 13"/>
          <p:cNvSpPr txBox="1"/>
          <p:nvPr/>
        </p:nvSpPr>
        <p:spPr>
          <a:xfrm>
            <a:off x="7629525" y="498475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222" name="TextBox 13"/>
          <p:cNvSpPr txBox="1"/>
          <p:nvPr/>
        </p:nvSpPr>
        <p:spPr>
          <a:xfrm>
            <a:off x="7634288" y="5305425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0223" name="组合 61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224" name="文本框 69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3"/>
          <p:cNvPicPr>
            <a:picLocks noChangeAspect="1"/>
          </p:cNvPicPr>
          <p:nvPr/>
        </p:nvPicPr>
        <p:blipFill>
          <a:blip r:embed="rId1"/>
          <a:srcRect t="22778" b="20619"/>
          <a:stretch>
            <a:fillRect/>
          </a:stretch>
        </p:blipFill>
        <p:spPr>
          <a:xfrm>
            <a:off x="0" y="1066800"/>
            <a:ext cx="12192000" cy="317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Rectangle 37"/>
          <p:cNvSpPr/>
          <p:nvPr/>
        </p:nvSpPr>
        <p:spPr>
          <a:xfrm>
            <a:off x="1181100" y="1063625"/>
            <a:ext cx="3449638" cy="3175000"/>
          </a:xfrm>
          <a:prstGeom prst="rect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id-ID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27" name="矩形 5"/>
          <p:cNvSpPr/>
          <p:nvPr/>
        </p:nvSpPr>
        <p:spPr>
          <a:xfrm>
            <a:off x="1773238" y="2160588"/>
            <a:ext cx="2420937" cy="155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8" name="TextBox 13"/>
          <p:cNvSpPr txBox="1"/>
          <p:nvPr/>
        </p:nvSpPr>
        <p:spPr>
          <a:xfrm>
            <a:off x="2290763" y="1736725"/>
            <a:ext cx="14954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29" name="圆角矩形 7"/>
          <p:cNvSpPr/>
          <p:nvPr/>
        </p:nvSpPr>
        <p:spPr>
          <a:xfrm>
            <a:off x="1238250" y="4683125"/>
            <a:ext cx="2471738" cy="461963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文本框 8"/>
          <p:cNvSpPr txBox="1"/>
          <p:nvPr/>
        </p:nvSpPr>
        <p:spPr>
          <a:xfrm>
            <a:off x="1074738" y="4729163"/>
            <a:ext cx="2798762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1" name="矩形 9"/>
          <p:cNvSpPr/>
          <p:nvPr/>
        </p:nvSpPr>
        <p:spPr>
          <a:xfrm>
            <a:off x="1238250" y="5368925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2" name="矩形 10"/>
          <p:cNvSpPr/>
          <p:nvPr/>
        </p:nvSpPr>
        <p:spPr>
          <a:xfrm>
            <a:off x="1249363" y="5643563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3" name="矩形 11"/>
          <p:cNvSpPr/>
          <p:nvPr/>
        </p:nvSpPr>
        <p:spPr>
          <a:xfrm>
            <a:off x="1249363" y="5918200"/>
            <a:ext cx="9725025" cy="2032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 dirty="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234" name="文本框 15"/>
          <p:cNvSpPr txBox="1"/>
          <p:nvPr/>
        </p:nvSpPr>
        <p:spPr>
          <a:xfrm>
            <a:off x="549275" y="355600"/>
            <a:ext cx="12620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8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40"/>
          <p:cNvGrpSpPr/>
          <p:nvPr/>
        </p:nvGrpSpPr>
        <p:grpSpPr>
          <a:xfrm>
            <a:off x="6254750" y="3670300"/>
            <a:ext cx="4811713" cy="490538"/>
            <a:chOff x="0" y="0"/>
            <a:chExt cx="4812482" cy="489600"/>
          </a:xfrm>
        </p:grpSpPr>
        <p:grpSp>
          <p:nvGrpSpPr>
            <p:cNvPr id="17410" name="组合 42"/>
            <p:cNvGrpSpPr/>
            <p:nvPr/>
          </p:nvGrpSpPr>
          <p:grpSpPr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7411" name="矩形 46"/>
              <p:cNvSpPr/>
              <p:nvPr/>
            </p:nvSpPr>
            <p:spPr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 cap="flat" cmpd="sng">
                <a:solidFill>
                  <a:srgbClr val="40404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endPara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2" name="Rectangle 6"/>
              <p:cNvSpPr/>
              <p:nvPr/>
            </p:nvSpPr>
            <p:spPr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0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  <a:endPara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13" name="组合 43"/>
            <p:cNvGrpSpPr/>
            <p:nvPr/>
          </p:nvGrpSpPr>
          <p:grpSpPr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7414" name="矩形 44"/>
              <p:cNvSpPr/>
              <p:nvPr/>
            </p:nvSpPr>
            <p:spPr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5" name="文本框 45"/>
              <p:cNvSpPr txBox="1"/>
              <p:nvPr/>
            </p:nvSpPr>
            <p:spPr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第一章</a:t>
                </a: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416" name="组合 48"/>
          <p:cNvGrpSpPr/>
          <p:nvPr/>
        </p:nvGrpSpPr>
        <p:grpSpPr>
          <a:xfrm>
            <a:off x="6254750" y="4330700"/>
            <a:ext cx="4811713" cy="490538"/>
            <a:chOff x="0" y="0"/>
            <a:chExt cx="4812482" cy="489600"/>
          </a:xfrm>
        </p:grpSpPr>
        <p:grpSp>
          <p:nvGrpSpPr>
            <p:cNvPr id="17417" name="组合 49"/>
            <p:cNvGrpSpPr/>
            <p:nvPr/>
          </p:nvGrpSpPr>
          <p:grpSpPr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7418" name="矩形 53"/>
              <p:cNvSpPr/>
              <p:nvPr/>
            </p:nvSpPr>
            <p:spPr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 cap="flat" cmpd="sng">
                <a:solidFill>
                  <a:srgbClr val="40404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endPara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9" name="Rectangle 6"/>
              <p:cNvSpPr/>
              <p:nvPr/>
            </p:nvSpPr>
            <p:spPr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0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  <a:endPara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20" name="组合 50"/>
            <p:cNvGrpSpPr/>
            <p:nvPr/>
          </p:nvGrpSpPr>
          <p:grpSpPr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7421" name="矩形 51"/>
              <p:cNvSpPr/>
              <p:nvPr/>
            </p:nvSpPr>
            <p:spPr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2" name="文本框 52"/>
              <p:cNvSpPr txBox="1"/>
              <p:nvPr/>
            </p:nvSpPr>
            <p:spPr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第二章</a:t>
                </a: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423" name="组合 55"/>
          <p:cNvGrpSpPr/>
          <p:nvPr/>
        </p:nvGrpSpPr>
        <p:grpSpPr>
          <a:xfrm>
            <a:off x="6251575" y="4991100"/>
            <a:ext cx="4813300" cy="490538"/>
            <a:chOff x="0" y="0"/>
            <a:chExt cx="4812482" cy="489600"/>
          </a:xfrm>
        </p:grpSpPr>
        <p:grpSp>
          <p:nvGrpSpPr>
            <p:cNvPr id="17424" name="组合 56"/>
            <p:cNvGrpSpPr/>
            <p:nvPr/>
          </p:nvGrpSpPr>
          <p:grpSpPr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7425" name="矩形 60"/>
              <p:cNvSpPr/>
              <p:nvPr/>
            </p:nvSpPr>
            <p:spPr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 cap="flat" cmpd="sng">
                <a:solidFill>
                  <a:srgbClr val="40404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endPara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6" name="Rectangle 6"/>
              <p:cNvSpPr/>
              <p:nvPr/>
            </p:nvSpPr>
            <p:spPr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0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  <a:endPara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27" name="组合 57"/>
            <p:cNvGrpSpPr/>
            <p:nvPr/>
          </p:nvGrpSpPr>
          <p:grpSpPr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7428" name="矩形 58"/>
              <p:cNvSpPr/>
              <p:nvPr/>
            </p:nvSpPr>
            <p:spPr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9" name="文本框 59"/>
              <p:cNvSpPr txBox="1"/>
              <p:nvPr/>
            </p:nvSpPr>
            <p:spPr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第三章</a:t>
                </a: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430" name="组合 62"/>
          <p:cNvGrpSpPr/>
          <p:nvPr/>
        </p:nvGrpSpPr>
        <p:grpSpPr>
          <a:xfrm>
            <a:off x="6251575" y="5651500"/>
            <a:ext cx="4813300" cy="490538"/>
            <a:chOff x="0" y="0"/>
            <a:chExt cx="4812482" cy="489600"/>
          </a:xfrm>
        </p:grpSpPr>
        <p:grpSp>
          <p:nvGrpSpPr>
            <p:cNvPr id="17431" name="组合 63"/>
            <p:cNvGrpSpPr/>
            <p:nvPr/>
          </p:nvGrpSpPr>
          <p:grpSpPr>
            <a:xfrm>
              <a:off x="1513849" y="0"/>
              <a:ext cx="3298633" cy="489600"/>
              <a:chOff x="0" y="0"/>
              <a:chExt cx="4772620" cy="489600"/>
            </a:xfrm>
          </p:grpSpPr>
          <p:sp>
            <p:nvSpPr>
              <p:cNvPr id="17432" name="矩形 67"/>
              <p:cNvSpPr/>
              <p:nvPr/>
            </p:nvSpPr>
            <p:spPr>
              <a:xfrm>
                <a:off x="0" y="0"/>
                <a:ext cx="4772620" cy="489600"/>
              </a:xfrm>
              <a:prstGeom prst="rect">
                <a:avLst/>
              </a:prstGeom>
              <a:noFill/>
              <a:ln w="9525" cap="flat" cmpd="sng">
                <a:solidFill>
                  <a:srgbClr val="40404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>
                <a:spAutoFit/>
              </a:bodyPr>
              <a:p>
                <a:pPr algn="ctr">
                  <a:spcBef>
                    <a:spcPct val="50000"/>
                  </a:spcBef>
                </a:pPr>
                <a:endPara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3" name="Rectangle 6"/>
              <p:cNvSpPr/>
              <p:nvPr/>
            </p:nvSpPr>
            <p:spPr>
              <a:xfrm>
                <a:off x="449790" y="45775"/>
                <a:ext cx="401002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eaLnBrk="0" hangingPunct="0"/>
                <a:r>
                  <a:rPr lang="zh-CN" altLang="en-US" sz="20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单击此处添加文字标题</a:t>
                </a:r>
                <a:endParaRPr lang="zh-CN" altLang="en-US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434" name="组合 64"/>
            <p:cNvGrpSpPr/>
            <p:nvPr/>
          </p:nvGrpSpPr>
          <p:grpSpPr>
            <a:xfrm>
              <a:off x="0" y="0"/>
              <a:ext cx="1328685" cy="489600"/>
              <a:chOff x="0" y="0"/>
              <a:chExt cx="1328685" cy="489600"/>
            </a:xfrm>
          </p:grpSpPr>
          <p:sp>
            <p:nvSpPr>
              <p:cNvPr id="17435" name="矩形 65"/>
              <p:cNvSpPr/>
              <p:nvPr/>
            </p:nvSpPr>
            <p:spPr>
              <a:xfrm>
                <a:off x="0" y="0"/>
                <a:ext cx="1328685" cy="489600"/>
              </a:xfrm>
              <a:prstGeom prst="rect">
                <a:avLst/>
              </a:prstGeom>
              <a:solidFill>
                <a:srgbClr val="00B050"/>
              </a:solidFill>
              <a:ln w="9525">
                <a:noFill/>
              </a:ln>
            </p:spPr>
            <p:txBody>
              <a:bodyPr anchor="ctr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36" name="文本框 66"/>
              <p:cNvSpPr txBox="1"/>
              <p:nvPr/>
            </p:nvSpPr>
            <p:spPr>
              <a:xfrm>
                <a:off x="176329" y="37029"/>
                <a:ext cx="962086" cy="4001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第四章</a:t>
                </a:r>
                <a:endPara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437" name="组合 69"/>
          <p:cNvGrpSpPr/>
          <p:nvPr/>
        </p:nvGrpSpPr>
        <p:grpSpPr>
          <a:xfrm>
            <a:off x="6049963" y="2449513"/>
            <a:ext cx="2701925" cy="900112"/>
            <a:chOff x="0" y="0"/>
            <a:chExt cx="2702007" cy="899374"/>
          </a:xfrm>
        </p:grpSpPr>
        <p:grpSp>
          <p:nvGrpSpPr>
            <p:cNvPr id="17438" name="组合 70"/>
            <p:cNvGrpSpPr/>
            <p:nvPr/>
          </p:nvGrpSpPr>
          <p:grpSpPr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17439" name="文本框 72"/>
              <p:cNvSpPr txBox="1"/>
              <p:nvPr/>
            </p:nvSpPr>
            <p:spPr>
              <a:xfrm>
                <a:off x="0" y="0"/>
                <a:ext cx="1432560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3600" b="1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 dirty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  <a:endParaRPr lang="zh-CN" altLang="en-US" sz="36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440" name="直接连接符 73"/>
              <p:cNvCxnSpPr/>
              <p:nvPr/>
            </p:nvCxnSpPr>
            <p:spPr>
              <a:xfrm>
                <a:off x="151331" y="849531"/>
                <a:ext cx="2550676" cy="0"/>
              </a:xfrm>
              <a:prstGeom prst="line">
                <a:avLst/>
              </a:prstGeom>
              <a:ln w="9525" cap="flat" cmpd="sng">
                <a:solidFill>
                  <a:srgbClr val="7F7F7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441" name="文本框 71"/>
            <p:cNvSpPr txBox="1"/>
            <p:nvPr/>
          </p:nvSpPr>
          <p:spPr>
            <a:xfrm>
              <a:off x="527947" y="499264"/>
              <a:ext cx="143256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7442" name="图片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4038"/>
            <a:ext cx="7223125" cy="6761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Freeform 5"/>
          <p:cNvSpPr>
            <a:spLocks noEditPoints="1"/>
          </p:cNvSpPr>
          <p:nvPr/>
        </p:nvSpPr>
        <p:spPr>
          <a:xfrm>
            <a:off x="2630488" y="4095750"/>
            <a:ext cx="512762" cy="155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4" name="Freeform 6"/>
          <p:cNvSpPr>
            <a:spLocks noEditPoints="1"/>
          </p:cNvSpPr>
          <p:nvPr/>
        </p:nvSpPr>
        <p:spPr>
          <a:xfrm>
            <a:off x="3186113" y="3505200"/>
            <a:ext cx="390525" cy="1184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5" name="Freeform 7"/>
          <p:cNvSpPr>
            <a:spLocks noEditPoints="1"/>
          </p:cNvSpPr>
          <p:nvPr/>
        </p:nvSpPr>
        <p:spPr>
          <a:xfrm>
            <a:off x="2176463" y="3505200"/>
            <a:ext cx="390525" cy="1184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6" name="Freeform 8"/>
          <p:cNvSpPr>
            <a:spLocks noEditPoints="1"/>
          </p:cNvSpPr>
          <p:nvPr/>
        </p:nvSpPr>
        <p:spPr>
          <a:xfrm>
            <a:off x="2749550" y="3127375"/>
            <a:ext cx="298450" cy="906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7" name="Freeform 9"/>
          <p:cNvSpPr>
            <a:spLocks noEditPoints="1"/>
          </p:cNvSpPr>
          <p:nvPr/>
        </p:nvSpPr>
        <p:spPr>
          <a:xfrm>
            <a:off x="3640138" y="3127375"/>
            <a:ext cx="298450" cy="906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8" name="Freeform 10"/>
          <p:cNvSpPr>
            <a:spLocks noEditPoints="1"/>
          </p:cNvSpPr>
          <p:nvPr/>
        </p:nvSpPr>
        <p:spPr>
          <a:xfrm>
            <a:off x="1871663" y="3127375"/>
            <a:ext cx="298450" cy="906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79" name="Freeform 11"/>
          <p:cNvSpPr>
            <a:spLocks noEditPoints="1"/>
          </p:cNvSpPr>
          <p:nvPr/>
        </p:nvSpPr>
        <p:spPr>
          <a:xfrm>
            <a:off x="2447925" y="2733675"/>
            <a:ext cx="249238" cy="758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0" name="Freeform 12"/>
          <p:cNvSpPr>
            <a:spLocks noEditPoints="1"/>
          </p:cNvSpPr>
          <p:nvPr/>
        </p:nvSpPr>
        <p:spPr>
          <a:xfrm>
            <a:off x="3201988" y="2733675"/>
            <a:ext cx="249237" cy="758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1" name="Freeform 13"/>
          <p:cNvSpPr>
            <a:spLocks noEditPoints="1"/>
          </p:cNvSpPr>
          <p:nvPr/>
        </p:nvSpPr>
        <p:spPr>
          <a:xfrm>
            <a:off x="1557338" y="2733675"/>
            <a:ext cx="250825" cy="758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2" name="Freeform 14"/>
          <p:cNvSpPr>
            <a:spLocks noEditPoints="1"/>
          </p:cNvSpPr>
          <p:nvPr/>
        </p:nvSpPr>
        <p:spPr>
          <a:xfrm>
            <a:off x="3965575" y="2733675"/>
            <a:ext cx="249238" cy="758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3" name="Freeform 15"/>
          <p:cNvSpPr>
            <a:spLocks noEditPoints="1"/>
          </p:cNvSpPr>
          <p:nvPr/>
        </p:nvSpPr>
        <p:spPr>
          <a:xfrm>
            <a:off x="2795588" y="2409825"/>
            <a:ext cx="203200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4" name="Freeform 16"/>
          <p:cNvSpPr>
            <a:spLocks noEditPoints="1"/>
          </p:cNvSpPr>
          <p:nvPr/>
        </p:nvSpPr>
        <p:spPr>
          <a:xfrm>
            <a:off x="3544888" y="2409825"/>
            <a:ext cx="204787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5" name="Freeform 17"/>
          <p:cNvSpPr>
            <a:spLocks noEditPoints="1"/>
          </p:cNvSpPr>
          <p:nvPr/>
        </p:nvSpPr>
        <p:spPr>
          <a:xfrm>
            <a:off x="4283075" y="2409825"/>
            <a:ext cx="204788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6" name="Freeform 18"/>
          <p:cNvSpPr>
            <a:spLocks noEditPoints="1"/>
          </p:cNvSpPr>
          <p:nvPr/>
        </p:nvSpPr>
        <p:spPr>
          <a:xfrm>
            <a:off x="2036763" y="2409825"/>
            <a:ext cx="203200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7" name="Freeform 19"/>
          <p:cNvSpPr>
            <a:spLocks noEditPoints="1"/>
          </p:cNvSpPr>
          <p:nvPr/>
        </p:nvSpPr>
        <p:spPr>
          <a:xfrm>
            <a:off x="1296988" y="2409825"/>
            <a:ext cx="204787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8" name="Freeform 20"/>
          <p:cNvSpPr>
            <a:spLocks noEditPoints="1"/>
          </p:cNvSpPr>
          <p:nvPr/>
        </p:nvSpPr>
        <p:spPr>
          <a:xfrm>
            <a:off x="1008063" y="2127250"/>
            <a:ext cx="190500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89" name="Freeform 21"/>
          <p:cNvSpPr>
            <a:spLocks noEditPoints="1"/>
          </p:cNvSpPr>
          <p:nvPr/>
        </p:nvSpPr>
        <p:spPr>
          <a:xfrm>
            <a:off x="1728788" y="2127250"/>
            <a:ext cx="192087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90" name="Freeform 22"/>
          <p:cNvSpPr>
            <a:spLocks noEditPoints="1"/>
          </p:cNvSpPr>
          <p:nvPr/>
        </p:nvSpPr>
        <p:spPr>
          <a:xfrm>
            <a:off x="2459038" y="2127250"/>
            <a:ext cx="193675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91" name="Freeform 23"/>
          <p:cNvSpPr>
            <a:spLocks noEditPoints="1"/>
          </p:cNvSpPr>
          <p:nvPr/>
        </p:nvSpPr>
        <p:spPr>
          <a:xfrm>
            <a:off x="3159125" y="2127250"/>
            <a:ext cx="190500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92" name="Freeform 24"/>
          <p:cNvSpPr>
            <a:spLocks noEditPoints="1"/>
          </p:cNvSpPr>
          <p:nvPr/>
        </p:nvSpPr>
        <p:spPr>
          <a:xfrm>
            <a:off x="3879850" y="2127250"/>
            <a:ext cx="193675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93" name="Freeform 25"/>
          <p:cNvSpPr>
            <a:spLocks noEditPoints="1"/>
          </p:cNvSpPr>
          <p:nvPr/>
        </p:nvSpPr>
        <p:spPr>
          <a:xfrm>
            <a:off x="4597400" y="2127250"/>
            <a:ext cx="193675" cy="5778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rgbClr val="40404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294" name="Text Box 10"/>
          <p:cNvSpPr txBox="1"/>
          <p:nvPr/>
        </p:nvSpPr>
        <p:spPr>
          <a:xfrm>
            <a:off x="5389563" y="1962150"/>
            <a:ext cx="2244725" cy="9048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en-US" altLang="zh-CN" sz="54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69%</a:t>
            </a:r>
            <a:endParaRPr lang="en-US" altLang="zh-CN" sz="54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5" name="Right Brace 31"/>
          <p:cNvSpPr/>
          <p:nvPr/>
        </p:nvSpPr>
        <p:spPr>
          <a:xfrm>
            <a:off x="8164513" y="1997075"/>
            <a:ext cx="187325" cy="4081463"/>
          </a:xfrm>
          <a:prstGeom prst="rightBrace">
            <a:avLst>
              <a:gd name="adj1" fmla="val 8271"/>
              <a:gd name="adj2" fmla="val 50000"/>
            </a:avLst>
          </a:prstGeom>
          <a:noFill/>
          <a:ln w="12700" cap="flat" cmpd="sng">
            <a:solidFill>
              <a:srgbClr val="ADBAC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6" name="Text Box 10"/>
          <p:cNvSpPr txBox="1"/>
          <p:nvPr/>
        </p:nvSpPr>
        <p:spPr>
          <a:xfrm>
            <a:off x="5472113" y="4989513"/>
            <a:ext cx="2339975" cy="495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4297" name="Straight Connector 33"/>
          <p:cNvCxnSpPr/>
          <p:nvPr/>
        </p:nvCxnSpPr>
        <p:spPr>
          <a:xfrm>
            <a:off x="5529263" y="4733925"/>
            <a:ext cx="2246312" cy="0"/>
          </a:xfrm>
          <a:prstGeom prst="line">
            <a:avLst/>
          </a:prstGeom>
          <a:ln w="9525" cap="flat" cmpd="sng">
            <a:solidFill>
              <a:srgbClr val="ADBACA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4298" name="Rounded Rectangle 37"/>
          <p:cNvSpPr/>
          <p:nvPr/>
        </p:nvSpPr>
        <p:spPr>
          <a:xfrm>
            <a:off x="8720138" y="1985963"/>
            <a:ext cx="2432050" cy="1271587"/>
          </a:xfrm>
          <a:prstGeom prst="roundRect">
            <a:avLst>
              <a:gd name="adj" fmla="val 5185"/>
            </a:avLst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9" name="Text Box 10"/>
          <p:cNvSpPr txBox="1"/>
          <p:nvPr/>
        </p:nvSpPr>
        <p:spPr>
          <a:xfrm>
            <a:off x="8923338" y="2139950"/>
            <a:ext cx="2111375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0" name="Rounded Rectangle 45"/>
          <p:cNvSpPr/>
          <p:nvPr/>
        </p:nvSpPr>
        <p:spPr>
          <a:xfrm>
            <a:off x="8720138" y="3395663"/>
            <a:ext cx="2432050" cy="1271587"/>
          </a:xfrm>
          <a:prstGeom prst="roundRect">
            <a:avLst>
              <a:gd name="adj" fmla="val 5185"/>
            </a:avLst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1" name="Rounded Rectangle 47"/>
          <p:cNvSpPr/>
          <p:nvPr/>
        </p:nvSpPr>
        <p:spPr>
          <a:xfrm>
            <a:off x="8720138" y="4806950"/>
            <a:ext cx="2432050" cy="1271588"/>
          </a:xfrm>
          <a:prstGeom prst="roundRect">
            <a:avLst>
              <a:gd name="adj" fmla="val 5185"/>
            </a:avLst>
          </a:prstGeom>
          <a:solidFill>
            <a:srgbClr val="404040"/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2" name="Text Box 10"/>
          <p:cNvSpPr txBox="1"/>
          <p:nvPr/>
        </p:nvSpPr>
        <p:spPr>
          <a:xfrm>
            <a:off x="5472113" y="2744788"/>
            <a:ext cx="2079625" cy="16811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zh-CN" altLang="en-US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3" name="Text Box 10"/>
          <p:cNvSpPr txBox="1"/>
          <p:nvPr/>
        </p:nvSpPr>
        <p:spPr>
          <a:xfrm>
            <a:off x="8923338" y="3575050"/>
            <a:ext cx="2111375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4" name="Text Box 10"/>
          <p:cNvSpPr txBox="1"/>
          <p:nvPr/>
        </p:nvSpPr>
        <p:spPr>
          <a:xfrm>
            <a:off x="8923338" y="4989513"/>
            <a:ext cx="2111375" cy="77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4305" name="组合 47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306" name="文本框 55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Group 33"/>
          <p:cNvPicPr/>
          <p:nvPr/>
        </p:nvPicPr>
        <p:blipFill>
          <a:blip r:embed="rId1"/>
          <a:stretch>
            <a:fillRect/>
          </a:stretch>
        </p:blipFill>
        <p:spPr>
          <a:xfrm>
            <a:off x="4230688" y="1914525"/>
            <a:ext cx="3706812" cy="475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Freeform 13"/>
          <p:cNvSpPr/>
          <p:nvPr/>
        </p:nvSpPr>
        <p:spPr>
          <a:xfrm flipV="1">
            <a:off x="5749925" y="1330325"/>
            <a:ext cx="668338" cy="669925"/>
          </a:xfrm>
          <a:custGeom>
            <a:avLst/>
            <a:gdLst/>
            <a:ahLst/>
            <a:cxnLst>
              <a:cxn ang="0">
                <a:pos x="0" y="135645"/>
              </a:cxn>
              <a:cxn ang="0">
                <a:pos x="39355" y="39729"/>
              </a:cxn>
              <a:cxn ang="0">
                <a:pos x="134365" y="0"/>
              </a:cxn>
              <a:cxn ang="0">
                <a:pos x="229374" y="39729"/>
              </a:cxn>
              <a:cxn ang="0">
                <a:pos x="268728" y="135645"/>
              </a:cxn>
              <a:cxn ang="0">
                <a:pos x="229374" y="231561"/>
              </a:cxn>
              <a:cxn ang="0">
                <a:pos x="134365" y="271290"/>
              </a:cxn>
              <a:cxn ang="0">
                <a:pos x="39355" y="231561"/>
              </a:cxn>
              <a:cxn ang="0">
                <a:pos x="0" y="135645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3" name="Freeform 5"/>
          <p:cNvSpPr>
            <a:spLocks noEditPoints="1"/>
          </p:cNvSpPr>
          <p:nvPr/>
        </p:nvSpPr>
        <p:spPr>
          <a:xfrm>
            <a:off x="5900738" y="1487488"/>
            <a:ext cx="366712" cy="355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4" name="Freeform 19"/>
          <p:cNvSpPr/>
          <p:nvPr/>
        </p:nvSpPr>
        <p:spPr>
          <a:xfrm flipV="1">
            <a:off x="7618413" y="4035425"/>
            <a:ext cx="669925" cy="669925"/>
          </a:xfrm>
          <a:custGeom>
            <a:avLst/>
            <a:gdLst/>
            <a:ahLst/>
            <a:cxnLst>
              <a:cxn ang="0">
                <a:pos x="0" y="135645"/>
              </a:cxn>
              <a:cxn ang="0">
                <a:pos x="39729" y="39729"/>
              </a:cxn>
              <a:cxn ang="0">
                <a:pos x="135645" y="0"/>
              </a:cxn>
              <a:cxn ang="0">
                <a:pos x="231561" y="39729"/>
              </a:cxn>
              <a:cxn ang="0">
                <a:pos x="271290" y="135645"/>
              </a:cxn>
              <a:cxn ang="0">
                <a:pos x="231561" y="231561"/>
              </a:cxn>
              <a:cxn ang="0">
                <a:pos x="135645" y="271290"/>
              </a:cxn>
              <a:cxn ang="0">
                <a:pos x="39729" y="231561"/>
              </a:cxn>
              <a:cxn ang="0">
                <a:pos x="0" y="135645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5" name="Freeform 177"/>
          <p:cNvSpPr>
            <a:spLocks noEditPoints="1"/>
          </p:cNvSpPr>
          <p:nvPr/>
        </p:nvSpPr>
        <p:spPr>
          <a:xfrm>
            <a:off x="7764463" y="4171950"/>
            <a:ext cx="377825" cy="398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6" name="Freeform 22"/>
          <p:cNvSpPr/>
          <p:nvPr/>
        </p:nvSpPr>
        <p:spPr>
          <a:xfrm flipV="1">
            <a:off x="3867150" y="4035425"/>
            <a:ext cx="668338" cy="669925"/>
          </a:xfrm>
          <a:custGeom>
            <a:avLst/>
            <a:gdLst/>
            <a:ahLst/>
            <a:cxnLst>
              <a:cxn ang="0">
                <a:pos x="0" y="135645"/>
              </a:cxn>
              <a:cxn ang="0">
                <a:pos x="39355" y="39729"/>
              </a:cxn>
              <a:cxn ang="0">
                <a:pos x="134365" y="0"/>
              </a:cxn>
              <a:cxn ang="0">
                <a:pos x="229374" y="39729"/>
              </a:cxn>
              <a:cxn ang="0">
                <a:pos x="268728" y="135645"/>
              </a:cxn>
              <a:cxn ang="0">
                <a:pos x="229374" y="231561"/>
              </a:cxn>
              <a:cxn ang="0">
                <a:pos x="134365" y="271290"/>
              </a:cxn>
              <a:cxn ang="0">
                <a:pos x="39355" y="231561"/>
              </a:cxn>
              <a:cxn ang="0">
                <a:pos x="0" y="135645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7" name="Freeform 23"/>
          <p:cNvSpPr>
            <a:spLocks noEditPoints="1"/>
          </p:cNvSpPr>
          <p:nvPr/>
        </p:nvSpPr>
        <p:spPr>
          <a:xfrm>
            <a:off x="4064000" y="4170363"/>
            <a:ext cx="274638" cy="4000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8" name="Freeform 10"/>
          <p:cNvSpPr/>
          <p:nvPr/>
        </p:nvSpPr>
        <p:spPr>
          <a:xfrm flipV="1">
            <a:off x="6756400" y="1703388"/>
            <a:ext cx="669925" cy="668337"/>
          </a:xfrm>
          <a:custGeom>
            <a:avLst/>
            <a:gdLst/>
            <a:ahLst/>
            <a:cxnLst>
              <a:cxn ang="0">
                <a:pos x="0" y="134364"/>
              </a:cxn>
              <a:cxn ang="0">
                <a:pos x="39729" y="39355"/>
              </a:cxn>
              <a:cxn ang="0">
                <a:pos x="135645" y="0"/>
              </a:cxn>
              <a:cxn ang="0">
                <a:pos x="231561" y="39355"/>
              </a:cxn>
              <a:cxn ang="0">
                <a:pos x="271290" y="134364"/>
              </a:cxn>
              <a:cxn ang="0">
                <a:pos x="231561" y="229373"/>
              </a:cxn>
              <a:cxn ang="0">
                <a:pos x="135645" y="268726"/>
              </a:cxn>
              <a:cxn ang="0">
                <a:pos x="39729" y="229373"/>
              </a:cxn>
              <a:cxn ang="0">
                <a:pos x="0" y="134364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29" name="Freeform 170"/>
          <p:cNvSpPr>
            <a:spLocks noEditPoints="1"/>
          </p:cNvSpPr>
          <p:nvPr/>
        </p:nvSpPr>
        <p:spPr>
          <a:xfrm>
            <a:off x="6911975" y="1885950"/>
            <a:ext cx="358775" cy="3032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0" name="Freeform 25"/>
          <p:cNvSpPr/>
          <p:nvPr/>
        </p:nvSpPr>
        <p:spPr>
          <a:xfrm flipV="1">
            <a:off x="4741863" y="1703388"/>
            <a:ext cx="669925" cy="668337"/>
          </a:xfrm>
          <a:custGeom>
            <a:avLst/>
            <a:gdLst/>
            <a:ahLst/>
            <a:cxnLst>
              <a:cxn ang="0">
                <a:pos x="0" y="134364"/>
              </a:cxn>
              <a:cxn ang="0">
                <a:pos x="39729" y="39355"/>
              </a:cxn>
              <a:cxn ang="0">
                <a:pos x="135645" y="0"/>
              </a:cxn>
              <a:cxn ang="0">
                <a:pos x="231561" y="39355"/>
              </a:cxn>
              <a:cxn ang="0">
                <a:pos x="271290" y="134364"/>
              </a:cxn>
              <a:cxn ang="0">
                <a:pos x="231561" y="229373"/>
              </a:cxn>
              <a:cxn ang="0">
                <a:pos x="135645" y="268726"/>
              </a:cxn>
              <a:cxn ang="0">
                <a:pos x="39729" y="229373"/>
              </a:cxn>
              <a:cxn ang="0">
                <a:pos x="0" y="134364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19A9A9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1" name="Freeform 120"/>
          <p:cNvSpPr>
            <a:spLocks noEditPoints="1"/>
          </p:cNvSpPr>
          <p:nvPr/>
        </p:nvSpPr>
        <p:spPr>
          <a:xfrm>
            <a:off x="4902200" y="1885950"/>
            <a:ext cx="349250" cy="3032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2" name="Freeform 16"/>
          <p:cNvSpPr/>
          <p:nvPr/>
        </p:nvSpPr>
        <p:spPr>
          <a:xfrm flipV="1">
            <a:off x="3900488" y="2803525"/>
            <a:ext cx="668337" cy="668338"/>
          </a:xfrm>
          <a:custGeom>
            <a:avLst/>
            <a:gdLst/>
            <a:ahLst/>
            <a:cxnLst>
              <a:cxn ang="0">
                <a:pos x="0" y="134365"/>
              </a:cxn>
              <a:cxn ang="0">
                <a:pos x="39355" y="39355"/>
              </a:cxn>
              <a:cxn ang="0">
                <a:pos x="134364" y="0"/>
              </a:cxn>
              <a:cxn ang="0">
                <a:pos x="229373" y="39355"/>
              </a:cxn>
              <a:cxn ang="0">
                <a:pos x="268726" y="134365"/>
              </a:cxn>
              <a:cxn ang="0">
                <a:pos x="229373" y="229374"/>
              </a:cxn>
              <a:cxn ang="0">
                <a:pos x="134364" y="268728"/>
              </a:cxn>
              <a:cxn ang="0">
                <a:pos x="39355" y="229374"/>
              </a:cxn>
              <a:cxn ang="0">
                <a:pos x="0" y="134365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3" name="Freeform 45"/>
          <p:cNvSpPr>
            <a:spLocks noEditPoints="1"/>
          </p:cNvSpPr>
          <p:nvPr/>
        </p:nvSpPr>
        <p:spPr>
          <a:xfrm>
            <a:off x="4041775" y="2928938"/>
            <a:ext cx="385763" cy="4175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4" name="Freeform 7"/>
          <p:cNvSpPr/>
          <p:nvPr/>
        </p:nvSpPr>
        <p:spPr>
          <a:xfrm flipV="1">
            <a:off x="7591425" y="2803525"/>
            <a:ext cx="669925" cy="668338"/>
          </a:xfrm>
          <a:custGeom>
            <a:avLst/>
            <a:gdLst/>
            <a:ahLst/>
            <a:cxnLst>
              <a:cxn ang="0">
                <a:pos x="0" y="134365"/>
              </a:cxn>
              <a:cxn ang="0">
                <a:pos x="39729" y="39355"/>
              </a:cxn>
              <a:cxn ang="0">
                <a:pos x="135645" y="0"/>
              </a:cxn>
              <a:cxn ang="0">
                <a:pos x="231561" y="39355"/>
              </a:cxn>
              <a:cxn ang="0">
                <a:pos x="271290" y="134365"/>
              </a:cxn>
              <a:cxn ang="0">
                <a:pos x="231561" y="229374"/>
              </a:cxn>
              <a:cxn ang="0">
                <a:pos x="135645" y="268728"/>
              </a:cxn>
              <a:cxn ang="0">
                <a:pos x="39729" y="229374"/>
              </a:cxn>
              <a:cxn ang="0">
                <a:pos x="0" y="134365"/>
              </a:cxn>
            </a:cxnLst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5ABC15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5" name="Freeform 206"/>
          <p:cNvSpPr>
            <a:spLocks noEditPoints="1"/>
          </p:cNvSpPr>
          <p:nvPr/>
        </p:nvSpPr>
        <p:spPr>
          <a:xfrm>
            <a:off x="7742238" y="2954338"/>
            <a:ext cx="368300" cy="3667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336" name="TextBox 13"/>
          <p:cNvSpPr txBox="1"/>
          <p:nvPr/>
        </p:nvSpPr>
        <p:spPr>
          <a:xfrm>
            <a:off x="1395413" y="283686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37" name="TextBox 13"/>
          <p:cNvSpPr txBox="1"/>
          <p:nvPr/>
        </p:nvSpPr>
        <p:spPr>
          <a:xfrm>
            <a:off x="1398588" y="3122613"/>
            <a:ext cx="2335212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38" name="TextBox 13"/>
          <p:cNvSpPr txBox="1"/>
          <p:nvPr/>
        </p:nvSpPr>
        <p:spPr>
          <a:xfrm>
            <a:off x="1350963" y="404971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39" name="TextBox 13"/>
          <p:cNvSpPr txBox="1"/>
          <p:nvPr/>
        </p:nvSpPr>
        <p:spPr>
          <a:xfrm>
            <a:off x="1355725" y="433546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0" name="TextBox 13"/>
          <p:cNvSpPr txBox="1"/>
          <p:nvPr/>
        </p:nvSpPr>
        <p:spPr>
          <a:xfrm>
            <a:off x="2219325" y="168116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1" name="TextBox 13"/>
          <p:cNvSpPr txBox="1"/>
          <p:nvPr/>
        </p:nvSpPr>
        <p:spPr>
          <a:xfrm>
            <a:off x="2224088" y="1966913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algn="r"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2" name="TextBox 13"/>
          <p:cNvSpPr txBox="1"/>
          <p:nvPr/>
        </p:nvSpPr>
        <p:spPr>
          <a:xfrm flipH="1">
            <a:off x="8416925" y="28368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3" name="TextBox 13"/>
          <p:cNvSpPr txBox="1"/>
          <p:nvPr/>
        </p:nvSpPr>
        <p:spPr>
          <a:xfrm flipH="1">
            <a:off x="8416925" y="312261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4" name="TextBox 13"/>
          <p:cNvSpPr txBox="1"/>
          <p:nvPr/>
        </p:nvSpPr>
        <p:spPr>
          <a:xfrm flipH="1">
            <a:off x="8459788" y="404971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5" name="TextBox 13"/>
          <p:cNvSpPr txBox="1"/>
          <p:nvPr/>
        </p:nvSpPr>
        <p:spPr>
          <a:xfrm flipH="1">
            <a:off x="8459788" y="4335463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6" name="TextBox 13"/>
          <p:cNvSpPr txBox="1"/>
          <p:nvPr/>
        </p:nvSpPr>
        <p:spPr>
          <a:xfrm flipH="1">
            <a:off x="7591425" y="168116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347" name="TextBox 13"/>
          <p:cNvSpPr txBox="1"/>
          <p:nvPr/>
        </p:nvSpPr>
        <p:spPr>
          <a:xfrm flipH="1">
            <a:off x="7591425" y="1966913"/>
            <a:ext cx="233362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6348" name="组合 45"/>
          <p:cNvPicPr/>
          <p:nvPr/>
        </p:nvPicPr>
        <p:blipFill>
          <a:blip r:embed="rId2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49" name="文本框 53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8"/>
          <p:cNvPicPr>
            <a:picLocks noChangeAspect="1"/>
          </p:cNvPicPr>
          <p:nvPr/>
        </p:nvPicPr>
        <p:blipFill>
          <a:blip r:embed="rId1"/>
          <a:srcRect r="4265"/>
          <a:stretch>
            <a:fillRect/>
          </a:stretch>
        </p:blipFill>
        <p:spPr>
          <a:xfrm>
            <a:off x="1630363" y="1836738"/>
            <a:ext cx="3779837" cy="394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圆角矩形 16"/>
          <p:cNvSpPr/>
          <p:nvPr/>
        </p:nvSpPr>
        <p:spPr>
          <a:xfrm>
            <a:off x="6305550" y="2114550"/>
            <a:ext cx="4591050" cy="1476375"/>
          </a:xfrm>
          <a:prstGeom prst="roundRect">
            <a:avLst>
              <a:gd name="adj" fmla="val 9083"/>
            </a:avLst>
          </a:prstGeom>
          <a:noFill/>
          <a:ln w="25400" cap="flat" cmpd="sng">
            <a:solidFill>
              <a:srgbClr val="ADBAC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1" name="矩形 14"/>
          <p:cNvSpPr/>
          <p:nvPr/>
        </p:nvSpPr>
        <p:spPr>
          <a:xfrm>
            <a:off x="6638925" y="2443163"/>
            <a:ext cx="3924300" cy="958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222A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rgbClr val="222A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372" name="圆角矩形 18"/>
          <p:cNvSpPr/>
          <p:nvPr/>
        </p:nvSpPr>
        <p:spPr>
          <a:xfrm>
            <a:off x="6305550" y="4324350"/>
            <a:ext cx="4591050" cy="1476375"/>
          </a:xfrm>
          <a:prstGeom prst="roundRect">
            <a:avLst>
              <a:gd name="adj" fmla="val 9083"/>
            </a:avLst>
          </a:prstGeom>
          <a:noFill/>
          <a:ln w="25400" cap="flat" cmpd="sng">
            <a:solidFill>
              <a:srgbClr val="ADBAC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3" name="矩形 16"/>
          <p:cNvSpPr/>
          <p:nvPr/>
        </p:nvSpPr>
        <p:spPr>
          <a:xfrm>
            <a:off x="6638925" y="4652963"/>
            <a:ext cx="3924300" cy="958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222A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 dirty="0">
              <a:solidFill>
                <a:srgbClr val="222A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374" name="圆角矩形 20"/>
          <p:cNvSpPr/>
          <p:nvPr/>
        </p:nvSpPr>
        <p:spPr>
          <a:xfrm>
            <a:off x="6961188" y="1881188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5" name="文本框 18"/>
          <p:cNvSpPr txBox="1"/>
          <p:nvPr/>
        </p:nvSpPr>
        <p:spPr>
          <a:xfrm>
            <a:off x="7192963" y="1930400"/>
            <a:ext cx="2797175" cy="338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376" name="圆角矩形 22"/>
          <p:cNvSpPr/>
          <p:nvPr/>
        </p:nvSpPr>
        <p:spPr>
          <a:xfrm>
            <a:off x="6961188" y="41322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8377" name="文本框 20"/>
          <p:cNvSpPr txBox="1"/>
          <p:nvPr/>
        </p:nvSpPr>
        <p:spPr>
          <a:xfrm>
            <a:off x="7173913" y="4184650"/>
            <a:ext cx="2797175" cy="338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8378" name="组合 24"/>
          <p:cNvPicPr/>
          <p:nvPr/>
        </p:nvPicPr>
        <p:blipFill>
          <a:blip r:embed="rId2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9" name="文本框 32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Freeform 78"/>
          <p:cNvSpPr/>
          <p:nvPr/>
        </p:nvSpPr>
        <p:spPr>
          <a:xfrm rot="1794316">
            <a:off x="3840163" y="2489200"/>
            <a:ext cx="2135187" cy="21320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5ABC15"/>
          </a:solidFill>
          <a:ln w="19050" cap="flat" cmpd="sng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8" name="Freeform 76"/>
          <p:cNvSpPr/>
          <p:nvPr/>
        </p:nvSpPr>
        <p:spPr>
          <a:xfrm rot="1794316">
            <a:off x="6192838" y="2679700"/>
            <a:ext cx="2135187" cy="21320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5ABC15"/>
          </a:solidFill>
          <a:ln w="19050" cap="flat" cmpd="sng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19" name="Freeform 77"/>
          <p:cNvSpPr/>
          <p:nvPr/>
        </p:nvSpPr>
        <p:spPr>
          <a:xfrm rot="1794316">
            <a:off x="5111750" y="1408113"/>
            <a:ext cx="2135188" cy="21320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9A9A9"/>
          </a:solidFill>
          <a:ln w="19050" cap="flat" cmpd="sng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0" name="Freeform 79"/>
          <p:cNvSpPr/>
          <p:nvPr/>
        </p:nvSpPr>
        <p:spPr>
          <a:xfrm rot="1794316">
            <a:off x="4922838" y="3759200"/>
            <a:ext cx="2133600" cy="2133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9A9A9"/>
          </a:solidFill>
          <a:ln w="19050" cap="flat" cmpd="sng">
            <a:solidFill>
              <a:srgbClr val="FFFFFF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21" name="Text Placeholder 3"/>
          <p:cNvSpPr txBox="1"/>
          <p:nvPr/>
        </p:nvSpPr>
        <p:spPr>
          <a:xfrm>
            <a:off x="5754688" y="2314575"/>
            <a:ext cx="455612" cy="4905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algn="ctr" defTabSz="1216025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2" name="Text Placeholder 3"/>
          <p:cNvSpPr txBox="1"/>
          <p:nvPr/>
        </p:nvSpPr>
        <p:spPr>
          <a:xfrm>
            <a:off x="4772025" y="3548063"/>
            <a:ext cx="455613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algn="ctr" defTabSz="1216025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3" name="Text Placeholder 3"/>
          <p:cNvSpPr txBox="1"/>
          <p:nvPr/>
        </p:nvSpPr>
        <p:spPr>
          <a:xfrm>
            <a:off x="5991225" y="4503738"/>
            <a:ext cx="455613" cy="4905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algn="ctr" defTabSz="1216025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4" name="Text Placeholder 3"/>
          <p:cNvSpPr txBox="1"/>
          <p:nvPr/>
        </p:nvSpPr>
        <p:spPr>
          <a:xfrm>
            <a:off x="6902450" y="3243263"/>
            <a:ext cx="454025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b">
            <a:spAutoFit/>
          </a:bodyPr>
          <a:p>
            <a:pPr algn="ctr" defTabSz="1216025">
              <a:spcBef>
                <a:spcPct val="20000"/>
              </a:spcBef>
            </a:pPr>
            <a:r>
              <a:rPr lang="en-US" altLang="zh-CN" sz="31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1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5" name="TextBox 13"/>
          <p:cNvSpPr txBox="1"/>
          <p:nvPr/>
        </p:nvSpPr>
        <p:spPr>
          <a:xfrm>
            <a:off x="2824163" y="5721350"/>
            <a:ext cx="2335212" cy="4238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6" name="TextBox 13"/>
          <p:cNvSpPr txBox="1"/>
          <p:nvPr/>
        </p:nvSpPr>
        <p:spPr>
          <a:xfrm>
            <a:off x="1344613" y="2998788"/>
            <a:ext cx="2333625" cy="4238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7" name="TextBox 13"/>
          <p:cNvSpPr txBox="1"/>
          <p:nvPr/>
        </p:nvSpPr>
        <p:spPr>
          <a:xfrm>
            <a:off x="7167563" y="1316038"/>
            <a:ext cx="2333625" cy="4238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8" name="TextBox 13"/>
          <p:cNvSpPr txBox="1"/>
          <p:nvPr/>
        </p:nvSpPr>
        <p:spPr>
          <a:xfrm>
            <a:off x="8526463" y="3930650"/>
            <a:ext cx="2335212" cy="4238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29" name="TextBox 13"/>
          <p:cNvSpPr txBox="1"/>
          <p:nvPr/>
        </p:nvSpPr>
        <p:spPr>
          <a:xfrm>
            <a:off x="1346200" y="2682875"/>
            <a:ext cx="19542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30" name="TextBox 13"/>
          <p:cNvSpPr txBox="1"/>
          <p:nvPr/>
        </p:nvSpPr>
        <p:spPr>
          <a:xfrm>
            <a:off x="2824163" y="5372100"/>
            <a:ext cx="1954212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31" name="TextBox 13"/>
          <p:cNvSpPr txBox="1"/>
          <p:nvPr/>
        </p:nvSpPr>
        <p:spPr>
          <a:xfrm>
            <a:off x="8526463" y="3554413"/>
            <a:ext cx="195421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432" name="TextBox 13"/>
          <p:cNvSpPr txBox="1"/>
          <p:nvPr/>
        </p:nvSpPr>
        <p:spPr>
          <a:xfrm>
            <a:off x="7167563" y="104140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0433" name="组合 31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34" name="文本框 39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图片 5"/>
          <p:cNvSpPr>
            <a:spLocks noChangeAspect="1"/>
          </p:cNvSpPr>
          <p:nvPr/>
        </p:nvSpPr>
        <p:spPr>
          <a:xfrm>
            <a:off x="0" y="-46037"/>
            <a:ext cx="12230100" cy="69040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62466" name="组合 3"/>
          <p:cNvGrpSpPr/>
          <p:nvPr/>
        </p:nvGrpSpPr>
        <p:grpSpPr>
          <a:xfrm>
            <a:off x="3386138" y="2695575"/>
            <a:ext cx="7362825" cy="1108075"/>
            <a:chOff x="0" y="0"/>
            <a:chExt cx="7361265" cy="1107996"/>
          </a:xfrm>
        </p:grpSpPr>
        <p:pic>
          <p:nvPicPr>
            <p:cNvPr id="62467" name="文本框 9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2459" y="-1124"/>
              <a:ext cx="7357872" cy="11094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5" name="文本框 92"/>
            <p:cNvSpPr txBox="1">
              <a:spLocks noChangeArrowheads="1"/>
            </p:cNvSpPr>
            <p:nvPr/>
          </p:nvSpPr>
          <p:spPr bwMode="auto">
            <a:xfrm>
              <a:off x="0" y="0"/>
              <a:ext cx="7361265" cy="11079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5ABC15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THANK YOU</a:t>
              </a:r>
              <a:r>
                <a:rPr kumimoji="0" lang="zh-CN" altLang="en-US" sz="6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5ABC15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  <a:endPara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5ABC1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2"/>
          <p:cNvPicPr>
            <a:picLocks noChangeAspect="1"/>
          </p:cNvPicPr>
          <p:nvPr/>
        </p:nvPicPr>
        <p:blipFill>
          <a:blip r:embed="rId1"/>
          <a:srcRect t="9808"/>
          <a:stretch>
            <a:fillRect/>
          </a:stretch>
        </p:blipFill>
        <p:spPr>
          <a:xfrm>
            <a:off x="-4762" y="-14287"/>
            <a:ext cx="12192000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3"/>
          <p:cNvSpPr/>
          <p:nvPr/>
        </p:nvSpPr>
        <p:spPr>
          <a:xfrm>
            <a:off x="0" y="4232275"/>
            <a:ext cx="12192000" cy="2625725"/>
          </a:xfrm>
          <a:prstGeom prst="rect">
            <a:avLst/>
          </a:prstGeom>
          <a:solidFill>
            <a:srgbClr val="10253F">
              <a:alpha val="79999"/>
            </a:srgbClr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Rectangle 8"/>
          <p:cNvSpPr/>
          <p:nvPr/>
        </p:nvSpPr>
        <p:spPr>
          <a:xfrm>
            <a:off x="0" y="3375025"/>
            <a:ext cx="12192000" cy="857250"/>
          </a:xfrm>
          <a:prstGeom prst="rect">
            <a:avLst/>
          </a:prstGeom>
          <a:solidFill>
            <a:srgbClr val="8DDA0B">
              <a:alpha val="79999"/>
            </a:srgbClr>
          </a:solidFill>
          <a:ln w="9525">
            <a:noFill/>
          </a:ln>
        </p:spPr>
        <p:txBody>
          <a:bodyPr anchor="ctr"/>
          <a:p>
            <a:pPr algn="ctr"/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Rectangle 18"/>
          <p:cNvSpPr/>
          <p:nvPr/>
        </p:nvSpPr>
        <p:spPr>
          <a:xfrm>
            <a:off x="1117600" y="4606925"/>
            <a:ext cx="259715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freeppt7.com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1" name="Rectangle 19"/>
          <p:cNvSpPr/>
          <p:nvPr/>
        </p:nvSpPr>
        <p:spPr>
          <a:xfrm>
            <a:off x="4797425" y="4606925"/>
            <a:ext cx="259715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2" name="Rectangle 20"/>
          <p:cNvSpPr/>
          <p:nvPr/>
        </p:nvSpPr>
        <p:spPr>
          <a:xfrm>
            <a:off x="8477250" y="4606925"/>
            <a:ext cx="2597150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由多位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作品、最实用的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培训和最贴心的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服务。我们拥有全国领先的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设计团队，并在商务展示领域为您提供领先行业的呈现方式与创意构成。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463" name="Straight Connector 22"/>
          <p:cNvCxnSpPr/>
          <p:nvPr/>
        </p:nvCxnSpPr>
        <p:spPr>
          <a:xfrm>
            <a:off x="4264025" y="4556125"/>
            <a:ext cx="0" cy="1949450"/>
          </a:xfrm>
          <a:prstGeom prst="line">
            <a:avLst/>
          </a:prstGeom>
          <a:ln w="9525" cap="flat" cmpd="sng">
            <a:solidFill>
              <a:srgbClr val="5ABC1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464" name="Straight Connector 23"/>
          <p:cNvCxnSpPr/>
          <p:nvPr/>
        </p:nvCxnSpPr>
        <p:spPr>
          <a:xfrm>
            <a:off x="7937500" y="4556125"/>
            <a:ext cx="0" cy="1949450"/>
          </a:xfrm>
          <a:prstGeom prst="line">
            <a:avLst/>
          </a:prstGeom>
          <a:ln w="9525" cap="flat" cmpd="sng">
            <a:solidFill>
              <a:srgbClr val="5ABC1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9465" name="组合 35"/>
          <p:cNvGrpSpPr/>
          <p:nvPr/>
        </p:nvGrpSpPr>
        <p:grpSpPr>
          <a:xfrm>
            <a:off x="1974850" y="3576638"/>
            <a:ext cx="625475" cy="374650"/>
            <a:chOff x="0" y="0"/>
            <a:chExt cx="839960" cy="503237"/>
          </a:xfrm>
        </p:grpSpPr>
        <p:sp>
          <p:nvSpPr>
            <p:cNvPr id="19466" name="Freeform 2028"/>
            <p:cNvSpPr/>
            <p:nvPr/>
          </p:nvSpPr>
          <p:spPr>
            <a:xfrm>
              <a:off x="157335" y="0"/>
              <a:ext cx="682625" cy="5032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67" name="Freeform 2029"/>
            <p:cNvSpPr/>
            <p:nvPr/>
          </p:nvSpPr>
          <p:spPr>
            <a:xfrm>
              <a:off x="0" y="153193"/>
              <a:ext cx="665163" cy="1968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9468" name="组合 38"/>
          <p:cNvGrpSpPr/>
          <p:nvPr/>
        </p:nvGrpSpPr>
        <p:grpSpPr>
          <a:xfrm>
            <a:off x="9505950" y="3625850"/>
            <a:ext cx="538163" cy="409575"/>
            <a:chOff x="0" y="0"/>
            <a:chExt cx="822325" cy="625475"/>
          </a:xfrm>
        </p:grpSpPr>
        <p:sp>
          <p:nvSpPr>
            <p:cNvPr id="19469" name="Freeform 1177"/>
            <p:cNvSpPr/>
            <p:nvPr/>
          </p:nvSpPr>
          <p:spPr>
            <a:xfrm>
              <a:off x="268287" y="0"/>
              <a:ext cx="554038" cy="5857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0" name="Freeform 1178"/>
            <p:cNvSpPr>
              <a:spLocks noEditPoints="1"/>
            </p:cNvSpPr>
            <p:nvPr/>
          </p:nvSpPr>
          <p:spPr>
            <a:xfrm>
              <a:off x="0" y="209550"/>
              <a:ext cx="415925" cy="415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9471" name="组合 41"/>
          <p:cNvGrpSpPr/>
          <p:nvPr/>
        </p:nvGrpSpPr>
        <p:grpSpPr>
          <a:xfrm>
            <a:off x="5786438" y="3625850"/>
            <a:ext cx="533400" cy="381000"/>
            <a:chOff x="0" y="0"/>
            <a:chExt cx="752475" cy="538163"/>
          </a:xfrm>
        </p:grpSpPr>
        <p:sp>
          <p:nvSpPr>
            <p:cNvPr id="19472" name="Freeform 980"/>
            <p:cNvSpPr/>
            <p:nvPr/>
          </p:nvSpPr>
          <p:spPr>
            <a:xfrm>
              <a:off x="68262" y="0"/>
              <a:ext cx="288925" cy="1809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3" name="Freeform 981"/>
            <p:cNvSpPr>
              <a:spLocks noEditPoints="1"/>
            </p:cNvSpPr>
            <p:nvPr/>
          </p:nvSpPr>
          <p:spPr>
            <a:xfrm>
              <a:off x="274637" y="88900"/>
              <a:ext cx="477838" cy="4492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9474" name="Freeform 982"/>
            <p:cNvSpPr/>
            <p:nvPr/>
          </p:nvSpPr>
          <p:spPr>
            <a:xfrm>
              <a:off x="0" y="82550"/>
              <a:ext cx="117475" cy="18573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组合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20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7" name="Group 4"/>
          <p:cNvGrpSpPr/>
          <p:nvPr/>
        </p:nvGrpSpPr>
        <p:grpSpPr>
          <a:xfrm>
            <a:off x="5173663" y="2176463"/>
            <a:ext cx="2803525" cy="3986212"/>
            <a:chOff x="0" y="0"/>
            <a:chExt cx="2803525" cy="3986213"/>
          </a:xfrm>
        </p:grpSpPr>
        <p:sp>
          <p:nvSpPr>
            <p:cNvPr id="21508" name="AutoShape 98"/>
            <p:cNvSpPr>
              <a:spLocks noChangeAspect="1" noTextEdit="1"/>
            </p:cNvSpPr>
            <p:nvPr/>
          </p:nvSpPr>
          <p:spPr>
            <a:xfrm>
              <a:off x="0" y="0"/>
              <a:ext cx="2511425" cy="39862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eaLnBrk="0" hangingPunct="0"/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09" name="Rectangle 100"/>
            <p:cNvSpPr/>
            <p:nvPr/>
          </p:nvSpPr>
          <p:spPr>
            <a:xfrm>
              <a:off x="1068388" y="1892300"/>
              <a:ext cx="569913" cy="2089150"/>
            </a:xfrm>
            <a:prstGeom prst="rect">
              <a:avLst/>
            </a:prstGeom>
            <a:solidFill>
              <a:srgbClr val="695846"/>
            </a:solidFill>
            <a:ln w="9525">
              <a:noFill/>
            </a:ln>
          </p:spPr>
          <p:txBody>
            <a:bodyPr anchor="t"/>
            <a:p>
              <a:endParaRPr lang="id-ID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Freeform 101"/>
            <p:cNvSpPr/>
            <p:nvPr/>
          </p:nvSpPr>
          <p:spPr>
            <a:xfrm>
              <a:off x="36513" y="1089025"/>
              <a:ext cx="1214438" cy="1739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</a:cxnLst>
              <a:pathLst>
                <a:path w="765" h="1096">
                  <a:moveTo>
                    <a:pt x="765" y="1096"/>
                  </a:moveTo>
                  <a:lnTo>
                    <a:pt x="231" y="563"/>
                  </a:lnTo>
                  <a:lnTo>
                    <a:pt x="231" y="231"/>
                  </a:lnTo>
                  <a:lnTo>
                    <a:pt x="0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1" name="Freeform 102"/>
            <p:cNvSpPr/>
            <p:nvPr/>
          </p:nvSpPr>
          <p:spPr>
            <a:xfrm>
              <a:off x="1555750" y="31750"/>
              <a:ext cx="922338" cy="195897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581" h="1234">
                  <a:moveTo>
                    <a:pt x="0" y="1234"/>
                  </a:moveTo>
                  <a:lnTo>
                    <a:pt x="178" y="1057"/>
                  </a:lnTo>
                  <a:lnTo>
                    <a:pt x="178" y="656"/>
                  </a:lnTo>
                  <a:lnTo>
                    <a:pt x="581" y="253"/>
                  </a:lnTo>
                  <a:lnTo>
                    <a:pt x="581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2" name="Freeform 103"/>
            <p:cNvSpPr/>
            <p:nvPr/>
          </p:nvSpPr>
          <p:spPr>
            <a:xfrm>
              <a:off x="1838325" y="1201738"/>
              <a:ext cx="965200" cy="366713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3382797"/>
                </a:cxn>
                <a:cxn ang="0">
                  <a:pos x="2147483647" y="0"/>
                </a:cxn>
              </a:cxnLst>
              <a:pathLst>
                <a:path w="15095" h="10013">
                  <a:moveTo>
                    <a:pt x="0" y="10013"/>
                  </a:moveTo>
                  <a:lnTo>
                    <a:pt x="5732" y="13"/>
                  </a:lnTo>
                  <a:lnTo>
                    <a:pt x="15095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3" name="Line 104"/>
            <p:cNvSpPr/>
            <p:nvPr/>
          </p:nvSpPr>
          <p:spPr>
            <a:xfrm flipH="1">
              <a:off x="752475" y="957263"/>
              <a:ext cx="498475" cy="498475"/>
            </a:xfrm>
            <a:prstGeom prst="line">
              <a:avLst/>
            </a:prstGeom>
            <a:ln w="68263" cap="rnd" cmpd="sng">
              <a:solidFill>
                <a:srgbClr val="69584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4" name="Freeform 105"/>
            <p:cNvSpPr/>
            <p:nvPr/>
          </p:nvSpPr>
          <p:spPr>
            <a:xfrm>
              <a:off x="315913" y="538163"/>
              <a:ext cx="820738" cy="1736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517" h="1094">
                  <a:moveTo>
                    <a:pt x="0" y="0"/>
                  </a:moveTo>
                  <a:lnTo>
                    <a:pt x="275" y="275"/>
                  </a:lnTo>
                  <a:lnTo>
                    <a:pt x="275" y="853"/>
                  </a:lnTo>
                  <a:lnTo>
                    <a:pt x="517" y="1094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5" name="Line 106"/>
            <p:cNvSpPr/>
            <p:nvPr/>
          </p:nvSpPr>
          <p:spPr>
            <a:xfrm flipH="1" flipV="1">
              <a:off x="1733550" y="236538"/>
              <a:ext cx="471488" cy="469900"/>
            </a:xfrm>
            <a:prstGeom prst="line">
              <a:avLst/>
            </a:prstGeom>
            <a:ln w="68263" cap="rnd" cmpd="sng">
              <a:solidFill>
                <a:srgbClr val="69584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6" name="Freeform 107"/>
            <p:cNvSpPr/>
            <p:nvPr/>
          </p:nvSpPr>
          <p:spPr>
            <a:xfrm>
              <a:off x="1555750" y="1892300"/>
              <a:ext cx="530225" cy="89693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334" h="565">
                  <a:moveTo>
                    <a:pt x="0" y="565"/>
                  </a:moveTo>
                  <a:lnTo>
                    <a:pt x="334" y="232"/>
                  </a:lnTo>
                  <a:lnTo>
                    <a:pt x="334" y="0"/>
                  </a:lnTo>
                </a:path>
              </a:pathLst>
            </a:custGeom>
            <a:noFill/>
            <a:ln w="68263" cap="rnd" cmpd="sng">
              <a:solidFill>
                <a:srgbClr val="69584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7" name="Line 108"/>
            <p:cNvSpPr/>
            <p:nvPr/>
          </p:nvSpPr>
          <p:spPr>
            <a:xfrm flipH="1">
              <a:off x="149225" y="1982788"/>
              <a:ext cx="254000" cy="0"/>
            </a:xfrm>
            <a:prstGeom prst="line">
              <a:avLst/>
            </a:prstGeom>
            <a:ln w="68263" cap="rnd" cmpd="sng">
              <a:solidFill>
                <a:srgbClr val="69584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8" name="Line 109"/>
            <p:cNvSpPr/>
            <p:nvPr/>
          </p:nvSpPr>
          <p:spPr>
            <a:xfrm>
              <a:off x="2085975" y="2260600"/>
              <a:ext cx="392113" cy="0"/>
            </a:xfrm>
            <a:prstGeom prst="line">
              <a:avLst/>
            </a:prstGeom>
            <a:ln w="68263" cap="rnd" cmpd="sng">
              <a:solidFill>
                <a:srgbClr val="69584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19" name="Line 110"/>
            <p:cNvSpPr/>
            <p:nvPr/>
          </p:nvSpPr>
          <p:spPr>
            <a:xfrm flipV="1">
              <a:off x="538163" y="341313"/>
              <a:ext cx="420688" cy="419100"/>
            </a:xfrm>
            <a:prstGeom prst="line">
              <a:avLst/>
            </a:prstGeom>
            <a:ln w="68263" cap="rnd" cmpd="sng">
              <a:solidFill>
                <a:srgbClr val="69584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20" name="Freeform 111"/>
            <p:cNvSpPr/>
            <p:nvPr/>
          </p:nvSpPr>
          <p:spPr>
            <a:xfrm>
              <a:off x="882650" y="3744913"/>
              <a:ext cx="254000" cy="2365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90" h="84">
                  <a:moveTo>
                    <a:pt x="66" y="6"/>
                  </a:moveTo>
                  <a:cubicBezTo>
                    <a:pt x="66" y="48"/>
                    <a:pt x="18" y="84"/>
                    <a:pt x="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solidFill>
              <a:srgbClr val="69584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1" name="Freeform 112"/>
            <p:cNvSpPr/>
            <p:nvPr/>
          </p:nvSpPr>
          <p:spPr>
            <a:xfrm>
              <a:off x="1570038" y="3746500"/>
              <a:ext cx="254000" cy="2365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pathLst>
                <a:path w="90" h="84">
                  <a:moveTo>
                    <a:pt x="24" y="5"/>
                  </a:moveTo>
                  <a:cubicBezTo>
                    <a:pt x="24" y="48"/>
                    <a:pt x="72" y="84"/>
                    <a:pt x="9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69584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22" name="Rectangle 100"/>
            <p:cNvSpPr/>
            <p:nvPr/>
          </p:nvSpPr>
          <p:spPr>
            <a:xfrm>
              <a:off x="1274761" y="1887537"/>
              <a:ext cx="177804" cy="2089150"/>
            </a:xfrm>
            <a:prstGeom prst="rect">
              <a:avLst/>
            </a:prstGeom>
            <a:solidFill>
              <a:srgbClr val="6E5D4A"/>
            </a:solidFill>
            <a:ln w="9525">
              <a:noFill/>
            </a:ln>
          </p:spPr>
          <p:txBody>
            <a:bodyPr anchor="t"/>
            <a:p>
              <a:endParaRPr lang="id-ID" altLang="en-US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23" name="Oval 345"/>
          <p:cNvSpPr>
            <a:spLocks noChangeAspect="1"/>
          </p:cNvSpPr>
          <p:nvPr/>
        </p:nvSpPr>
        <p:spPr>
          <a:xfrm>
            <a:off x="6227763" y="2300288"/>
            <a:ext cx="1460500" cy="1462087"/>
          </a:xfrm>
          <a:prstGeom prst="ellipse">
            <a:avLst/>
          </a:prstGeom>
          <a:solidFill>
            <a:srgbClr val="19A9A9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endParaRPr lang="en-US" altLang="zh-CN" sz="3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24" name="Oval 346"/>
          <p:cNvSpPr>
            <a:spLocks noChangeAspect="1"/>
          </p:cNvSpPr>
          <p:nvPr/>
        </p:nvSpPr>
        <p:spPr>
          <a:xfrm>
            <a:off x="7975600" y="2854325"/>
            <a:ext cx="1046163" cy="1046163"/>
          </a:xfrm>
          <a:prstGeom prst="ellipse">
            <a:avLst/>
          </a:prstGeom>
          <a:solidFill>
            <a:srgbClr val="19A9A9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id-ID" altLang="en-US" sz="2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5" name="Oval 347"/>
          <p:cNvSpPr>
            <a:spLocks noChangeAspect="1"/>
          </p:cNvSpPr>
          <p:nvPr/>
        </p:nvSpPr>
        <p:spPr>
          <a:xfrm>
            <a:off x="7224713" y="1630363"/>
            <a:ext cx="1112837" cy="1111250"/>
          </a:xfrm>
          <a:prstGeom prst="ellipse">
            <a:avLst/>
          </a:prstGeom>
          <a:solidFill>
            <a:srgbClr val="19A9A9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36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26" name="Oval 348"/>
          <p:cNvSpPr>
            <a:spLocks noChangeAspect="1"/>
          </p:cNvSpPr>
          <p:nvPr/>
        </p:nvSpPr>
        <p:spPr>
          <a:xfrm>
            <a:off x="4856163" y="2868613"/>
            <a:ext cx="633412" cy="633412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id-ID" altLang="en-US" sz="20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7" name="Oval 349"/>
          <p:cNvSpPr>
            <a:spLocks noChangeAspect="1"/>
          </p:cNvSpPr>
          <p:nvPr/>
        </p:nvSpPr>
        <p:spPr>
          <a:xfrm>
            <a:off x="4725988" y="1733550"/>
            <a:ext cx="1222375" cy="1222375"/>
          </a:xfrm>
          <a:prstGeom prst="ellipse">
            <a:avLst/>
          </a:prstGeom>
          <a:solidFill>
            <a:srgbClr val="19A9A9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40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28" name="Oval 350"/>
          <p:cNvSpPr>
            <a:spLocks noChangeAspect="1"/>
          </p:cNvSpPr>
          <p:nvPr/>
        </p:nvSpPr>
        <p:spPr>
          <a:xfrm>
            <a:off x="7623175" y="4097338"/>
            <a:ext cx="650875" cy="650875"/>
          </a:xfrm>
          <a:prstGeom prst="ellipse">
            <a:avLst/>
          </a:prstGeom>
          <a:solidFill>
            <a:srgbClr val="5DB510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20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29" name="Oval 366"/>
          <p:cNvSpPr>
            <a:spLocks noChangeAspect="1"/>
          </p:cNvSpPr>
          <p:nvPr/>
        </p:nvSpPr>
        <p:spPr>
          <a:xfrm>
            <a:off x="6064250" y="1981200"/>
            <a:ext cx="666750" cy="666750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20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0" name="Oval 367"/>
          <p:cNvSpPr>
            <a:spLocks noChangeAspect="1"/>
          </p:cNvSpPr>
          <p:nvPr/>
        </p:nvSpPr>
        <p:spPr>
          <a:xfrm>
            <a:off x="4583113" y="3679825"/>
            <a:ext cx="917575" cy="919163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3200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31" name="Oval 368"/>
          <p:cNvSpPr>
            <a:spLocks noChangeAspect="1"/>
          </p:cNvSpPr>
          <p:nvPr/>
        </p:nvSpPr>
        <p:spPr>
          <a:xfrm>
            <a:off x="5637213" y="3257550"/>
            <a:ext cx="601662" cy="603250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AU" altLang="en-US" dirty="0">
              <a:solidFill>
                <a:srgbClr val="FFFFFF"/>
              </a:solidFill>
              <a:latin typeface="FontAwesome"/>
              <a:ea typeface="宋体" panose="02010600030101010101" pitchFamily="2" charset="-122"/>
            </a:endParaRPr>
          </a:p>
        </p:txBody>
      </p:sp>
      <p:sp>
        <p:nvSpPr>
          <p:cNvPr id="21532" name="Oval 369"/>
          <p:cNvSpPr>
            <a:spLocks noChangeAspect="1"/>
          </p:cNvSpPr>
          <p:nvPr/>
        </p:nvSpPr>
        <p:spPr>
          <a:xfrm>
            <a:off x="7035800" y="3843338"/>
            <a:ext cx="449263" cy="449262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3" name="Oval 370"/>
          <p:cNvSpPr>
            <a:spLocks noChangeAspect="1"/>
          </p:cNvSpPr>
          <p:nvPr/>
        </p:nvSpPr>
        <p:spPr>
          <a:xfrm>
            <a:off x="4262438" y="3502025"/>
            <a:ext cx="320675" cy="32067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4" name="Oval 371"/>
          <p:cNvSpPr>
            <a:spLocks noChangeAspect="1"/>
          </p:cNvSpPr>
          <p:nvPr/>
        </p:nvSpPr>
        <p:spPr>
          <a:xfrm>
            <a:off x="8394700" y="2300288"/>
            <a:ext cx="377825" cy="37782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5" name="Oval 372"/>
          <p:cNvSpPr>
            <a:spLocks noChangeAspect="1"/>
          </p:cNvSpPr>
          <p:nvPr/>
        </p:nvSpPr>
        <p:spPr>
          <a:xfrm>
            <a:off x="5851525" y="1638300"/>
            <a:ext cx="268288" cy="26987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6" name="Oval 373"/>
          <p:cNvSpPr>
            <a:spLocks noChangeAspect="1"/>
          </p:cNvSpPr>
          <p:nvPr/>
        </p:nvSpPr>
        <p:spPr>
          <a:xfrm>
            <a:off x="5635625" y="4595813"/>
            <a:ext cx="269875" cy="26987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7" name="Oval 374"/>
          <p:cNvSpPr>
            <a:spLocks noChangeAspect="1"/>
          </p:cNvSpPr>
          <p:nvPr/>
        </p:nvSpPr>
        <p:spPr>
          <a:xfrm>
            <a:off x="8345488" y="4167188"/>
            <a:ext cx="180975" cy="179387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8" name="Oval 36"/>
          <p:cNvSpPr>
            <a:spLocks noChangeAspect="1"/>
          </p:cNvSpPr>
          <p:nvPr/>
        </p:nvSpPr>
        <p:spPr>
          <a:xfrm>
            <a:off x="7731125" y="3679825"/>
            <a:ext cx="179388" cy="18097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39" name="Oval 38"/>
          <p:cNvSpPr>
            <a:spLocks noChangeAspect="1"/>
          </p:cNvSpPr>
          <p:nvPr/>
        </p:nvSpPr>
        <p:spPr>
          <a:xfrm>
            <a:off x="4017963" y="2298700"/>
            <a:ext cx="1044575" cy="1044575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id-ID" altLang="en-US" sz="2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40" name="Oval 39"/>
          <p:cNvSpPr>
            <a:spLocks noChangeAspect="1"/>
          </p:cNvSpPr>
          <p:nvPr/>
        </p:nvSpPr>
        <p:spPr>
          <a:xfrm>
            <a:off x="6689725" y="1574800"/>
            <a:ext cx="500063" cy="501650"/>
          </a:xfrm>
          <a:prstGeom prst="ellipse">
            <a:avLst/>
          </a:prstGeom>
          <a:solidFill>
            <a:srgbClr val="5ABC15"/>
          </a:solidFill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41" name="Text Placeholder 33"/>
          <p:cNvSpPr txBox="1"/>
          <p:nvPr/>
        </p:nvSpPr>
        <p:spPr>
          <a:xfrm>
            <a:off x="9398000" y="2620963"/>
            <a:ext cx="609600" cy="5095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 dirty="0">
                <a:solidFill>
                  <a:srgbClr val="5ABC15"/>
                </a:solidFill>
                <a:latin typeface="Lato Black"/>
                <a:ea typeface="宋体" panose="02010600030101010101" pitchFamily="2" charset="-122"/>
              </a:rPr>
              <a:t>01</a:t>
            </a:r>
            <a:endParaRPr lang="en-AU" altLang="en-US" sz="2800" dirty="0">
              <a:solidFill>
                <a:srgbClr val="5ABC15"/>
              </a:solidFill>
              <a:latin typeface="Lato Black"/>
              <a:ea typeface="宋体" panose="02010600030101010101" pitchFamily="2" charset="-122"/>
            </a:endParaRPr>
          </a:p>
        </p:txBody>
      </p:sp>
      <p:sp>
        <p:nvSpPr>
          <p:cNvPr id="21542" name="Text Placeholder 33"/>
          <p:cNvSpPr txBox="1"/>
          <p:nvPr/>
        </p:nvSpPr>
        <p:spPr>
          <a:xfrm>
            <a:off x="9398000" y="3646488"/>
            <a:ext cx="609600" cy="5095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 dirty="0">
                <a:solidFill>
                  <a:srgbClr val="5ABC15"/>
                </a:solidFill>
                <a:latin typeface="Lato Black"/>
                <a:ea typeface="宋体" panose="02010600030101010101" pitchFamily="2" charset="-122"/>
              </a:rPr>
              <a:t>02</a:t>
            </a:r>
            <a:endParaRPr lang="en-AU" altLang="en-US" sz="2800" dirty="0">
              <a:solidFill>
                <a:srgbClr val="5ABC15"/>
              </a:solidFill>
              <a:latin typeface="Lato Black"/>
              <a:ea typeface="宋体" panose="02010600030101010101" pitchFamily="2" charset="-122"/>
            </a:endParaRPr>
          </a:p>
        </p:txBody>
      </p:sp>
      <p:sp>
        <p:nvSpPr>
          <p:cNvPr id="21543" name="Text Placeholder 33"/>
          <p:cNvSpPr txBox="1"/>
          <p:nvPr/>
        </p:nvSpPr>
        <p:spPr>
          <a:xfrm>
            <a:off x="9398000" y="4711700"/>
            <a:ext cx="609600" cy="5095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AU" altLang="en-US" sz="2800" b="1" dirty="0">
                <a:solidFill>
                  <a:srgbClr val="5ABC15"/>
                </a:solidFill>
                <a:latin typeface="Lato Black"/>
                <a:ea typeface="宋体" panose="02010600030101010101" pitchFamily="2" charset="-122"/>
              </a:rPr>
              <a:t>03</a:t>
            </a:r>
            <a:endParaRPr lang="en-AU" altLang="en-US" sz="2800" b="1" dirty="0">
              <a:solidFill>
                <a:srgbClr val="5ABC15"/>
              </a:solidFill>
              <a:latin typeface="Lato Black"/>
              <a:ea typeface="宋体" panose="02010600030101010101" pitchFamily="2" charset="-122"/>
            </a:endParaRPr>
          </a:p>
        </p:txBody>
      </p:sp>
      <p:grpSp>
        <p:nvGrpSpPr>
          <p:cNvPr id="21544" name="组合 68"/>
          <p:cNvGrpSpPr/>
          <p:nvPr/>
        </p:nvGrpSpPr>
        <p:grpSpPr>
          <a:xfrm>
            <a:off x="4830763" y="4025900"/>
            <a:ext cx="473075" cy="261938"/>
            <a:chOff x="0" y="0"/>
            <a:chExt cx="394733" cy="217811"/>
          </a:xfrm>
        </p:grpSpPr>
        <p:sp>
          <p:nvSpPr>
            <p:cNvPr id="21545" name="Freeform 79"/>
            <p:cNvSpPr/>
            <p:nvPr/>
          </p:nvSpPr>
          <p:spPr>
            <a:xfrm>
              <a:off x="314528" y="74700"/>
              <a:ext cx="43248" cy="668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3" h="36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2" y="0"/>
                    <a:pt x="1" y="3"/>
                  </a:cubicBezTo>
                  <a:cubicBezTo>
                    <a:pt x="1" y="3"/>
                    <a:pt x="0" y="6"/>
                    <a:pt x="2" y="7"/>
                  </a:cubicBezTo>
                  <a:cubicBezTo>
                    <a:pt x="10" y="11"/>
                    <a:pt x="15" y="18"/>
                    <a:pt x="15" y="27"/>
                  </a:cubicBezTo>
                  <a:cubicBezTo>
                    <a:pt x="15" y="29"/>
                    <a:pt x="15" y="31"/>
                    <a:pt x="15" y="32"/>
                  </a:cubicBezTo>
                  <a:cubicBezTo>
                    <a:pt x="15" y="33"/>
                    <a:pt x="16" y="35"/>
                    <a:pt x="18" y="35"/>
                  </a:cubicBezTo>
                  <a:cubicBezTo>
                    <a:pt x="18" y="35"/>
                    <a:pt x="21" y="36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1"/>
                    <a:pt x="23" y="29"/>
                    <a:pt x="23" y="27"/>
                  </a:cubicBezTo>
                  <a:cubicBezTo>
                    <a:pt x="23" y="16"/>
                    <a:pt x="16" y="6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6" name="Freeform 80"/>
            <p:cNvSpPr/>
            <p:nvPr/>
          </p:nvSpPr>
          <p:spPr>
            <a:xfrm>
              <a:off x="37743" y="74700"/>
              <a:ext cx="40889" cy="668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2" h="36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6" y="6"/>
                    <a:pt x="0" y="16"/>
                    <a:pt x="0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6"/>
                    <a:pt x="5" y="35"/>
                    <a:pt x="5" y="35"/>
                  </a:cubicBezTo>
                  <a:cubicBezTo>
                    <a:pt x="7" y="35"/>
                    <a:pt x="7" y="33"/>
                    <a:pt x="7" y="32"/>
                  </a:cubicBezTo>
                  <a:cubicBezTo>
                    <a:pt x="7" y="31"/>
                    <a:pt x="7" y="29"/>
                    <a:pt x="7" y="27"/>
                  </a:cubicBezTo>
                  <a:cubicBezTo>
                    <a:pt x="7" y="18"/>
                    <a:pt x="12" y="11"/>
                    <a:pt x="20" y="7"/>
                  </a:cubicBezTo>
                  <a:cubicBezTo>
                    <a:pt x="22" y="6"/>
                    <a:pt x="21" y="3"/>
                    <a:pt x="21" y="3"/>
                  </a:cubicBezTo>
                  <a:cubicBezTo>
                    <a:pt x="20" y="0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47" name="Freeform 81"/>
            <p:cNvSpPr>
              <a:spLocks noEditPoints="1"/>
            </p:cNvSpPr>
            <p:nvPr/>
          </p:nvSpPr>
          <p:spPr>
            <a:xfrm>
              <a:off x="0" y="0"/>
              <a:ext cx="394733" cy="217811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12" h="117">
                  <a:moveTo>
                    <a:pt x="172" y="19"/>
                  </a:moveTo>
                  <a:cubicBezTo>
                    <a:pt x="172" y="19"/>
                    <a:pt x="172" y="19"/>
                    <a:pt x="172" y="1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6" y="7"/>
                    <a:pt x="132" y="6"/>
                    <a:pt x="127" y="6"/>
                  </a:cubicBezTo>
                  <a:cubicBezTo>
                    <a:pt x="124" y="6"/>
                    <a:pt x="120" y="6"/>
                    <a:pt x="117" y="8"/>
                  </a:cubicBezTo>
                  <a:cubicBezTo>
                    <a:pt x="116" y="3"/>
                    <a:pt x="111" y="0"/>
                    <a:pt x="106" y="0"/>
                  </a:cubicBezTo>
                  <a:cubicBezTo>
                    <a:pt x="101" y="0"/>
                    <a:pt x="97" y="3"/>
                    <a:pt x="95" y="8"/>
                  </a:cubicBezTo>
                  <a:cubicBezTo>
                    <a:pt x="92" y="7"/>
                    <a:pt x="88" y="6"/>
                    <a:pt x="85" y="6"/>
                  </a:cubicBezTo>
                  <a:cubicBezTo>
                    <a:pt x="81" y="6"/>
                    <a:pt x="77" y="7"/>
                    <a:pt x="73" y="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7" y="24"/>
                    <a:pt x="0" y="44"/>
                    <a:pt x="0" y="67"/>
                  </a:cubicBezTo>
                  <a:cubicBezTo>
                    <a:pt x="0" y="95"/>
                    <a:pt x="22" y="117"/>
                    <a:pt x="49" y="117"/>
                  </a:cubicBezTo>
                  <a:cubicBezTo>
                    <a:pt x="73" y="117"/>
                    <a:pt x="93" y="100"/>
                    <a:pt x="97" y="77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3" y="67"/>
                    <a:pt x="104" y="67"/>
                    <a:pt x="105" y="67"/>
                  </a:cubicBezTo>
                  <a:cubicBezTo>
                    <a:pt x="107" y="67"/>
                    <a:pt x="108" y="67"/>
                    <a:pt x="110" y="66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19" y="100"/>
                    <a:pt x="138" y="117"/>
                    <a:pt x="162" y="117"/>
                  </a:cubicBezTo>
                  <a:cubicBezTo>
                    <a:pt x="190" y="117"/>
                    <a:pt x="212" y="95"/>
                    <a:pt x="212" y="67"/>
                  </a:cubicBezTo>
                  <a:cubicBezTo>
                    <a:pt x="212" y="43"/>
                    <a:pt x="195" y="23"/>
                    <a:pt x="172" y="19"/>
                  </a:cubicBezTo>
                  <a:close/>
                  <a:moveTo>
                    <a:pt x="49" y="104"/>
                  </a:moveTo>
                  <a:cubicBezTo>
                    <a:pt x="29" y="104"/>
                    <a:pt x="12" y="88"/>
                    <a:pt x="12" y="67"/>
                  </a:cubicBezTo>
                  <a:cubicBezTo>
                    <a:pt x="12" y="47"/>
                    <a:pt x="29" y="31"/>
                    <a:pt x="49" y="31"/>
                  </a:cubicBezTo>
                  <a:cubicBezTo>
                    <a:pt x="51" y="31"/>
                    <a:pt x="54" y="31"/>
                    <a:pt x="56" y="31"/>
                  </a:cubicBezTo>
                  <a:cubicBezTo>
                    <a:pt x="56" y="33"/>
                    <a:pt x="55" y="34"/>
                    <a:pt x="55" y="35"/>
                  </a:cubicBezTo>
                  <a:cubicBezTo>
                    <a:pt x="55" y="51"/>
                    <a:pt x="69" y="64"/>
                    <a:pt x="85" y="64"/>
                  </a:cubicBezTo>
                  <a:cubicBezTo>
                    <a:pt x="86" y="64"/>
                    <a:pt x="86" y="64"/>
                    <a:pt x="86" y="64"/>
                  </a:cubicBezTo>
                  <a:cubicBezTo>
                    <a:pt x="86" y="65"/>
                    <a:pt x="86" y="66"/>
                    <a:pt x="86" y="67"/>
                  </a:cubicBezTo>
                  <a:cubicBezTo>
                    <a:pt x="86" y="88"/>
                    <a:pt x="69" y="104"/>
                    <a:pt x="49" y="104"/>
                  </a:cubicBezTo>
                  <a:close/>
                  <a:moveTo>
                    <a:pt x="162" y="104"/>
                  </a:moveTo>
                  <a:cubicBezTo>
                    <a:pt x="142" y="104"/>
                    <a:pt x="125" y="88"/>
                    <a:pt x="125" y="67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43" y="64"/>
                    <a:pt x="156" y="51"/>
                    <a:pt x="156" y="35"/>
                  </a:cubicBezTo>
                  <a:cubicBezTo>
                    <a:pt x="156" y="34"/>
                    <a:pt x="156" y="32"/>
                    <a:pt x="156" y="31"/>
                  </a:cubicBezTo>
                  <a:cubicBezTo>
                    <a:pt x="158" y="31"/>
                    <a:pt x="160" y="31"/>
                    <a:pt x="162" y="31"/>
                  </a:cubicBezTo>
                  <a:cubicBezTo>
                    <a:pt x="183" y="31"/>
                    <a:pt x="199" y="47"/>
                    <a:pt x="199" y="67"/>
                  </a:cubicBezTo>
                  <a:cubicBezTo>
                    <a:pt x="199" y="88"/>
                    <a:pt x="183" y="104"/>
                    <a:pt x="162" y="10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548" name="组合 82"/>
          <p:cNvGrpSpPr/>
          <p:nvPr/>
        </p:nvGrpSpPr>
        <p:grpSpPr>
          <a:xfrm>
            <a:off x="7783513" y="4267200"/>
            <a:ext cx="341312" cy="327025"/>
            <a:chOff x="0" y="0"/>
            <a:chExt cx="376169" cy="360581"/>
          </a:xfrm>
        </p:grpSpPr>
        <p:sp>
          <p:nvSpPr>
            <p:cNvPr id="21549" name="Freeform 243"/>
            <p:cNvSpPr/>
            <p:nvPr/>
          </p:nvSpPr>
          <p:spPr>
            <a:xfrm>
              <a:off x="219259" y="4158"/>
              <a:ext cx="156910" cy="150676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64" h="61">
                  <a:moveTo>
                    <a:pt x="21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33"/>
                    <a:pt x="46" y="9"/>
                    <a:pt x="21" y="0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0" name="Freeform 244"/>
            <p:cNvSpPr/>
            <p:nvPr/>
          </p:nvSpPr>
          <p:spPr>
            <a:xfrm>
              <a:off x="0" y="0"/>
              <a:ext cx="363698" cy="360581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48" h="147">
                  <a:moveTo>
                    <a:pt x="98" y="4"/>
                  </a:moveTo>
                  <a:cubicBezTo>
                    <a:pt x="91" y="1"/>
                    <a:pt x="83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5" y="147"/>
                    <a:pt x="148" y="114"/>
                    <a:pt x="148" y="74"/>
                  </a:cubicBezTo>
                  <a:cubicBezTo>
                    <a:pt x="74" y="74"/>
                    <a:pt x="74" y="74"/>
                    <a:pt x="74" y="74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551" name="组合 85"/>
          <p:cNvGrpSpPr/>
          <p:nvPr/>
        </p:nvGrpSpPr>
        <p:grpSpPr>
          <a:xfrm>
            <a:off x="4979988" y="2946400"/>
            <a:ext cx="373062" cy="373063"/>
            <a:chOff x="0" y="0"/>
            <a:chExt cx="453064" cy="454106"/>
          </a:xfrm>
        </p:grpSpPr>
        <p:sp>
          <p:nvSpPr>
            <p:cNvPr id="21552" name="Freeform 246"/>
            <p:cNvSpPr>
              <a:spLocks noEditPoints="1"/>
            </p:cNvSpPr>
            <p:nvPr/>
          </p:nvSpPr>
          <p:spPr>
            <a:xfrm>
              <a:off x="116383" y="110151"/>
              <a:ext cx="218219" cy="34395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89" h="140">
                  <a:moveTo>
                    <a:pt x="88" y="38"/>
                  </a:moveTo>
                  <a:cubicBezTo>
                    <a:pt x="88" y="37"/>
                    <a:pt x="86" y="28"/>
                    <a:pt x="81" y="20"/>
                  </a:cubicBezTo>
                  <a:cubicBezTo>
                    <a:pt x="75" y="11"/>
                    <a:pt x="64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5" y="0"/>
                    <a:pt x="14" y="11"/>
                    <a:pt x="9" y="20"/>
                  </a:cubicBezTo>
                  <a:cubicBezTo>
                    <a:pt x="3" y="28"/>
                    <a:pt x="1" y="37"/>
                    <a:pt x="1" y="38"/>
                  </a:cubicBezTo>
                  <a:cubicBezTo>
                    <a:pt x="0" y="43"/>
                    <a:pt x="0" y="48"/>
                    <a:pt x="1" y="54"/>
                  </a:cubicBezTo>
                  <a:cubicBezTo>
                    <a:pt x="2" y="58"/>
                    <a:pt x="4" y="63"/>
                    <a:pt x="6" y="68"/>
                  </a:cubicBezTo>
                  <a:cubicBezTo>
                    <a:pt x="10" y="76"/>
                    <a:pt x="14" y="81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7" y="86"/>
                    <a:pt x="19" y="93"/>
                    <a:pt x="19" y="95"/>
                  </a:cubicBezTo>
                  <a:cubicBezTo>
                    <a:pt x="19" y="99"/>
                    <a:pt x="20" y="102"/>
                    <a:pt x="21" y="104"/>
                  </a:cubicBezTo>
                  <a:cubicBezTo>
                    <a:pt x="21" y="113"/>
                    <a:pt x="21" y="120"/>
                    <a:pt x="22" y="125"/>
                  </a:cubicBezTo>
                  <a:cubicBezTo>
                    <a:pt x="23" y="129"/>
                    <a:pt x="24" y="133"/>
                    <a:pt x="25" y="135"/>
                  </a:cubicBezTo>
                  <a:cubicBezTo>
                    <a:pt x="26" y="136"/>
                    <a:pt x="26" y="136"/>
                    <a:pt x="26" y="136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0" y="138"/>
                    <a:pt x="35" y="140"/>
                    <a:pt x="43" y="140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9" y="140"/>
                    <a:pt x="55" y="139"/>
                    <a:pt x="61" y="137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5" y="133"/>
                    <a:pt x="66" y="129"/>
                    <a:pt x="67" y="125"/>
                  </a:cubicBezTo>
                  <a:cubicBezTo>
                    <a:pt x="68" y="119"/>
                    <a:pt x="68" y="113"/>
                    <a:pt x="68" y="104"/>
                  </a:cubicBezTo>
                  <a:cubicBezTo>
                    <a:pt x="69" y="102"/>
                    <a:pt x="70" y="99"/>
                    <a:pt x="70" y="95"/>
                  </a:cubicBezTo>
                  <a:cubicBezTo>
                    <a:pt x="70" y="93"/>
                    <a:pt x="72" y="86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5" y="81"/>
                    <a:pt x="79" y="76"/>
                    <a:pt x="83" y="68"/>
                  </a:cubicBezTo>
                  <a:cubicBezTo>
                    <a:pt x="85" y="63"/>
                    <a:pt x="87" y="58"/>
                    <a:pt x="88" y="54"/>
                  </a:cubicBezTo>
                  <a:cubicBezTo>
                    <a:pt x="89" y="48"/>
                    <a:pt x="89" y="43"/>
                    <a:pt x="88" y="38"/>
                  </a:cubicBezTo>
                  <a:close/>
                  <a:moveTo>
                    <a:pt x="29" y="40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1"/>
                  </a:cubicBezTo>
                  <a:lnTo>
                    <a:pt x="29" y="40"/>
                  </a:lnTo>
                  <a:close/>
                  <a:moveTo>
                    <a:pt x="33" y="39"/>
                  </a:moveTo>
                  <a:cubicBezTo>
                    <a:pt x="33" y="39"/>
                    <a:pt x="34" y="39"/>
                    <a:pt x="34" y="38"/>
                  </a:cubicBezTo>
                  <a:cubicBezTo>
                    <a:pt x="34" y="39"/>
                    <a:pt x="33" y="40"/>
                    <a:pt x="34" y="41"/>
                  </a:cubicBezTo>
                  <a:cubicBezTo>
                    <a:pt x="37" y="43"/>
                    <a:pt x="38" y="40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38" y="41"/>
                    <a:pt x="43" y="44"/>
                    <a:pt x="44" y="39"/>
                  </a:cubicBezTo>
                  <a:cubicBezTo>
                    <a:pt x="44" y="39"/>
                    <a:pt x="44" y="38"/>
                    <a:pt x="43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4" y="39"/>
                    <a:pt x="44" y="42"/>
                    <a:pt x="47" y="42"/>
                  </a:cubicBezTo>
                  <a:cubicBezTo>
                    <a:pt x="48" y="42"/>
                    <a:pt x="48" y="42"/>
                    <a:pt x="49" y="41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51" y="44"/>
                    <a:pt x="54" y="41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3" y="40"/>
                    <a:pt x="54" y="41"/>
                    <a:pt x="55" y="42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3" y="43"/>
                    <a:pt x="33" y="41"/>
                    <a:pt x="33" y="39"/>
                  </a:cubicBezTo>
                  <a:close/>
                  <a:moveTo>
                    <a:pt x="50" y="38"/>
                  </a:moveTo>
                  <a:cubicBezTo>
                    <a:pt x="49" y="37"/>
                    <a:pt x="49" y="37"/>
                    <a:pt x="49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0" y="37"/>
                    <a:pt x="50" y="37"/>
                    <a:pt x="50" y="38"/>
                  </a:cubicBezTo>
                  <a:close/>
                  <a:moveTo>
                    <a:pt x="67" y="76"/>
                  </a:moveTo>
                  <a:cubicBezTo>
                    <a:pt x="64" y="79"/>
                    <a:pt x="63" y="83"/>
                    <a:pt x="61" y="88"/>
                  </a:cubicBezTo>
                  <a:cubicBezTo>
                    <a:pt x="60" y="92"/>
                    <a:pt x="60" y="94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8"/>
                    <a:pt x="59" y="99"/>
                    <a:pt x="59" y="100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4" y="102"/>
                    <a:pt x="52" y="102"/>
                    <a:pt x="49" y="103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9"/>
                    <a:pt x="48" y="78"/>
                    <a:pt x="48" y="77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59" y="36"/>
                    <a:pt x="56" y="35"/>
                    <a:pt x="54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1" y="33"/>
                    <a:pt x="49" y="34"/>
                    <a:pt x="47" y="35"/>
                  </a:cubicBezTo>
                  <a:cubicBezTo>
                    <a:pt x="45" y="35"/>
                    <a:pt x="44" y="35"/>
                    <a:pt x="42" y="35"/>
                  </a:cubicBezTo>
                  <a:cubicBezTo>
                    <a:pt x="41" y="35"/>
                    <a:pt x="40" y="34"/>
                    <a:pt x="39" y="34"/>
                  </a:cubicBezTo>
                  <a:cubicBezTo>
                    <a:pt x="39" y="35"/>
                    <a:pt x="38" y="35"/>
                    <a:pt x="36" y="36"/>
                  </a:cubicBezTo>
                  <a:cubicBezTo>
                    <a:pt x="36" y="36"/>
                    <a:pt x="34" y="35"/>
                    <a:pt x="33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34"/>
                    <a:pt x="27" y="38"/>
                    <a:pt x="27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8"/>
                    <a:pt x="40" y="79"/>
                    <a:pt x="40" y="8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3"/>
                    <a:pt x="33" y="102"/>
                    <a:pt x="31" y="101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0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4"/>
                    <a:pt x="29" y="92"/>
                    <a:pt x="28" y="88"/>
                  </a:cubicBezTo>
                  <a:cubicBezTo>
                    <a:pt x="26" y="83"/>
                    <a:pt x="24" y="79"/>
                    <a:pt x="22" y="76"/>
                  </a:cubicBezTo>
                  <a:cubicBezTo>
                    <a:pt x="21" y="75"/>
                    <a:pt x="18" y="70"/>
                    <a:pt x="15" y="63"/>
                  </a:cubicBezTo>
                  <a:cubicBezTo>
                    <a:pt x="12" y="57"/>
                    <a:pt x="9" y="48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32"/>
                    <a:pt x="17" y="25"/>
                  </a:cubicBezTo>
                  <a:cubicBezTo>
                    <a:pt x="23" y="15"/>
                    <a:pt x="33" y="11"/>
                    <a:pt x="44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57" y="11"/>
                    <a:pt x="66" y="15"/>
                    <a:pt x="72" y="25"/>
                  </a:cubicBezTo>
                  <a:cubicBezTo>
                    <a:pt x="77" y="32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55"/>
                    <a:pt x="68" y="74"/>
                    <a:pt x="67" y="76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3" name="Freeform 247"/>
            <p:cNvSpPr/>
            <p:nvPr/>
          </p:nvSpPr>
          <p:spPr>
            <a:xfrm>
              <a:off x="64427" y="313821"/>
              <a:ext cx="71700" cy="717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9" h="29">
                  <a:moveTo>
                    <a:pt x="24" y="1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7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4" name="Freeform 248"/>
            <p:cNvSpPr/>
            <p:nvPr/>
          </p:nvSpPr>
          <p:spPr>
            <a:xfrm>
              <a:off x="317975" y="58194"/>
              <a:ext cx="70662" cy="717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9" h="29">
                  <a:moveTo>
                    <a:pt x="5" y="28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9" y="4"/>
                    <a:pt x="29" y="2"/>
                    <a:pt x="28" y="1"/>
                  </a:cubicBezTo>
                  <a:cubicBezTo>
                    <a:pt x="26" y="0"/>
                    <a:pt x="25" y="0"/>
                    <a:pt x="24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7"/>
                    <a:pt x="1" y="28"/>
                  </a:cubicBezTo>
                  <a:cubicBezTo>
                    <a:pt x="2" y="29"/>
                    <a:pt x="4" y="29"/>
                    <a:pt x="5" y="28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5" name="Freeform 249"/>
            <p:cNvSpPr/>
            <p:nvPr/>
          </p:nvSpPr>
          <p:spPr>
            <a:xfrm>
              <a:off x="57153" y="66506"/>
              <a:ext cx="73780" cy="68584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0" h="28">
                  <a:moveTo>
                    <a:pt x="25" y="27"/>
                  </a:moveTo>
                  <a:cubicBezTo>
                    <a:pt x="26" y="28"/>
                    <a:pt x="28" y="28"/>
                    <a:pt x="29" y="27"/>
                  </a:cubicBezTo>
                  <a:cubicBezTo>
                    <a:pt x="30" y="26"/>
                    <a:pt x="30" y="24"/>
                    <a:pt x="29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6" name="Freeform 250"/>
            <p:cNvSpPr/>
            <p:nvPr/>
          </p:nvSpPr>
          <p:spPr>
            <a:xfrm>
              <a:off x="322134" y="306547"/>
              <a:ext cx="73780" cy="717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0" h="29">
                  <a:moveTo>
                    <a:pt x="5" y="2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6" y="29"/>
                    <a:pt x="28" y="29"/>
                    <a:pt x="29" y="28"/>
                  </a:cubicBezTo>
                  <a:cubicBezTo>
                    <a:pt x="30" y="26"/>
                    <a:pt x="30" y="25"/>
                    <a:pt x="29" y="23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7" name="Freeform 251"/>
            <p:cNvSpPr/>
            <p:nvPr/>
          </p:nvSpPr>
          <p:spPr>
            <a:xfrm>
              <a:off x="0" y="216141"/>
              <a:ext cx="93522" cy="124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8" h="5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8" name="Freeform 252"/>
            <p:cNvSpPr/>
            <p:nvPr/>
          </p:nvSpPr>
          <p:spPr>
            <a:xfrm>
              <a:off x="359542" y="216141"/>
              <a:ext cx="93522" cy="1247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38" h="5">
                  <a:moveTo>
                    <a:pt x="3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8" y="4"/>
                    <a:pt x="38" y="2"/>
                  </a:cubicBezTo>
                  <a:cubicBezTo>
                    <a:pt x="38" y="1"/>
                    <a:pt x="37" y="0"/>
                    <a:pt x="35" y="0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59" name="Freeform 253"/>
            <p:cNvSpPr/>
            <p:nvPr/>
          </p:nvSpPr>
          <p:spPr>
            <a:xfrm>
              <a:off x="219258" y="0"/>
              <a:ext cx="14549" cy="95601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pathLst>
                <a:path w="6" h="39">
                  <a:moveTo>
                    <a:pt x="3" y="39"/>
                  </a:moveTo>
                  <a:cubicBezTo>
                    <a:pt x="4" y="39"/>
                    <a:pt x="6" y="37"/>
                    <a:pt x="6" y="3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1" y="39"/>
                    <a:pt x="3" y="39"/>
                  </a:cubicBezTo>
                  <a:close/>
                </a:path>
              </a:pathLst>
            </a:custGeom>
            <a:solidFill>
              <a:srgbClr val="F1F0E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1560" name="TextBox 35"/>
          <p:cNvSpPr txBox="1"/>
          <p:nvPr/>
        </p:nvSpPr>
        <p:spPr>
          <a:xfrm>
            <a:off x="971550" y="2678113"/>
            <a:ext cx="2678113" cy="28917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服务提供商。小小草由多位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服务。我们拥有全国领先的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设计团队，并在商务展示领域为您提供领先行业的呈现方式与创意构成。因为专业、愈逐极致，我们力求为客户提供兼顾商业价值体现与视觉艺术并重的作品。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561" name="Rectangle 21"/>
          <p:cNvSpPr/>
          <p:nvPr/>
        </p:nvSpPr>
        <p:spPr>
          <a:xfrm>
            <a:off x="971550" y="1982788"/>
            <a:ext cx="19177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小小草</a:t>
            </a:r>
            <a:endParaRPr lang="en-US" altLang="zh-CN" sz="24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562" name="Rectangle 21"/>
          <p:cNvSpPr/>
          <p:nvPr/>
        </p:nvSpPr>
        <p:spPr>
          <a:xfrm>
            <a:off x="9766300" y="2625725"/>
            <a:ext cx="14541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一凡素材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563" name="Rectangle 21"/>
          <p:cNvSpPr/>
          <p:nvPr/>
        </p:nvSpPr>
        <p:spPr>
          <a:xfrm>
            <a:off x="9766300" y="3649663"/>
            <a:ext cx="14541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小小草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564" name="Rectangle 21"/>
          <p:cNvSpPr/>
          <p:nvPr/>
        </p:nvSpPr>
        <p:spPr>
          <a:xfrm>
            <a:off x="9766300" y="4673600"/>
            <a:ext cx="14541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一凡素材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565" name="AutoShape 22"/>
          <p:cNvSpPr/>
          <p:nvPr/>
        </p:nvSpPr>
        <p:spPr>
          <a:xfrm>
            <a:off x="8289925" y="3135313"/>
            <a:ext cx="506413" cy="473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485841015" y="2147483647"/>
              </a:cxn>
              <a:cxn ang="0">
                <a:pos x="0" y="2147483647"/>
              </a:cxn>
              <a:cxn ang="0">
                <a:pos x="142608053" y="2014242588"/>
              </a:cxn>
              <a:cxn ang="0">
                <a:pos x="1908299287" y="1906326860"/>
              </a:cxn>
              <a:cxn ang="0">
                <a:pos x="2147483647" y="1689351616"/>
              </a:cxn>
              <a:cxn ang="0">
                <a:pos x="2147483647" y="1452120709"/>
              </a:cxn>
              <a:cxn ang="0">
                <a:pos x="2147483647" y="1007809530"/>
              </a:cxn>
              <a:cxn ang="0">
                <a:pos x="2147483647" y="584205538"/>
              </a:cxn>
              <a:cxn ang="0">
                <a:pos x="2147483647" y="178787637"/>
              </a:cxn>
              <a:cxn ang="0">
                <a:pos x="2147483647" y="0"/>
              </a:cxn>
              <a:cxn ang="0">
                <a:pos x="2147483647" y="292449340"/>
              </a:cxn>
              <a:cxn ang="0">
                <a:pos x="2147483647" y="948672373"/>
              </a:cxn>
              <a:cxn ang="0">
                <a:pos x="2147483647" y="1632977917"/>
              </a:cxn>
              <a:cxn ang="0">
                <a:pos x="2147483647" y="1610882869"/>
              </a:cxn>
              <a:cxn ang="0">
                <a:pos x="2147483647" y="175239602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517937907" y="2147483647"/>
              </a:cxn>
              <a:cxn ang="0">
                <a:pos x="1517937907" y="2147483647"/>
              </a:cxn>
              <a:cxn ang="0">
                <a:pos x="1053554353" y="2147483647"/>
              </a:cxn>
              <a:cxn ang="0">
                <a:pos x="1053554353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28597740"/>
              </a:cxn>
              <a:cxn ang="0">
                <a:pos x="2147483647" y="1993535226"/>
              </a:cxn>
              <a:cxn ang="0">
                <a:pos x="2147483647" y="1996750734"/>
              </a:cxn>
              <a:cxn ang="0">
                <a:pos x="2147483647" y="1996750734"/>
              </a:cxn>
              <a:cxn ang="0">
                <a:pos x="2147483647" y="1707526099"/>
              </a:cxn>
              <a:cxn ang="0">
                <a:pos x="2147483647" y="1231236114"/>
              </a:cxn>
              <a:cxn ang="0">
                <a:pos x="2147483647" y="744587191"/>
              </a:cxn>
              <a:cxn ang="0">
                <a:pos x="2147483647" y="424297485"/>
              </a:cxn>
              <a:cxn ang="0">
                <a:pos x="2147483647" y="369761419"/>
              </a:cxn>
              <a:cxn ang="0">
                <a:pos x="2147483647" y="400827367"/>
              </a:cxn>
              <a:cxn ang="0">
                <a:pos x="2147483647" y="825113638"/>
              </a:cxn>
              <a:cxn ang="0">
                <a:pos x="2147483647" y="1465241351"/>
              </a:cxn>
              <a:cxn ang="0">
                <a:pos x="2147483647" y="1882856742"/>
              </a:cxn>
              <a:cxn ang="0">
                <a:pos x="2147483647" y="2147483647"/>
              </a:cxn>
              <a:cxn ang="0">
                <a:pos x="2008006344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2"/>
                  <a:pt x="6680" y="20182"/>
                </a:cubicBezTo>
                <a:lnTo>
                  <a:pt x="1608" y="20182"/>
                </a:lnTo>
                <a:cubicBezTo>
                  <a:pt x="1167" y="20182"/>
                  <a:pt x="786" y="20030"/>
                  <a:pt x="472" y="19714"/>
                </a:cubicBezTo>
                <a:cubicBezTo>
                  <a:pt x="158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8" y="9065"/>
                  <a:pt x="472" y="8754"/>
                </a:cubicBezTo>
                <a:cubicBezTo>
                  <a:pt x="786" y="8441"/>
                  <a:pt x="1167" y="8285"/>
                  <a:pt x="1608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70" y="5998"/>
                  <a:pt x="8918" y="5690"/>
                  <a:pt x="9302" y="5385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6"/>
                  <a:pt x="10506" y="3507"/>
                </a:cubicBezTo>
                <a:cubicBezTo>
                  <a:pt x="10565" y="3188"/>
                  <a:pt x="10628" y="2866"/>
                  <a:pt x="10676" y="2539"/>
                </a:cubicBezTo>
                <a:cubicBezTo>
                  <a:pt x="10727" y="2217"/>
                  <a:pt x="10780" y="1900"/>
                  <a:pt x="10845" y="1593"/>
                </a:cubicBezTo>
                <a:cubicBezTo>
                  <a:pt x="10907" y="1288"/>
                  <a:pt x="11015" y="1017"/>
                  <a:pt x="11162" y="777"/>
                </a:cubicBezTo>
                <a:cubicBezTo>
                  <a:pt x="11311" y="537"/>
                  <a:pt x="11523" y="350"/>
                  <a:pt x="11800" y="209"/>
                </a:cubicBezTo>
                <a:cubicBezTo>
                  <a:pt x="12074" y="68"/>
                  <a:pt x="12442" y="0"/>
                  <a:pt x="12902" y="0"/>
                </a:cubicBezTo>
                <a:cubicBezTo>
                  <a:pt x="13451" y="0"/>
                  <a:pt x="13956" y="113"/>
                  <a:pt x="14411" y="345"/>
                </a:cubicBezTo>
                <a:cubicBezTo>
                  <a:pt x="14869" y="573"/>
                  <a:pt x="15251" y="881"/>
                  <a:pt x="15567" y="1271"/>
                </a:cubicBezTo>
                <a:cubicBezTo>
                  <a:pt x="15881" y="1658"/>
                  <a:pt x="16127" y="2101"/>
                  <a:pt x="16305" y="2601"/>
                </a:cubicBezTo>
                <a:cubicBezTo>
                  <a:pt x="16480" y="3104"/>
                  <a:pt x="16570" y="3609"/>
                  <a:pt x="16570" y="4123"/>
                </a:cubicBezTo>
                <a:cubicBezTo>
                  <a:pt x="16570" y="4654"/>
                  <a:pt x="16491" y="5162"/>
                  <a:pt x="16333" y="5645"/>
                </a:cubicBezTo>
                <a:cubicBezTo>
                  <a:pt x="16175" y="6125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30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8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4"/>
                  <a:pt x="5341" y="17759"/>
                  <a:pt x="5341" y="17454"/>
                </a:cubicBezTo>
                <a:cubicBezTo>
                  <a:pt x="5341" y="17155"/>
                  <a:pt x="5233" y="16901"/>
                  <a:pt x="5024" y="16686"/>
                </a:cubicBezTo>
                <a:cubicBezTo>
                  <a:pt x="4812" y="16477"/>
                  <a:pt x="4558" y="16373"/>
                  <a:pt x="4258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5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8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1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5"/>
                  <a:pt x="13575" y="8475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1"/>
                </a:cubicBezTo>
                <a:cubicBezTo>
                  <a:pt x="14886" y="4984"/>
                  <a:pt x="14954" y="4575"/>
                  <a:pt x="14954" y="4123"/>
                </a:cubicBezTo>
                <a:cubicBezTo>
                  <a:pt x="14954" y="3824"/>
                  <a:pt x="14906" y="3530"/>
                  <a:pt x="14813" y="3236"/>
                </a:cubicBezTo>
                <a:cubicBezTo>
                  <a:pt x="14717" y="2945"/>
                  <a:pt x="14584" y="2677"/>
                  <a:pt x="14411" y="2440"/>
                </a:cubicBezTo>
                <a:cubicBezTo>
                  <a:pt x="14239" y="2200"/>
                  <a:pt x="14027" y="2002"/>
                  <a:pt x="13776" y="1844"/>
                </a:cubicBezTo>
                <a:cubicBezTo>
                  <a:pt x="13521" y="1689"/>
                  <a:pt x="13230" y="1607"/>
                  <a:pt x="12894" y="1607"/>
                </a:cubicBezTo>
                <a:lnTo>
                  <a:pt x="12744" y="1607"/>
                </a:lnTo>
                <a:cubicBezTo>
                  <a:pt x="12682" y="1607"/>
                  <a:pt x="12631" y="1618"/>
                  <a:pt x="12594" y="1635"/>
                </a:cubicBezTo>
                <a:cubicBezTo>
                  <a:pt x="12524" y="1672"/>
                  <a:pt x="12481" y="1706"/>
                  <a:pt x="12473" y="1742"/>
                </a:cubicBezTo>
                <a:cubicBezTo>
                  <a:pt x="12464" y="1779"/>
                  <a:pt x="12450" y="1838"/>
                  <a:pt x="12430" y="1920"/>
                </a:cubicBezTo>
                <a:cubicBezTo>
                  <a:pt x="12323" y="2451"/>
                  <a:pt x="12221" y="3007"/>
                  <a:pt x="12128" y="3586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3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9"/>
                  <a:pt x="8486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8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2"/>
                  <a:pt x="18489" y="17071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1566" name="组合 100"/>
          <p:cNvGrpSpPr/>
          <p:nvPr/>
        </p:nvGrpSpPr>
        <p:grpSpPr>
          <a:xfrm>
            <a:off x="4262438" y="2716213"/>
            <a:ext cx="523875" cy="314325"/>
            <a:chOff x="0" y="0"/>
            <a:chExt cx="839960" cy="503237"/>
          </a:xfrm>
        </p:grpSpPr>
        <p:sp>
          <p:nvSpPr>
            <p:cNvPr id="21567" name="Freeform 2028"/>
            <p:cNvSpPr/>
            <p:nvPr/>
          </p:nvSpPr>
          <p:spPr>
            <a:xfrm>
              <a:off x="157335" y="0"/>
              <a:ext cx="682625" cy="5032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68" name="Freeform 2029"/>
            <p:cNvSpPr/>
            <p:nvPr/>
          </p:nvSpPr>
          <p:spPr>
            <a:xfrm>
              <a:off x="0" y="153193"/>
              <a:ext cx="665163" cy="1968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569" name="组合 103"/>
          <p:cNvGrpSpPr/>
          <p:nvPr/>
        </p:nvGrpSpPr>
        <p:grpSpPr>
          <a:xfrm>
            <a:off x="7550150" y="1873250"/>
            <a:ext cx="506413" cy="601663"/>
            <a:chOff x="0" y="0"/>
            <a:chExt cx="641350" cy="763588"/>
          </a:xfrm>
        </p:grpSpPr>
        <p:sp>
          <p:nvSpPr>
            <p:cNvPr id="21570" name="Freeform 1570"/>
            <p:cNvSpPr/>
            <p:nvPr/>
          </p:nvSpPr>
          <p:spPr>
            <a:xfrm>
              <a:off x="0" y="0"/>
              <a:ext cx="641350" cy="4619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1" name="Freeform 1571"/>
            <p:cNvSpPr/>
            <p:nvPr/>
          </p:nvSpPr>
          <p:spPr>
            <a:xfrm>
              <a:off x="195262" y="481013"/>
              <a:ext cx="239713" cy="2825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572" name="组合 106"/>
          <p:cNvGrpSpPr/>
          <p:nvPr/>
        </p:nvGrpSpPr>
        <p:grpSpPr>
          <a:xfrm>
            <a:off x="6610350" y="2759075"/>
            <a:ext cx="808038" cy="614363"/>
            <a:chOff x="0" y="0"/>
            <a:chExt cx="822325" cy="625475"/>
          </a:xfrm>
        </p:grpSpPr>
        <p:sp>
          <p:nvSpPr>
            <p:cNvPr id="21573" name="Freeform 1177"/>
            <p:cNvSpPr/>
            <p:nvPr/>
          </p:nvSpPr>
          <p:spPr>
            <a:xfrm>
              <a:off x="268287" y="0"/>
              <a:ext cx="554038" cy="5857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4" name="Freeform 1178"/>
            <p:cNvSpPr>
              <a:spLocks noEditPoints="1"/>
            </p:cNvSpPr>
            <p:nvPr/>
          </p:nvSpPr>
          <p:spPr>
            <a:xfrm>
              <a:off x="0" y="209550"/>
              <a:ext cx="415925" cy="415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1575" name="组合 109"/>
          <p:cNvGrpSpPr/>
          <p:nvPr/>
        </p:nvGrpSpPr>
        <p:grpSpPr>
          <a:xfrm>
            <a:off x="4999038" y="2082800"/>
            <a:ext cx="642937" cy="460375"/>
            <a:chOff x="0" y="0"/>
            <a:chExt cx="752475" cy="538163"/>
          </a:xfrm>
        </p:grpSpPr>
        <p:sp>
          <p:nvSpPr>
            <p:cNvPr id="21576" name="Freeform 980"/>
            <p:cNvSpPr/>
            <p:nvPr/>
          </p:nvSpPr>
          <p:spPr>
            <a:xfrm>
              <a:off x="68262" y="0"/>
              <a:ext cx="288925" cy="1809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7" name="Freeform 981"/>
            <p:cNvSpPr>
              <a:spLocks noEditPoints="1"/>
            </p:cNvSpPr>
            <p:nvPr/>
          </p:nvSpPr>
          <p:spPr>
            <a:xfrm>
              <a:off x="274637" y="88900"/>
              <a:ext cx="477838" cy="4492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78" name="Freeform 982"/>
            <p:cNvSpPr/>
            <p:nvPr/>
          </p:nvSpPr>
          <p:spPr>
            <a:xfrm>
              <a:off x="0" y="82550"/>
              <a:ext cx="117475" cy="18573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组合 3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文本框 11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5" name="Group 1"/>
          <p:cNvPicPr/>
          <p:nvPr/>
        </p:nvPicPr>
        <p:blipFill>
          <a:blip r:embed="rId2"/>
          <a:stretch>
            <a:fillRect/>
          </a:stretch>
        </p:blipFill>
        <p:spPr>
          <a:xfrm>
            <a:off x="865188" y="3681413"/>
            <a:ext cx="2627312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Group 4"/>
          <p:cNvPicPr/>
          <p:nvPr/>
        </p:nvPicPr>
        <p:blipFill>
          <a:blip r:embed="rId3"/>
          <a:stretch>
            <a:fillRect/>
          </a:stretch>
        </p:blipFill>
        <p:spPr>
          <a:xfrm>
            <a:off x="3492500" y="3681413"/>
            <a:ext cx="2633663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Group 5"/>
          <p:cNvPicPr/>
          <p:nvPr/>
        </p:nvPicPr>
        <p:blipFill>
          <a:blip r:embed="rId4"/>
          <a:stretch>
            <a:fillRect/>
          </a:stretch>
        </p:blipFill>
        <p:spPr>
          <a:xfrm>
            <a:off x="6126163" y="3681413"/>
            <a:ext cx="2627312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Group 6"/>
          <p:cNvPicPr/>
          <p:nvPr/>
        </p:nvPicPr>
        <p:blipFill>
          <a:blip r:embed="rId5"/>
          <a:stretch>
            <a:fillRect/>
          </a:stretch>
        </p:blipFill>
        <p:spPr>
          <a:xfrm>
            <a:off x="8742363" y="3681413"/>
            <a:ext cx="2627312" cy="506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占位符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5675" y="1992313"/>
            <a:ext cx="2628900" cy="1692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60" name="组合 36"/>
          <p:cNvGrpSpPr/>
          <p:nvPr/>
        </p:nvGrpSpPr>
        <p:grpSpPr>
          <a:xfrm>
            <a:off x="1168400" y="4402138"/>
            <a:ext cx="2025650" cy="1672290"/>
            <a:chOff x="0" y="0"/>
            <a:chExt cx="2024294" cy="1673468"/>
          </a:xfrm>
        </p:grpSpPr>
        <p:sp>
          <p:nvSpPr>
            <p:cNvPr id="23561" name="Rectangle 21"/>
            <p:cNvSpPr/>
            <p:nvPr/>
          </p:nvSpPr>
          <p:spPr>
            <a:xfrm>
              <a:off x="231620" y="0"/>
              <a:ext cx="1792674" cy="36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562" name="直接连接符 38"/>
            <p:cNvCxnSpPr/>
            <p:nvPr/>
          </p:nvCxnSpPr>
          <p:spPr>
            <a:xfrm>
              <a:off x="544147" y="436788"/>
              <a:ext cx="935998" cy="0"/>
            </a:xfrm>
            <a:prstGeom prst="line">
              <a:avLst/>
            </a:prstGeom>
            <a:ln w="12700" cap="flat" cmpd="sng">
              <a:solidFill>
                <a:srgbClr val="8DDA0B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63" name="TextBox 35"/>
            <p:cNvSpPr txBox="1"/>
            <p:nvPr/>
          </p:nvSpPr>
          <p:spPr>
            <a:xfrm>
              <a:off x="0" y="504245"/>
              <a:ext cx="2024294" cy="11692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4" name="组合 40"/>
          <p:cNvGrpSpPr/>
          <p:nvPr/>
        </p:nvGrpSpPr>
        <p:grpSpPr>
          <a:xfrm>
            <a:off x="3734435" y="4402138"/>
            <a:ext cx="2084070" cy="1672290"/>
            <a:chOff x="-59697" y="0"/>
            <a:chExt cx="2084308" cy="1673468"/>
          </a:xfrm>
        </p:grpSpPr>
        <p:sp>
          <p:nvSpPr>
            <p:cNvPr id="23565" name="Rectangle 21"/>
            <p:cNvSpPr/>
            <p:nvPr/>
          </p:nvSpPr>
          <p:spPr>
            <a:xfrm>
              <a:off x="-59697" y="0"/>
              <a:ext cx="2084308" cy="36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566" name="直接连接符 42"/>
            <p:cNvCxnSpPr/>
            <p:nvPr/>
          </p:nvCxnSpPr>
          <p:spPr>
            <a:xfrm>
              <a:off x="544147" y="436788"/>
              <a:ext cx="935998" cy="0"/>
            </a:xfrm>
            <a:prstGeom prst="line">
              <a:avLst/>
            </a:prstGeom>
            <a:ln w="12700" cap="flat" cmpd="sng">
              <a:solidFill>
                <a:srgbClr val="5ABC1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67" name="TextBox 35"/>
            <p:cNvSpPr txBox="1"/>
            <p:nvPr/>
          </p:nvSpPr>
          <p:spPr>
            <a:xfrm>
              <a:off x="0" y="504245"/>
              <a:ext cx="2024294" cy="11692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8" name="组合 44"/>
          <p:cNvGrpSpPr/>
          <p:nvPr/>
        </p:nvGrpSpPr>
        <p:grpSpPr>
          <a:xfrm>
            <a:off x="6418263" y="4402138"/>
            <a:ext cx="2024380" cy="1672290"/>
            <a:chOff x="0" y="0"/>
            <a:chExt cx="2024612" cy="1673468"/>
          </a:xfrm>
        </p:grpSpPr>
        <p:sp>
          <p:nvSpPr>
            <p:cNvPr id="23569" name="Rectangle 21"/>
            <p:cNvSpPr/>
            <p:nvPr/>
          </p:nvSpPr>
          <p:spPr>
            <a:xfrm>
              <a:off x="231802" y="0"/>
              <a:ext cx="1792810" cy="36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570" name="直接连接符 46"/>
            <p:cNvCxnSpPr/>
            <p:nvPr/>
          </p:nvCxnSpPr>
          <p:spPr>
            <a:xfrm>
              <a:off x="544147" y="436788"/>
              <a:ext cx="935998" cy="0"/>
            </a:xfrm>
            <a:prstGeom prst="line">
              <a:avLst/>
            </a:prstGeom>
            <a:ln w="12700" cap="flat" cmpd="sng">
              <a:solidFill>
                <a:srgbClr val="19A9A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71" name="TextBox 35"/>
            <p:cNvSpPr txBox="1"/>
            <p:nvPr/>
          </p:nvSpPr>
          <p:spPr>
            <a:xfrm>
              <a:off x="0" y="504245"/>
              <a:ext cx="2024294" cy="11692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72" name="组合 48"/>
          <p:cNvGrpSpPr/>
          <p:nvPr/>
        </p:nvGrpSpPr>
        <p:grpSpPr>
          <a:xfrm>
            <a:off x="9042400" y="4402138"/>
            <a:ext cx="2119629" cy="1672290"/>
            <a:chOff x="0" y="0"/>
            <a:chExt cx="2119871" cy="1673468"/>
          </a:xfrm>
        </p:grpSpPr>
        <p:sp>
          <p:nvSpPr>
            <p:cNvPr id="23573" name="Rectangle 21"/>
            <p:cNvSpPr/>
            <p:nvPr/>
          </p:nvSpPr>
          <p:spPr>
            <a:xfrm>
              <a:off x="231801" y="0"/>
              <a:ext cx="1888070" cy="3685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endPara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574" name="直接连接符 50"/>
            <p:cNvCxnSpPr/>
            <p:nvPr/>
          </p:nvCxnSpPr>
          <p:spPr>
            <a:xfrm>
              <a:off x="544147" y="436788"/>
              <a:ext cx="935998" cy="0"/>
            </a:xfrm>
            <a:prstGeom prst="line">
              <a:avLst/>
            </a:prstGeom>
            <a:ln w="12700" cap="flat" cmpd="sng">
              <a:solidFill>
                <a:srgbClr val="015498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75" name="TextBox 35"/>
            <p:cNvSpPr txBox="1"/>
            <p:nvPr/>
          </p:nvSpPr>
          <p:spPr>
            <a:xfrm>
              <a:off x="0" y="504245"/>
              <a:ext cx="2024294" cy="11692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1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freeppt7.com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是集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3576" name="图片 1"/>
          <p:cNvPicPr>
            <a:picLocks noChangeAspect="1"/>
          </p:cNvPicPr>
          <p:nvPr/>
        </p:nvPicPr>
        <p:blipFill>
          <a:blip r:embed="rId7"/>
          <a:srcRect t="13950" b="15825"/>
          <a:stretch>
            <a:fillRect/>
          </a:stretch>
        </p:blipFill>
        <p:spPr>
          <a:xfrm>
            <a:off x="3505200" y="1958975"/>
            <a:ext cx="2590800" cy="1712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7" name="图片 2"/>
          <p:cNvPicPr>
            <a:picLocks noChangeAspect="1"/>
          </p:cNvPicPr>
          <p:nvPr/>
        </p:nvPicPr>
        <p:blipFill>
          <a:blip r:embed="rId8"/>
          <a:srcRect b="1891"/>
          <a:stretch>
            <a:fillRect/>
          </a:stretch>
        </p:blipFill>
        <p:spPr>
          <a:xfrm>
            <a:off x="866775" y="1958975"/>
            <a:ext cx="2638425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8" name="图片 52"/>
          <p:cNvPicPr>
            <a:picLocks noChangeAspect="1"/>
          </p:cNvPicPr>
          <p:nvPr/>
        </p:nvPicPr>
        <p:blipFill>
          <a:blip r:embed="rId8"/>
          <a:srcRect b="1891"/>
          <a:stretch>
            <a:fillRect/>
          </a:stretch>
        </p:blipFill>
        <p:spPr>
          <a:xfrm>
            <a:off x="6096000" y="1958975"/>
            <a:ext cx="2638425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79" name="图片 53"/>
          <p:cNvPicPr>
            <a:picLocks noChangeAspect="1"/>
          </p:cNvPicPr>
          <p:nvPr/>
        </p:nvPicPr>
        <p:blipFill>
          <a:blip r:embed="rId7"/>
          <a:srcRect t="13950" b="15825"/>
          <a:stretch>
            <a:fillRect/>
          </a:stretch>
        </p:blipFill>
        <p:spPr>
          <a:xfrm>
            <a:off x="8778875" y="1958975"/>
            <a:ext cx="2590800" cy="1712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组合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20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Rectangle 71"/>
          <p:cNvSpPr/>
          <p:nvPr/>
        </p:nvSpPr>
        <p:spPr>
          <a:xfrm>
            <a:off x="8466138" y="2063750"/>
            <a:ext cx="622300" cy="622300"/>
          </a:xfrm>
          <a:prstGeom prst="rect">
            <a:avLst/>
          </a:prstGeom>
          <a:solidFill>
            <a:srgbClr val="8DDA0B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Oval 72"/>
          <p:cNvSpPr>
            <a:spLocks noChangeAspect="1"/>
          </p:cNvSpPr>
          <p:nvPr/>
        </p:nvSpPr>
        <p:spPr>
          <a:xfrm>
            <a:off x="8345488" y="1931988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Rectangle 73"/>
          <p:cNvSpPr/>
          <p:nvPr/>
        </p:nvSpPr>
        <p:spPr>
          <a:xfrm>
            <a:off x="8466138" y="2949575"/>
            <a:ext cx="622300" cy="622300"/>
          </a:xfrm>
          <a:prstGeom prst="rect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id-ID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6" name="Oval 74"/>
          <p:cNvSpPr>
            <a:spLocks noChangeAspect="1"/>
          </p:cNvSpPr>
          <p:nvPr/>
        </p:nvSpPr>
        <p:spPr>
          <a:xfrm>
            <a:off x="8345488" y="2817813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7" name="Rectangle 75"/>
          <p:cNvSpPr/>
          <p:nvPr/>
        </p:nvSpPr>
        <p:spPr>
          <a:xfrm>
            <a:off x="8466138" y="3819525"/>
            <a:ext cx="622300" cy="622300"/>
          </a:xfrm>
          <a:prstGeom prst="rect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8" name="Oval 76"/>
          <p:cNvSpPr>
            <a:spLocks noChangeAspect="1"/>
          </p:cNvSpPr>
          <p:nvPr/>
        </p:nvSpPr>
        <p:spPr>
          <a:xfrm>
            <a:off x="8345488" y="3687763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Rectangle 77"/>
          <p:cNvSpPr/>
          <p:nvPr/>
        </p:nvSpPr>
        <p:spPr>
          <a:xfrm>
            <a:off x="8466138" y="4687888"/>
            <a:ext cx="622300" cy="623887"/>
          </a:xfrm>
          <a:prstGeom prst="rect">
            <a:avLst/>
          </a:prstGeom>
          <a:solidFill>
            <a:srgbClr val="015498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0" name="Oval 78"/>
          <p:cNvSpPr>
            <a:spLocks noChangeAspect="1"/>
          </p:cNvSpPr>
          <p:nvPr/>
        </p:nvSpPr>
        <p:spPr>
          <a:xfrm>
            <a:off x="8345488" y="4557713"/>
            <a:ext cx="252412" cy="250825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1" name="Rectangle 7"/>
          <p:cNvSpPr/>
          <p:nvPr/>
        </p:nvSpPr>
        <p:spPr>
          <a:xfrm>
            <a:off x="3233738" y="2063750"/>
            <a:ext cx="623887" cy="622300"/>
          </a:xfrm>
          <a:prstGeom prst="rect">
            <a:avLst/>
          </a:prstGeom>
          <a:solidFill>
            <a:srgbClr val="495D6B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AU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12" name="Group 4"/>
          <p:cNvPicPr/>
          <p:nvPr/>
        </p:nvPicPr>
        <p:blipFill>
          <a:blip r:embed="rId2"/>
          <a:stretch>
            <a:fillRect/>
          </a:stretch>
        </p:blipFill>
        <p:spPr>
          <a:xfrm>
            <a:off x="5913438" y="5578475"/>
            <a:ext cx="365125" cy="53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3" name="Oval 26"/>
          <p:cNvSpPr>
            <a:spLocks noChangeAspect="1"/>
          </p:cNvSpPr>
          <p:nvPr/>
        </p:nvSpPr>
        <p:spPr>
          <a:xfrm>
            <a:off x="3735388" y="1931988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4" name="Rectangle 65"/>
          <p:cNvSpPr/>
          <p:nvPr/>
        </p:nvSpPr>
        <p:spPr>
          <a:xfrm>
            <a:off x="3233738" y="2949575"/>
            <a:ext cx="623887" cy="622300"/>
          </a:xfrm>
          <a:prstGeom prst="rect">
            <a:avLst/>
          </a:prstGeom>
          <a:solidFill>
            <a:srgbClr val="637C90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5" name="Oval 66"/>
          <p:cNvSpPr>
            <a:spLocks noChangeAspect="1"/>
          </p:cNvSpPr>
          <p:nvPr/>
        </p:nvSpPr>
        <p:spPr>
          <a:xfrm>
            <a:off x="3735388" y="2817813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6" name="Rectangle 67"/>
          <p:cNvSpPr/>
          <p:nvPr/>
        </p:nvSpPr>
        <p:spPr>
          <a:xfrm>
            <a:off x="3233738" y="3819525"/>
            <a:ext cx="623887" cy="622300"/>
          </a:xfrm>
          <a:prstGeom prst="rect">
            <a:avLst/>
          </a:prstGeom>
          <a:solidFill>
            <a:srgbClr val="7C95A5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AU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7" name="Oval 68"/>
          <p:cNvSpPr>
            <a:spLocks noChangeAspect="1"/>
          </p:cNvSpPr>
          <p:nvPr/>
        </p:nvSpPr>
        <p:spPr>
          <a:xfrm>
            <a:off x="3735388" y="3687763"/>
            <a:ext cx="252412" cy="252412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8" name="Rectangle 69"/>
          <p:cNvSpPr/>
          <p:nvPr/>
        </p:nvSpPr>
        <p:spPr>
          <a:xfrm>
            <a:off x="3233738" y="4687888"/>
            <a:ext cx="623887" cy="623887"/>
          </a:xfrm>
          <a:prstGeom prst="rect">
            <a:avLst/>
          </a:prstGeom>
          <a:solidFill>
            <a:srgbClr val="B8CBD3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AU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19" name="Oval 70"/>
          <p:cNvSpPr>
            <a:spLocks noChangeAspect="1"/>
          </p:cNvSpPr>
          <p:nvPr/>
        </p:nvSpPr>
        <p:spPr>
          <a:xfrm>
            <a:off x="3735388" y="4557713"/>
            <a:ext cx="252412" cy="250825"/>
          </a:xfrm>
          <a:prstGeom prst="ellipse">
            <a:avLst/>
          </a:prstGeom>
          <a:solidFill>
            <a:srgbClr val="404040"/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/>
          <a:p>
            <a:pPr algn="ctr"/>
            <a:r>
              <a:rPr lang="en-AU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en-AU" altLang="en-US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20" name="Group 6"/>
          <p:cNvGrpSpPr/>
          <p:nvPr/>
        </p:nvGrpSpPr>
        <p:grpSpPr>
          <a:xfrm>
            <a:off x="4640263" y="1698625"/>
            <a:ext cx="2911475" cy="3887788"/>
            <a:chOff x="0" y="0"/>
            <a:chExt cx="2909888" cy="3888035"/>
          </a:xfrm>
        </p:grpSpPr>
        <p:sp>
          <p:nvSpPr>
            <p:cNvPr id="25621" name="Oval 27"/>
            <p:cNvSpPr/>
            <p:nvPr/>
          </p:nvSpPr>
          <p:spPr>
            <a:xfrm>
              <a:off x="0" y="2995859"/>
              <a:ext cx="2909888" cy="892175"/>
            </a:xfrm>
            <a:prstGeom prst="ellipse">
              <a:avLst/>
            </a:prstGeom>
            <a:solidFill>
              <a:srgbClr val="B8CBD3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2" name="Freeform 28"/>
            <p:cNvSpPr/>
            <p:nvPr/>
          </p:nvSpPr>
          <p:spPr>
            <a:xfrm>
              <a:off x="0" y="3441947"/>
              <a:ext cx="2909888" cy="4460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1618" h="248">
                  <a:moveTo>
                    <a:pt x="809" y="189"/>
                  </a:moveTo>
                  <a:cubicBezTo>
                    <a:pt x="417" y="189"/>
                    <a:pt x="88" y="10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362" y="248"/>
                    <a:pt x="809" y="248"/>
                  </a:cubicBezTo>
                  <a:cubicBezTo>
                    <a:pt x="1256" y="248"/>
                    <a:pt x="1618" y="137"/>
                    <a:pt x="1618" y="0"/>
                  </a:cubicBezTo>
                  <a:cubicBezTo>
                    <a:pt x="1618" y="0"/>
                    <a:pt x="1618" y="0"/>
                    <a:pt x="1618" y="0"/>
                  </a:cubicBezTo>
                  <a:cubicBezTo>
                    <a:pt x="1529" y="109"/>
                    <a:pt x="1201" y="189"/>
                    <a:pt x="809" y="18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3" name="Oval 29"/>
            <p:cNvSpPr/>
            <p:nvPr/>
          </p:nvSpPr>
          <p:spPr>
            <a:xfrm>
              <a:off x="173038" y="2559297"/>
              <a:ext cx="2563813" cy="787400"/>
            </a:xfrm>
            <a:prstGeom prst="ellipse">
              <a:avLst/>
            </a:prstGeom>
            <a:solidFill>
              <a:srgbClr val="7C95A5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4" name="Freeform 30"/>
            <p:cNvSpPr/>
            <p:nvPr/>
          </p:nvSpPr>
          <p:spPr>
            <a:xfrm>
              <a:off x="173038" y="2952997"/>
              <a:ext cx="2563813" cy="3937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1426" h="219">
                  <a:moveTo>
                    <a:pt x="713" y="167"/>
                  </a:moveTo>
                  <a:cubicBezTo>
                    <a:pt x="367" y="167"/>
                    <a:pt x="78" y="9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319" y="219"/>
                    <a:pt x="713" y="219"/>
                  </a:cubicBezTo>
                  <a:cubicBezTo>
                    <a:pt x="1107" y="219"/>
                    <a:pt x="1426" y="121"/>
                    <a:pt x="1426" y="0"/>
                  </a:cubicBezTo>
                  <a:cubicBezTo>
                    <a:pt x="1426" y="0"/>
                    <a:pt x="1426" y="0"/>
                    <a:pt x="1426" y="0"/>
                  </a:cubicBezTo>
                  <a:cubicBezTo>
                    <a:pt x="1348" y="96"/>
                    <a:pt x="1059" y="167"/>
                    <a:pt x="713" y="16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5" name="Oval 31"/>
            <p:cNvSpPr/>
            <p:nvPr/>
          </p:nvSpPr>
          <p:spPr>
            <a:xfrm>
              <a:off x="336550" y="2127497"/>
              <a:ext cx="2236788" cy="673100"/>
            </a:xfrm>
            <a:prstGeom prst="ellipse">
              <a:avLst/>
            </a:prstGeom>
            <a:solidFill>
              <a:srgbClr val="637C90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6" name="Freeform 32"/>
            <p:cNvSpPr/>
            <p:nvPr/>
          </p:nvSpPr>
          <p:spPr>
            <a:xfrm>
              <a:off x="336550" y="2464047"/>
              <a:ext cx="2236788" cy="3365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1244" h="187">
                  <a:moveTo>
                    <a:pt x="622" y="143"/>
                  </a:moveTo>
                  <a:cubicBezTo>
                    <a:pt x="321" y="143"/>
                    <a:pt x="68" y="8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278" y="187"/>
                    <a:pt x="622" y="187"/>
                  </a:cubicBezTo>
                  <a:cubicBezTo>
                    <a:pt x="966" y="187"/>
                    <a:pt x="1244" y="103"/>
                    <a:pt x="1244" y="0"/>
                  </a:cubicBezTo>
                  <a:cubicBezTo>
                    <a:pt x="1244" y="0"/>
                    <a:pt x="1244" y="0"/>
                    <a:pt x="1244" y="0"/>
                  </a:cubicBezTo>
                  <a:cubicBezTo>
                    <a:pt x="1176" y="82"/>
                    <a:pt x="923" y="143"/>
                    <a:pt x="622" y="14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7" name="Oval 33"/>
            <p:cNvSpPr/>
            <p:nvPr/>
          </p:nvSpPr>
          <p:spPr>
            <a:xfrm>
              <a:off x="538163" y="1694109"/>
              <a:ext cx="1833563" cy="560388"/>
            </a:xfrm>
            <a:prstGeom prst="ellipse">
              <a:avLst/>
            </a:prstGeom>
            <a:solidFill>
              <a:srgbClr val="495D6B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28" name="Freeform 34"/>
            <p:cNvSpPr/>
            <p:nvPr/>
          </p:nvSpPr>
          <p:spPr>
            <a:xfrm>
              <a:off x="538163" y="1975097"/>
              <a:ext cx="1833563" cy="2794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1020" h="156">
                  <a:moveTo>
                    <a:pt x="510" y="119"/>
                  </a:moveTo>
                  <a:cubicBezTo>
                    <a:pt x="263" y="119"/>
                    <a:pt x="56" y="6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228" y="156"/>
                    <a:pt x="510" y="156"/>
                  </a:cubicBezTo>
                  <a:cubicBezTo>
                    <a:pt x="792" y="156"/>
                    <a:pt x="1020" y="86"/>
                    <a:pt x="1020" y="0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964" y="68"/>
                    <a:pt x="757" y="119"/>
                    <a:pt x="510" y="119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9" name="Oval 35"/>
            <p:cNvSpPr/>
            <p:nvPr/>
          </p:nvSpPr>
          <p:spPr>
            <a:xfrm>
              <a:off x="711200" y="1257547"/>
              <a:ext cx="1489075" cy="455613"/>
            </a:xfrm>
            <a:prstGeom prst="ellipse">
              <a:avLst/>
            </a:prstGeom>
            <a:solidFill>
              <a:srgbClr val="015498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0" name="Freeform 36"/>
            <p:cNvSpPr/>
            <p:nvPr/>
          </p:nvSpPr>
          <p:spPr>
            <a:xfrm>
              <a:off x="711200" y="1486147"/>
              <a:ext cx="1489075" cy="2270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828" h="127">
                  <a:moveTo>
                    <a:pt x="414" y="97"/>
                  </a:moveTo>
                  <a:cubicBezTo>
                    <a:pt x="213" y="97"/>
                    <a:pt x="45" y="5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185" y="127"/>
                    <a:pt x="414" y="127"/>
                  </a:cubicBezTo>
                  <a:cubicBezTo>
                    <a:pt x="643" y="127"/>
                    <a:pt x="828" y="70"/>
                    <a:pt x="828" y="0"/>
                  </a:cubicBezTo>
                  <a:cubicBezTo>
                    <a:pt x="828" y="0"/>
                    <a:pt x="828" y="0"/>
                    <a:pt x="828" y="0"/>
                  </a:cubicBezTo>
                  <a:cubicBezTo>
                    <a:pt x="783" y="56"/>
                    <a:pt x="615" y="97"/>
                    <a:pt x="414" y="97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1" name="Oval 37"/>
            <p:cNvSpPr/>
            <p:nvPr/>
          </p:nvSpPr>
          <p:spPr>
            <a:xfrm>
              <a:off x="917575" y="854322"/>
              <a:ext cx="1074738" cy="341313"/>
            </a:xfrm>
            <a:prstGeom prst="ellipse">
              <a:avLst/>
            </a:prstGeom>
            <a:solidFill>
              <a:srgbClr val="19A9A9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2" name="Freeform 38"/>
            <p:cNvSpPr/>
            <p:nvPr/>
          </p:nvSpPr>
          <p:spPr>
            <a:xfrm>
              <a:off x="917575" y="1025772"/>
              <a:ext cx="1074738" cy="1698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598" h="95">
                  <a:moveTo>
                    <a:pt x="299" y="73"/>
                  </a:moveTo>
                  <a:cubicBezTo>
                    <a:pt x="154" y="73"/>
                    <a:pt x="33" y="4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"/>
                    <a:pt x="134" y="95"/>
                    <a:pt x="299" y="95"/>
                  </a:cubicBezTo>
                  <a:cubicBezTo>
                    <a:pt x="464" y="95"/>
                    <a:pt x="598" y="53"/>
                    <a:pt x="598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565" y="42"/>
                    <a:pt x="444" y="73"/>
                    <a:pt x="299" y="73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3" name="Oval 39"/>
            <p:cNvSpPr/>
            <p:nvPr/>
          </p:nvSpPr>
          <p:spPr>
            <a:xfrm>
              <a:off x="1104900" y="498722"/>
              <a:ext cx="700088" cy="233363"/>
            </a:xfrm>
            <a:prstGeom prst="ellipse">
              <a:avLst/>
            </a:prstGeom>
            <a:solidFill>
              <a:srgbClr val="5ABC15"/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4" name="Freeform 40"/>
            <p:cNvSpPr/>
            <p:nvPr/>
          </p:nvSpPr>
          <p:spPr>
            <a:xfrm>
              <a:off x="1104900" y="614609"/>
              <a:ext cx="700088" cy="1174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390" h="65">
                  <a:moveTo>
                    <a:pt x="195" y="50"/>
                  </a:moveTo>
                  <a:cubicBezTo>
                    <a:pt x="101" y="50"/>
                    <a:pt x="22" y="2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87" y="65"/>
                    <a:pt x="195" y="65"/>
                  </a:cubicBezTo>
                  <a:cubicBezTo>
                    <a:pt x="302" y="65"/>
                    <a:pt x="390" y="36"/>
                    <a:pt x="390" y="0"/>
                  </a:cubicBezTo>
                  <a:cubicBezTo>
                    <a:pt x="390" y="0"/>
                    <a:pt x="390" y="0"/>
                    <a:pt x="390" y="0"/>
                  </a:cubicBezTo>
                  <a:cubicBezTo>
                    <a:pt x="368" y="28"/>
                    <a:pt x="289" y="50"/>
                    <a:pt x="195" y="50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5" name="Oval 41"/>
            <p:cNvSpPr/>
            <p:nvPr/>
          </p:nvSpPr>
          <p:spPr>
            <a:xfrm>
              <a:off x="1257300" y="259009"/>
              <a:ext cx="395288" cy="122238"/>
            </a:xfrm>
            <a:prstGeom prst="ellipse">
              <a:avLst/>
            </a:prstGeom>
            <a:solidFill>
              <a:srgbClr val="8DDA0B">
                <a:alpha val="89803"/>
              </a:srgbClr>
            </a:solidFill>
            <a:ln w="9525">
              <a:noFill/>
            </a:ln>
          </p:spPr>
          <p:txBody>
            <a:bodyPr anchor="t"/>
            <a:p>
              <a:endParaRPr lang="id-ID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6" name="Freeform 42"/>
            <p:cNvSpPr/>
            <p:nvPr/>
          </p:nvSpPr>
          <p:spPr>
            <a:xfrm>
              <a:off x="1257300" y="320922"/>
              <a:ext cx="395288" cy="603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220" h="34">
                  <a:moveTo>
                    <a:pt x="110" y="26"/>
                  </a:moveTo>
                  <a:cubicBezTo>
                    <a:pt x="57" y="26"/>
                    <a:pt x="12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49" y="34"/>
                    <a:pt x="110" y="34"/>
                  </a:cubicBezTo>
                  <a:cubicBezTo>
                    <a:pt x="171" y="34"/>
                    <a:pt x="220" y="19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08" y="15"/>
                    <a:pt x="163" y="26"/>
                    <a:pt x="110" y="26"/>
                  </a:cubicBezTo>
                  <a:close/>
                </a:path>
              </a:pathLst>
            </a:custGeom>
            <a:solidFill>
              <a:srgbClr val="0D0D0D">
                <a:alpha val="14902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37" name="Rectangle 86"/>
            <p:cNvSpPr/>
            <p:nvPr/>
          </p:nvSpPr>
          <p:spPr>
            <a:xfrm>
              <a:off x="1391626" y="3498816"/>
              <a:ext cx="12663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8" name="Rectangle 87"/>
            <p:cNvSpPr/>
            <p:nvPr/>
          </p:nvSpPr>
          <p:spPr>
            <a:xfrm>
              <a:off x="1396434" y="2949886"/>
              <a:ext cx="117020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39" name="Rectangle 88"/>
            <p:cNvSpPr/>
            <p:nvPr/>
          </p:nvSpPr>
          <p:spPr>
            <a:xfrm>
              <a:off x="1411663" y="2363609"/>
              <a:ext cx="86562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0" name="Rectangle 89"/>
            <p:cNvSpPr/>
            <p:nvPr/>
          </p:nvSpPr>
          <p:spPr>
            <a:xfrm>
              <a:off x="1410862" y="1849177"/>
              <a:ext cx="88166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1" name="Rectangle 90"/>
            <p:cNvSpPr/>
            <p:nvPr/>
          </p:nvSpPr>
          <p:spPr>
            <a:xfrm>
              <a:off x="1394030" y="1364794"/>
              <a:ext cx="12182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2" name="Rectangle 91"/>
            <p:cNvSpPr/>
            <p:nvPr/>
          </p:nvSpPr>
          <p:spPr>
            <a:xfrm>
              <a:off x="1402847" y="924148"/>
              <a:ext cx="104195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3" name="Rectangle 92"/>
            <p:cNvSpPr/>
            <p:nvPr/>
          </p:nvSpPr>
          <p:spPr>
            <a:xfrm>
              <a:off x="1402045" y="529263"/>
              <a:ext cx="10579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en-AU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44" name="Rectangle 93"/>
            <p:cNvSpPr/>
            <p:nvPr/>
          </p:nvSpPr>
          <p:spPr>
            <a:xfrm>
              <a:off x="1397236" y="0"/>
              <a:ext cx="115416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>
              <a:spAutoFit/>
            </a:bodyPr>
            <a:p>
              <a:pPr algn="ctr"/>
              <a:r>
                <a:rPr lang="en-AU" altLang="en-US" sz="12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en-AU" altLang="en-US" sz="1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645" name="TextBox 16"/>
          <p:cNvSpPr txBox="1"/>
          <p:nvPr/>
        </p:nvSpPr>
        <p:spPr>
          <a:xfrm>
            <a:off x="490538" y="1989138"/>
            <a:ext cx="25050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46" name="TextBox 16"/>
          <p:cNvSpPr txBox="1"/>
          <p:nvPr/>
        </p:nvSpPr>
        <p:spPr>
          <a:xfrm>
            <a:off x="9315450" y="1989138"/>
            <a:ext cx="25876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47" name="TextBox 16"/>
          <p:cNvSpPr txBox="1"/>
          <p:nvPr/>
        </p:nvSpPr>
        <p:spPr>
          <a:xfrm>
            <a:off x="490538" y="2909888"/>
            <a:ext cx="25050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48" name="TextBox 16"/>
          <p:cNvSpPr txBox="1"/>
          <p:nvPr/>
        </p:nvSpPr>
        <p:spPr>
          <a:xfrm>
            <a:off x="490538" y="3832225"/>
            <a:ext cx="25050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49" name="TextBox 16"/>
          <p:cNvSpPr txBox="1"/>
          <p:nvPr/>
        </p:nvSpPr>
        <p:spPr>
          <a:xfrm>
            <a:off x="9315450" y="2889250"/>
            <a:ext cx="25876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50" name="TextBox 16"/>
          <p:cNvSpPr txBox="1"/>
          <p:nvPr/>
        </p:nvSpPr>
        <p:spPr>
          <a:xfrm>
            <a:off x="9315450" y="3790950"/>
            <a:ext cx="25876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51" name="TextBox 16"/>
          <p:cNvSpPr txBox="1"/>
          <p:nvPr/>
        </p:nvSpPr>
        <p:spPr>
          <a:xfrm>
            <a:off x="490538" y="4754563"/>
            <a:ext cx="250507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5652" name="TextBox 16"/>
          <p:cNvSpPr txBox="1"/>
          <p:nvPr/>
        </p:nvSpPr>
        <p:spPr>
          <a:xfrm>
            <a:off x="9315450" y="4692650"/>
            <a:ext cx="25876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组合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20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Oval 19"/>
          <p:cNvSpPr>
            <a:spLocks noChangeAspect="1"/>
          </p:cNvSpPr>
          <p:nvPr/>
        </p:nvSpPr>
        <p:spPr>
          <a:xfrm>
            <a:off x="1744663" y="2008188"/>
            <a:ext cx="895350" cy="893762"/>
          </a:xfrm>
          <a:prstGeom prst="ellipse">
            <a:avLst/>
          </a:prstGeom>
          <a:solidFill>
            <a:srgbClr val="015498"/>
          </a:solidFill>
          <a:ln w="9525">
            <a:noFill/>
          </a:ln>
        </p:spPr>
        <p:txBody>
          <a:bodyPr anchor="ctr"/>
          <a:p>
            <a:pPr algn="ctr"/>
            <a:endParaRPr lang="id-ID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652" name="Group 14"/>
          <p:cNvGrpSpPr/>
          <p:nvPr/>
        </p:nvGrpSpPr>
        <p:grpSpPr>
          <a:xfrm>
            <a:off x="1644650" y="3760788"/>
            <a:ext cx="2224088" cy="1889125"/>
            <a:chOff x="0" y="0"/>
            <a:chExt cx="3314" cy="2814"/>
          </a:xfrm>
        </p:grpSpPr>
        <p:sp>
          <p:nvSpPr>
            <p:cNvPr id="27653" name="Freeform 15"/>
            <p:cNvSpPr/>
            <p:nvPr/>
          </p:nvSpPr>
          <p:spPr>
            <a:xfrm>
              <a:off x="551" y="955"/>
              <a:ext cx="1106" cy="18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22"/>
                </a:cxn>
                <a:cxn ang="0">
                  <a:pos x="1106" y="1859"/>
                </a:cxn>
                <a:cxn ang="0">
                  <a:pos x="1106" y="637"/>
                </a:cxn>
                <a:cxn ang="0">
                  <a:pos x="0" y="0"/>
                </a:cxn>
              </a:cxnLst>
              <a:pathLst>
                <a:path w="1106" h="1859">
                  <a:moveTo>
                    <a:pt x="0" y="0"/>
                  </a:moveTo>
                  <a:lnTo>
                    <a:pt x="0" y="1222"/>
                  </a:lnTo>
                  <a:lnTo>
                    <a:pt x="1106" y="1859"/>
                  </a:lnTo>
                  <a:lnTo>
                    <a:pt x="1106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D6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4" name="Freeform 16"/>
            <p:cNvSpPr/>
            <p:nvPr/>
          </p:nvSpPr>
          <p:spPr>
            <a:xfrm>
              <a:off x="1657" y="955"/>
              <a:ext cx="1105" cy="1859"/>
            </a:xfrm>
            <a:custGeom>
              <a:avLst/>
              <a:gdLst/>
              <a:ahLst/>
              <a:cxnLst>
                <a:cxn ang="0">
                  <a:pos x="1105" y="0"/>
                </a:cxn>
                <a:cxn ang="0">
                  <a:pos x="1105" y="1222"/>
                </a:cxn>
                <a:cxn ang="0">
                  <a:pos x="0" y="1859"/>
                </a:cxn>
                <a:cxn ang="0">
                  <a:pos x="0" y="637"/>
                </a:cxn>
                <a:cxn ang="0">
                  <a:pos x="1105" y="0"/>
                </a:cxn>
              </a:cxnLst>
              <a:pathLst>
                <a:path w="1105" h="1859">
                  <a:moveTo>
                    <a:pt x="1105" y="0"/>
                  </a:moveTo>
                  <a:lnTo>
                    <a:pt x="1105" y="1222"/>
                  </a:lnTo>
                  <a:lnTo>
                    <a:pt x="0" y="1859"/>
                  </a:lnTo>
                  <a:lnTo>
                    <a:pt x="0" y="637"/>
                  </a:lnTo>
                  <a:lnTo>
                    <a:pt x="1105" y="0"/>
                  </a:lnTo>
                  <a:close/>
                </a:path>
              </a:pathLst>
            </a:custGeom>
            <a:solidFill>
              <a:srgbClr val="C6A87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5" name="Freeform 17"/>
            <p:cNvSpPr/>
            <p:nvPr/>
          </p:nvSpPr>
          <p:spPr>
            <a:xfrm>
              <a:off x="1657" y="955"/>
              <a:ext cx="1657" cy="954"/>
            </a:xfrm>
            <a:custGeom>
              <a:avLst/>
              <a:gdLst/>
              <a:ahLst/>
              <a:cxnLst>
                <a:cxn ang="0">
                  <a:pos x="1657" y="317"/>
                </a:cxn>
                <a:cxn ang="0">
                  <a:pos x="551" y="954"/>
                </a:cxn>
                <a:cxn ang="0">
                  <a:pos x="0" y="637"/>
                </a:cxn>
                <a:cxn ang="0">
                  <a:pos x="1105" y="0"/>
                </a:cxn>
                <a:cxn ang="0">
                  <a:pos x="1657" y="317"/>
                </a:cxn>
              </a:cxnLst>
              <a:pathLst>
                <a:path w="1657" h="954">
                  <a:moveTo>
                    <a:pt x="1657" y="317"/>
                  </a:moveTo>
                  <a:lnTo>
                    <a:pt x="551" y="954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6" name="Freeform 18"/>
            <p:cNvSpPr/>
            <p:nvPr/>
          </p:nvSpPr>
          <p:spPr>
            <a:xfrm>
              <a:off x="0" y="955"/>
              <a:ext cx="1657" cy="954"/>
            </a:xfrm>
            <a:custGeom>
              <a:avLst/>
              <a:gdLst/>
              <a:ahLst/>
              <a:cxnLst>
                <a:cxn ang="0">
                  <a:pos x="551" y="0"/>
                </a:cxn>
                <a:cxn ang="0">
                  <a:pos x="1657" y="637"/>
                </a:cxn>
                <a:cxn ang="0">
                  <a:pos x="1105" y="954"/>
                </a:cxn>
                <a:cxn ang="0">
                  <a:pos x="0" y="317"/>
                </a:cxn>
                <a:cxn ang="0">
                  <a:pos x="551" y="0"/>
                </a:cxn>
              </a:cxnLst>
              <a:pathLst>
                <a:path w="1657" h="954">
                  <a:moveTo>
                    <a:pt x="551" y="0"/>
                  </a:moveTo>
                  <a:lnTo>
                    <a:pt x="1657" y="637"/>
                  </a:lnTo>
                  <a:lnTo>
                    <a:pt x="1105" y="954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7" name="Freeform 19"/>
            <p:cNvSpPr/>
            <p:nvPr/>
          </p:nvSpPr>
          <p:spPr>
            <a:xfrm>
              <a:off x="1657" y="317"/>
              <a:ext cx="1105" cy="1275"/>
            </a:xfrm>
            <a:custGeom>
              <a:avLst/>
              <a:gdLst/>
              <a:ahLst/>
              <a:cxnLst>
                <a:cxn ang="0">
                  <a:pos x="1105" y="638"/>
                </a:cxn>
                <a:cxn ang="0">
                  <a:pos x="0" y="1275"/>
                </a:cxn>
                <a:cxn ang="0">
                  <a:pos x="0" y="0"/>
                </a:cxn>
                <a:cxn ang="0">
                  <a:pos x="1105" y="638"/>
                </a:cxn>
              </a:cxnLst>
              <a:pathLst>
                <a:path w="1105" h="1275">
                  <a:moveTo>
                    <a:pt x="1105" y="638"/>
                  </a:moveTo>
                  <a:lnTo>
                    <a:pt x="0" y="1275"/>
                  </a:lnTo>
                  <a:lnTo>
                    <a:pt x="0" y="0"/>
                  </a:lnTo>
                  <a:lnTo>
                    <a:pt x="1105" y="638"/>
                  </a:lnTo>
                  <a:close/>
                </a:path>
              </a:pathLst>
            </a:custGeom>
            <a:solidFill>
              <a:srgbClr val="C19D65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8" name="Freeform 20"/>
            <p:cNvSpPr/>
            <p:nvPr/>
          </p:nvSpPr>
          <p:spPr>
            <a:xfrm>
              <a:off x="0" y="0"/>
              <a:ext cx="1657" cy="955"/>
            </a:xfrm>
            <a:custGeom>
              <a:avLst/>
              <a:gdLst/>
              <a:ahLst/>
              <a:cxnLst>
                <a:cxn ang="0">
                  <a:pos x="1657" y="317"/>
                </a:cxn>
                <a:cxn ang="0">
                  <a:pos x="551" y="955"/>
                </a:cxn>
                <a:cxn ang="0">
                  <a:pos x="0" y="637"/>
                </a:cxn>
                <a:cxn ang="0">
                  <a:pos x="1105" y="0"/>
                </a:cxn>
                <a:cxn ang="0">
                  <a:pos x="1657" y="317"/>
                </a:cxn>
              </a:cxnLst>
              <a:pathLst>
                <a:path w="1657" h="955">
                  <a:moveTo>
                    <a:pt x="1657" y="317"/>
                  </a:moveTo>
                  <a:lnTo>
                    <a:pt x="551" y="955"/>
                  </a:lnTo>
                  <a:lnTo>
                    <a:pt x="0" y="637"/>
                  </a:lnTo>
                  <a:lnTo>
                    <a:pt x="1105" y="0"/>
                  </a:lnTo>
                  <a:lnTo>
                    <a:pt x="1657" y="317"/>
                  </a:lnTo>
                  <a:close/>
                </a:path>
              </a:pathLst>
            </a:custGeom>
            <a:solidFill>
              <a:srgbClr val="E0CB9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59" name="Freeform 21"/>
            <p:cNvSpPr/>
            <p:nvPr/>
          </p:nvSpPr>
          <p:spPr>
            <a:xfrm>
              <a:off x="1657" y="0"/>
              <a:ext cx="1657" cy="955"/>
            </a:xfrm>
            <a:custGeom>
              <a:avLst/>
              <a:gdLst/>
              <a:ahLst/>
              <a:cxnLst>
                <a:cxn ang="0">
                  <a:pos x="551" y="0"/>
                </a:cxn>
                <a:cxn ang="0">
                  <a:pos x="1657" y="637"/>
                </a:cxn>
                <a:cxn ang="0">
                  <a:pos x="1105" y="955"/>
                </a:cxn>
                <a:cxn ang="0">
                  <a:pos x="0" y="317"/>
                </a:cxn>
                <a:cxn ang="0">
                  <a:pos x="551" y="0"/>
                </a:cxn>
              </a:cxnLst>
              <a:pathLst>
                <a:path w="1657" h="955">
                  <a:moveTo>
                    <a:pt x="551" y="0"/>
                  </a:moveTo>
                  <a:lnTo>
                    <a:pt x="1657" y="637"/>
                  </a:lnTo>
                  <a:lnTo>
                    <a:pt x="1105" y="955"/>
                  </a:lnTo>
                  <a:lnTo>
                    <a:pt x="0" y="31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E0CB9B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60" name="Freeform 22"/>
            <p:cNvSpPr/>
            <p:nvPr/>
          </p:nvSpPr>
          <p:spPr>
            <a:xfrm>
              <a:off x="551" y="317"/>
              <a:ext cx="1106" cy="1275"/>
            </a:xfrm>
            <a:custGeom>
              <a:avLst/>
              <a:gdLst/>
              <a:ahLst/>
              <a:cxnLst>
                <a:cxn ang="0">
                  <a:pos x="1106" y="0"/>
                </a:cxn>
                <a:cxn ang="0">
                  <a:pos x="1106" y="0"/>
                </a:cxn>
                <a:cxn ang="0">
                  <a:pos x="0" y="638"/>
                </a:cxn>
                <a:cxn ang="0">
                  <a:pos x="1106" y="1275"/>
                </a:cxn>
                <a:cxn ang="0">
                  <a:pos x="1106" y="1275"/>
                </a:cxn>
                <a:cxn ang="0">
                  <a:pos x="1106" y="0"/>
                </a:cxn>
              </a:cxnLst>
              <a:pathLst>
                <a:path w="1106" h="1275">
                  <a:moveTo>
                    <a:pt x="1106" y="0"/>
                  </a:moveTo>
                  <a:lnTo>
                    <a:pt x="1106" y="0"/>
                  </a:lnTo>
                  <a:lnTo>
                    <a:pt x="0" y="638"/>
                  </a:lnTo>
                  <a:lnTo>
                    <a:pt x="1106" y="1275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rgbClr val="C6A87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7661" name="Oval 19"/>
          <p:cNvSpPr>
            <a:spLocks noChangeAspect="1"/>
          </p:cNvSpPr>
          <p:nvPr/>
        </p:nvSpPr>
        <p:spPr>
          <a:xfrm>
            <a:off x="1436688" y="3008313"/>
            <a:ext cx="755650" cy="754062"/>
          </a:xfrm>
          <a:prstGeom prst="ellipse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2" name="Oval 19"/>
          <p:cNvSpPr>
            <a:spLocks noChangeAspect="1"/>
          </p:cNvSpPr>
          <p:nvPr/>
        </p:nvSpPr>
        <p:spPr>
          <a:xfrm>
            <a:off x="3267075" y="3076575"/>
            <a:ext cx="674688" cy="674688"/>
          </a:xfrm>
          <a:prstGeom prst="ellipse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id-ID" altLang="en-US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3" name="Oval 19"/>
          <p:cNvSpPr>
            <a:spLocks noChangeAspect="1"/>
          </p:cNvSpPr>
          <p:nvPr/>
        </p:nvSpPr>
        <p:spPr>
          <a:xfrm>
            <a:off x="2822575" y="1803400"/>
            <a:ext cx="1036638" cy="1033463"/>
          </a:xfrm>
          <a:prstGeom prst="ellipse">
            <a:avLst/>
          </a:prstGeom>
          <a:solidFill>
            <a:srgbClr val="8DDA0B"/>
          </a:solidFill>
          <a:ln w="9525">
            <a:noFill/>
          </a:ln>
        </p:spPr>
        <p:txBody>
          <a:bodyPr anchor="ctr"/>
          <a:p>
            <a:pPr algn="ctr"/>
            <a:endParaRPr lang="en-US" altLang="zh-CN" sz="3200" dirty="0">
              <a:solidFill>
                <a:srgbClr val="8DDA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4" name="Freeform 130"/>
          <p:cNvSpPr/>
          <p:nvPr/>
        </p:nvSpPr>
        <p:spPr>
          <a:xfrm rot="607103">
            <a:off x="2408238" y="3024188"/>
            <a:ext cx="379412" cy="835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4213" y="2114292"/>
              </a:cxn>
            </a:cxnLst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5" name="Freeform 182"/>
          <p:cNvSpPr/>
          <p:nvPr/>
        </p:nvSpPr>
        <p:spPr>
          <a:xfrm rot="-454127">
            <a:off x="2225675" y="3730625"/>
            <a:ext cx="292100" cy="693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4958" y="1007277"/>
              </a:cxn>
            </a:cxnLst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6" name="Freeform 183"/>
          <p:cNvSpPr/>
          <p:nvPr/>
        </p:nvSpPr>
        <p:spPr>
          <a:xfrm rot="-8657595">
            <a:off x="2789238" y="2921000"/>
            <a:ext cx="257175" cy="6937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208" y="1007277"/>
              </a:cxn>
            </a:cxnLst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7" name="Freeform 184"/>
          <p:cNvSpPr/>
          <p:nvPr/>
        </p:nvSpPr>
        <p:spPr>
          <a:xfrm rot="-7903704">
            <a:off x="3027363" y="3735388"/>
            <a:ext cx="257175" cy="6953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208" y="1007277"/>
              </a:cxn>
            </a:cxnLst>
            <a:pathLst>
              <a:path w="301752" h="612648">
                <a:moveTo>
                  <a:pt x="0" y="0"/>
                </a:moveTo>
                <a:cubicBezTo>
                  <a:pt x="119634" y="189738"/>
                  <a:pt x="239268" y="379476"/>
                  <a:pt x="301752" y="612648"/>
                </a:cubicBezTo>
              </a:path>
            </a:pathLst>
          </a:custGeom>
          <a:noFill/>
          <a:ln w="25400" cap="flat" cmpd="sng">
            <a:solidFill>
              <a:srgbClr val="404040"/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68" name="Rectangle 187"/>
          <p:cNvSpPr/>
          <p:nvPr/>
        </p:nvSpPr>
        <p:spPr>
          <a:xfrm>
            <a:off x="5045075" y="3406775"/>
            <a:ext cx="744538" cy="733425"/>
          </a:xfrm>
          <a:prstGeom prst="rect">
            <a:avLst/>
          </a:prstGeom>
          <a:solidFill>
            <a:srgbClr val="8DDA0B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AU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9" name="Rectangle 190"/>
          <p:cNvSpPr/>
          <p:nvPr/>
        </p:nvSpPr>
        <p:spPr>
          <a:xfrm>
            <a:off x="8024813" y="3406775"/>
            <a:ext cx="746125" cy="733425"/>
          </a:xfrm>
          <a:prstGeom prst="rect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id-ID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70" name="Rectangle 193"/>
          <p:cNvSpPr/>
          <p:nvPr/>
        </p:nvSpPr>
        <p:spPr>
          <a:xfrm>
            <a:off x="5045075" y="4899025"/>
            <a:ext cx="744538" cy="731838"/>
          </a:xfrm>
          <a:prstGeom prst="rect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id-ID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71" name="Rectangle 196"/>
          <p:cNvSpPr/>
          <p:nvPr/>
        </p:nvSpPr>
        <p:spPr>
          <a:xfrm>
            <a:off x="8024813" y="4899025"/>
            <a:ext cx="746125" cy="731838"/>
          </a:xfrm>
          <a:prstGeom prst="rect">
            <a:avLst/>
          </a:prstGeom>
          <a:solidFill>
            <a:srgbClr val="015498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72" name="TextBox 6"/>
          <p:cNvSpPr txBox="1"/>
          <p:nvPr/>
        </p:nvSpPr>
        <p:spPr>
          <a:xfrm>
            <a:off x="5045075" y="1719263"/>
            <a:ext cx="48466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服务提供商。小小草由多位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7673" name="Rectangle 21"/>
          <p:cNvSpPr/>
          <p:nvPr/>
        </p:nvSpPr>
        <p:spPr>
          <a:xfrm>
            <a:off x="5786755" y="3586480"/>
            <a:ext cx="20129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7674" name="Rectangle 21"/>
          <p:cNvSpPr/>
          <p:nvPr/>
        </p:nvSpPr>
        <p:spPr>
          <a:xfrm>
            <a:off x="8771255" y="3586480"/>
            <a:ext cx="211010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7675" name="Rectangle 21"/>
          <p:cNvSpPr/>
          <p:nvPr/>
        </p:nvSpPr>
        <p:spPr>
          <a:xfrm>
            <a:off x="5786755" y="5034280"/>
            <a:ext cx="19177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7676" name="Rectangle 21"/>
          <p:cNvSpPr/>
          <p:nvPr/>
        </p:nvSpPr>
        <p:spPr>
          <a:xfrm>
            <a:off x="8771255" y="5034280"/>
            <a:ext cx="19754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grpSp>
        <p:nvGrpSpPr>
          <p:cNvPr id="27677" name="组合 66"/>
          <p:cNvGrpSpPr/>
          <p:nvPr/>
        </p:nvGrpSpPr>
        <p:grpSpPr>
          <a:xfrm>
            <a:off x="2981325" y="2125663"/>
            <a:ext cx="714375" cy="428625"/>
            <a:chOff x="0" y="0"/>
            <a:chExt cx="839960" cy="503237"/>
          </a:xfrm>
        </p:grpSpPr>
        <p:sp>
          <p:nvSpPr>
            <p:cNvPr id="27678" name="Freeform 2028"/>
            <p:cNvSpPr/>
            <p:nvPr/>
          </p:nvSpPr>
          <p:spPr>
            <a:xfrm>
              <a:off x="157335" y="0"/>
              <a:ext cx="682625" cy="5032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74" h="275">
                  <a:moveTo>
                    <a:pt x="76" y="149"/>
                  </a:moveTo>
                  <a:cubicBezTo>
                    <a:pt x="0" y="99"/>
                    <a:pt x="72" y="30"/>
                    <a:pt x="156" y="17"/>
                  </a:cubicBezTo>
                  <a:cubicBezTo>
                    <a:pt x="225" y="5"/>
                    <a:pt x="236" y="60"/>
                    <a:pt x="374" y="0"/>
                  </a:cubicBezTo>
                  <a:cubicBezTo>
                    <a:pt x="343" y="134"/>
                    <a:pt x="287" y="256"/>
                    <a:pt x="150" y="267"/>
                  </a:cubicBezTo>
                  <a:cubicBezTo>
                    <a:pt x="52" y="275"/>
                    <a:pt x="25" y="186"/>
                    <a:pt x="76" y="1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79" name="Freeform 2029"/>
            <p:cNvSpPr/>
            <p:nvPr/>
          </p:nvSpPr>
          <p:spPr>
            <a:xfrm>
              <a:off x="0" y="153193"/>
              <a:ext cx="665163" cy="1968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364" h="107">
                  <a:moveTo>
                    <a:pt x="15" y="7"/>
                  </a:moveTo>
                  <a:cubicBezTo>
                    <a:pt x="59" y="38"/>
                    <a:pt x="215" y="107"/>
                    <a:pt x="364" y="0"/>
                  </a:cubicBezTo>
                  <a:cubicBezTo>
                    <a:pt x="250" y="98"/>
                    <a:pt x="148" y="105"/>
                    <a:pt x="26" y="55"/>
                  </a:cubicBezTo>
                  <a:cubicBezTo>
                    <a:pt x="8" y="37"/>
                    <a:pt x="0" y="22"/>
                    <a:pt x="15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680" name="组合 69"/>
          <p:cNvGrpSpPr/>
          <p:nvPr/>
        </p:nvGrpSpPr>
        <p:grpSpPr>
          <a:xfrm>
            <a:off x="1622425" y="3200400"/>
            <a:ext cx="349250" cy="414338"/>
            <a:chOff x="0" y="0"/>
            <a:chExt cx="641350" cy="763588"/>
          </a:xfrm>
        </p:grpSpPr>
        <p:sp>
          <p:nvSpPr>
            <p:cNvPr id="27681" name="Freeform 1570"/>
            <p:cNvSpPr/>
            <p:nvPr/>
          </p:nvSpPr>
          <p:spPr>
            <a:xfrm>
              <a:off x="0" y="0"/>
              <a:ext cx="641350" cy="4619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08" h="150">
                  <a:moveTo>
                    <a:pt x="208" y="90"/>
                  </a:moveTo>
                  <a:cubicBezTo>
                    <a:pt x="208" y="66"/>
                    <a:pt x="187" y="46"/>
                    <a:pt x="160" y="46"/>
                  </a:cubicBezTo>
                  <a:cubicBezTo>
                    <a:pt x="159" y="46"/>
                    <a:pt x="158" y="46"/>
                    <a:pt x="157" y="46"/>
                  </a:cubicBezTo>
                  <a:cubicBezTo>
                    <a:pt x="152" y="20"/>
                    <a:pt x="126" y="0"/>
                    <a:pt x="96" y="0"/>
                  </a:cubicBezTo>
                  <a:cubicBezTo>
                    <a:pt x="65" y="0"/>
                    <a:pt x="39" y="21"/>
                    <a:pt x="35" y="48"/>
                  </a:cubicBezTo>
                  <a:cubicBezTo>
                    <a:pt x="14" y="53"/>
                    <a:pt x="0" y="70"/>
                    <a:pt x="0" y="90"/>
                  </a:cubicBezTo>
                  <a:cubicBezTo>
                    <a:pt x="0" y="114"/>
                    <a:pt x="21" y="134"/>
                    <a:pt x="48" y="134"/>
                  </a:cubicBezTo>
                  <a:cubicBezTo>
                    <a:pt x="52" y="134"/>
                    <a:pt x="57" y="134"/>
                    <a:pt x="61" y="132"/>
                  </a:cubicBezTo>
                  <a:cubicBezTo>
                    <a:pt x="70" y="143"/>
                    <a:pt x="84" y="150"/>
                    <a:pt x="99" y="150"/>
                  </a:cubicBezTo>
                  <a:cubicBezTo>
                    <a:pt x="116" y="150"/>
                    <a:pt x="131" y="142"/>
                    <a:pt x="139" y="130"/>
                  </a:cubicBezTo>
                  <a:cubicBezTo>
                    <a:pt x="146" y="133"/>
                    <a:pt x="153" y="134"/>
                    <a:pt x="160" y="134"/>
                  </a:cubicBezTo>
                  <a:cubicBezTo>
                    <a:pt x="187" y="134"/>
                    <a:pt x="208" y="114"/>
                    <a:pt x="208" y="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82" name="Freeform 1571"/>
            <p:cNvSpPr/>
            <p:nvPr/>
          </p:nvSpPr>
          <p:spPr>
            <a:xfrm>
              <a:off x="195262" y="481013"/>
              <a:ext cx="239713" cy="2825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78" h="92">
                  <a:moveTo>
                    <a:pt x="66" y="0"/>
                  </a:moveTo>
                  <a:cubicBezTo>
                    <a:pt x="57" y="5"/>
                    <a:pt x="47" y="7"/>
                    <a:pt x="36" y="7"/>
                  </a:cubicBezTo>
                  <a:cubicBezTo>
                    <a:pt x="28" y="7"/>
                    <a:pt x="20" y="6"/>
                    <a:pt x="12" y="3"/>
                  </a:cubicBezTo>
                  <a:cubicBezTo>
                    <a:pt x="12" y="7"/>
                    <a:pt x="13" y="12"/>
                    <a:pt x="13" y="18"/>
                  </a:cubicBezTo>
                  <a:cubicBezTo>
                    <a:pt x="13" y="58"/>
                    <a:pt x="0" y="92"/>
                    <a:pt x="0" y="92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78" y="92"/>
                    <a:pt x="65" y="58"/>
                    <a:pt x="65" y="18"/>
                  </a:cubicBezTo>
                  <a:cubicBezTo>
                    <a:pt x="65" y="12"/>
                    <a:pt x="65" y="6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683" name="组合 72"/>
          <p:cNvGrpSpPr/>
          <p:nvPr/>
        </p:nvGrpSpPr>
        <p:grpSpPr>
          <a:xfrm>
            <a:off x="3378200" y="3235325"/>
            <a:ext cx="452438" cy="344488"/>
            <a:chOff x="0" y="0"/>
            <a:chExt cx="822325" cy="625475"/>
          </a:xfrm>
        </p:grpSpPr>
        <p:sp>
          <p:nvSpPr>
            <p:cNvPr id="27684" name="Freeform 1177"/>
            <p:cNvSpPr/>
            <p:nvPr/>
          </p:nvSpPr>
          <p:spPr>
            <a:xfrm>
              <a:off x="268287" y="0"/>
              <a:ext cx="554038" cy="5857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80" h="190">
                  <a:moveTo>
                    <a:pt x="164" y="8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0" y="0"/>
                    <a:pt x="72" y="0"/>
                    <a:pt x="67" y="5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0" y="77"/>
                    <a:pt x="20" y="83"/>
                    <a:pt x="27" y="91"/>
                  </a:cubicBezTo>
                  <a:cubicBezTo>
                    <a:pt x="64" y="128"/>
                    <a:pt x="51" y="181"/>
                    <a:pt x="48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3"/>
                    <a:pt x="78" y="138"/>
                    <a:pt x="85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8" y="138"/>
                    <a:pt x="111" y="143"/>
                    <a:pt x="111" y="150"/>
                  </a:cubicBezTo>
                  <a:cubicBezTo>
                    <a:pt x="111" y="190"/>
                    <a:pt x="111" y="190"/>
                    <a:pt x="111" y="190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41" y="190"/>
                    <a:pt x="146" y="185"/>
                    <a:pt x="146" y="178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80" y="104"/>
                    <a:pt x="169" y="89"/>
                    <a:pt x="164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85" name="Freeform 1178"/>
            <p:cNvSpPr>
              <a:spLocks noEditPoints="1"/>
            </p:cNvSpPr>
            <p:nvPr/>
          </p:nvSpPr>
          <p:spPr>
            <a:xfrm>
              <a:off x="0" y="209550"/>
              <a:ext cx="415925" cy="415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35" h="135">
                  <a:moveTo>
                    <a:pt x="0" y="0"/>
                  </a:moveTo>
                  <a:cubicBezTo>
                    <a:pt x="0" y="0"/>
                    <a:pt x="2" y="69"/>
                    <a:pt x="35" y="102"/>
                  </a:cubicBezTo>
                  <a:cubicBezTo>
                    <a:pt x="68" y="135"/>
                    <a:pt x="118" y="118"/>
                    <a:pt x="118" y="118"/>
                  </a:cubicBezTo>
                  <a:cubicBezTo>
                    <a:pt x="118" y="118"/>
                    <a:pt x="135" y="68"/>
                    <a:pt x="102" y="35"/>
                  </a:cubicBezTo>
                  <a:cubicBezTo>
                    <a:pt x="69" y="2"/>
                    <a:pt x="0" y="0"/>
                    <a:pt x="0" y="0"/>
                  </a:cubicBezTo>
                  <a:close/>
                  <a:moveTo>
                    <a:pt x="112" y="112"/>
                  </a:moveTo>
                  <a:cubicBezTo>
                    <a:pt x="112" y="112"/>
                    <a:pt x="95" y="105"/>
                    <a:pt x="72" y="82"/>
                  </a:cubicBezTo>
                  <a:cubicBezTo>
                    <a:pt x="49" y="59"/>
                    <a:pt x="28" y="28"/>
                    <a:pt x="28" y="28"/>
                  </a:cubicBezTo>
                  <a:cubicBezTo>
                    <a:pt x="28" y="28"/>
                    <a:pt x="59" y="49"/>
                    <a:pt x="82" y="72"/>
                  </a:cubicBezTo>
                  <a:cubicBezTo>
                    <a:pt x="105" y="95"/>
                    <a:pt x="112" y="112"/>
                    <a:pt x="112" y="1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686" name="组合 75"/>
          <p:cNvGrpSpPr/>
          <p:nvPr/>
        </p:nvGrpSpPr>
        <p:grpSpPr>
          <a:xfrm>
            <a:off x="1952625" y="2293938"/>
            <a:ext cx="423863" cy="303212"/>
            <a:chOff x="0" y="0"/>
            <a:chExt cx="752475" cy="538163"/>
          </a:xfrm>
        </p:grpSpPr>
        <p:sp>
          <p:nvSpPr>
            <p:cNvPr id="27687" name="Freeform 980"/>
            <p:cNvSpPr/>
            <p:nvPr/>
          </p:nvSpPr>
          <p:spPr>
            <a:xfrm>
              <a:off x="68262" y="0"/>
              <a:ext cx="288925" cy="1809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94" h="59">
                  <a:moveTo>
                    <a:pt x="81" y="23"/>
                  </a:moveTo>
                  <a:cubicBezTo>
                    <a:pt x="77" y="27"/>
                    <a:pt x="77" y="27"/>
                    <a:pt x="77" y="2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5" y="6"/>
                    <a:pt x="44" y="2"/>
                    <a:pt x="33" y="1"/>
                  </a:cubicBezTo>
                  <a:cubicBezTo>
                    <a:pt x="22" y="0"/>
                    <a:pt x="10" y="1"/>
                    <a:pt x="0" y="7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5" y="21"/>
                    <a:pt x="23" y="19"/>
                    <a:pt x="31" y="20"/>
                  </a:cubicBezTo>
                  <a:cubicBezTo>
                    <a:pt x="39" y="21"/>
                    <a:pt x="46" y="24"/>
                    <a:pt x="50" y="2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7"/>
                    <a:pt x="57" y="50"/>
                    <a:pt x="58" y="52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5" y="59"/>
                    <a:pt x="68" y="59"/>
                    <a:pt x="70" y="57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2"/>
                    <a:pt x="94" y="29"/>
                    <a:pt x="92" y="27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6" y="21"/>
                    <a:pt x="83" y="21"/>
                    <a:pt x="81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88" name="Freeform 981"/>
            <p:cNvSpPr>
              <a:spLocks noEditPoints="1"/>
            </p:cNvSpPr>
            <p:nvPr/>
          </p:nvSpPr>
          <p:spPr>
            <a:xfrm>
              <a:off x="274637" y="88900"/>
              <a:ext cx="477838" cy="4492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55" h="146">
                  <a:moveTo>
                    <a:pt x="147" y="35"/>
                  </a:moveTo>
                  <a:cubicBezTo>
                    <a:pt x="125" y="13"/>
                    <a:pt x="125" y="13"/>
                    <a:pt x="125" y="13"/>
                  </a:cubicBezTo>
                  <a:cubicBezTo>
                    <a:pt x="116" y="4"/>
                    <a:pt x="103" y="0"/>
                    <a:pt x="9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0"/>
                    <a:pt x="40" y="3"/>
                    <a:pt x="36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42"/>
                    <a:pt x="0" y="48"/>
                    <a:pt x="0" y="5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31"/>
                    <a:pt x="14" y="146"/>
                    <a:pt x="3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40" y="146"/>
                    <a:pt x="155" y="131"/>
                    <a:pt x="155" y="113"/>
                  </a:cubicBezTo>
                  <a:cubicBezTo>
                    <a:pt x="155" y="57"/>
                    <a:pt x="155" y="57"/>
                    <a:pt x="155" y="57"/>
                  </a:cubicBezTo>
                  <a:cubicBezTo>
                    <a:pt x="155" y="48"/>
                    <a:pt x="152" y="40"/>
                    <a:pt x="147" y="35"/>
                  </a:cubicBezTo>
                  <a:close/>
                  <a:moveTo>
                    <a:pt x="133" y="60"/>
                  </a:moveTo>
                  <a:cubicBezTo>
                    <a:pt x="87" y="60"/>
                    <a:pt x="87" y="60"/>
                    <a:pt x="87" y="60"/>
                  </a:cubicBezTo>
                  <a:cubicBezTo>
                    <a:pt x="79" y="60"/>
                    <a:pt x="76" y="54"/>
                    <a:pt x="76" y="49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19"/>
                    <a:pt x="80" y="17"/>
                    <a:pt x="88" y="17"/>
                  </a:cubicBezTo>
                  <a:cubicBezTo>
                    <a:pt x="95" y="17"/>
                    <a:pt x="101" y="17"/>
                    <a:pt x="107" y="22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5" y="51"/>
                    <a:pt x="139" y="60"/>
                    <a:pt x="133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7689" name="Freeform 982"/>
            <p:cNvSpPr/>
            <p:nvPr/>
          </p:nvSpPr>
          <p:spPr>
            <a:xfrm>
              <a:off x="0" y="82550"/>
              <a:ext cx="117475" cy="18573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38" h="60">
                  <a:moveTo>
                    <a:pt x="19" y="0"/>
                  </a:moveTo>
                  <a:cubicBezTo>
                    <a:pt x="19" y="0"/>
                    <a:pt x="0" y="25"/>
                    <a:pt x="0" y="39"/>
                  </a:cubicBezTo>
                  <a:cubicBezTo>
                    <a:pt x="0" y="53"/>
                    <a:pt x="11" y="60"/>
                    <a:pt x="19" y="60"/>
                  </a:cubicBezTo>
                  <a:cubicBezTo>
                    <a:pt x="28" y="60"/>
                    <a:pt x="38" y="53"/>
                    <a:pt x="38" y="39"/>
                  </a:cubicBezTo>
                  <a:cubicBezTo>
                    <a:pt x="38" y="25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27"/>
          <p:cNvPicPr>
            <a:picLocks noChangeAspect="1"/>
          </p:cNvPicPr>
          <p:nvPr/>
        </p:nvPicPr>
        <p:blipFill>
          <a:blip r:embed="rId1"/>
          <a:srcRect b="4251"/>
          <a:stretch>
            <a:fillRect/>
          </a:stretch>
        </p:blipFill>
        <p:spPr>
          <a:xfrm>
            <a:off x="0" y="0"/>
            <a:ext cx="122047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任意多边形 13"/>
          <p:cNvSpPr/>
          <p:nvPr/>
        </p:nvSpPr>
        <p:spPr>
          <a:xfrm>
            <a:off x="3773488" y="0"/>
            <a:ext cx="8451850" cy="6858000"/>
          </a:xfrm>
          <a:custGeom>
            <a:avLst/>
            <a:gdLst/>
            <a:ahLst/>
            <a:cxnLst>
              <a:cxn ang="0">
                <a:pos x="3477322" y="0"/>
              </a:cxn>
              <a:cxn ang="0">
                <a:pos x="8418298" y="0"/>
              </a:cxn>
              <a:cxn ang="0">
                <a:pos x="8418298" y="4848537"/>
              </a:cxn>
              <a:cxn ang="0">
                <a:pos x="8452178" y="4848537"/>
              </a:cxn>
              <a:cxn ang="0">
                <a:pos x="7433287" y="6858000"/>
              </a:cxn>
              <a:cxn ang="0">
                <a:pos x="0" y="6858000"/>
              </a:cxn>
              <a:cxn ang="0">
                <a:pos x="3477322" y="0"/>
              </a:cxn>
            </a:cxnLst>
            <a:pathLst>
              <a:path w="8451742" h="6858000">
                <a:moveTo>
                  <a:pt x="3477143" y="0"/>
                </a:moveTo>
                <a:lnTo>
                  <a:pt x="8417858" y="0"/>
                </a:lnTo>
                <a:lnTo>
                  <a:pt x="8417858" y="4848537"/>
                </a:lnTo>
                <a:lnTo>
                  <a:pt x="8451742" y="4848537"/>
                </a:lnTo>
                <a:lnTo>
                  <a:pt x="7432904" y="6858000"/>
                </a:lnTo>
                <a:lnTo>
                  <a:pt x="0" y="6858000"/>
                </a:lnTo>
                <a:lnTo>
                  <a:pt x="3477143" y="0"/>
                </a:lnTo>
                <a:close/>
              </a:path>
            </a:pathLst>
          </a:custGeom>
          <a:solidFill>
            <a:srgbClr val="19A9A9">
              <a:alpha val="45097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699" name="任意多边形 14"/>
          <p:cNvSpPr/>
          <p:nvPr/>
        </p:nvSpPr>
        <p:spPr>
          <a:xfrm>
            <a:off x="4665663" y="0"/>
            <a:ext cx="7526337" cy="6858000"/>
          </a:xfrm>
          <a:custGeom>
            <a:avLst/>
            <a:gdLst/>
            <a:ahLst/>
            <a:cxnLst>
              <a:cxn ang="0">
                <a:pos x="3487810" y="0"/>
              </a:cxn>
              <a:cxn ang="0">
                <a:pos x="7526061" y="0"/>
              </a:cxn>
              <a:cxn ang="0">
                <a:pos x="7526061" y="3147380"/>
              </a:cxn>
              <a:cxn ang="0">
                <a:pos x="5638932" y="6858000"/>
              </a:cxn>
              <a:cxn ang="0">
                <a:pos x="0" y="6858000"/>
              </a:cxn>
              <a:cxn ang="0">
                <a:pos x="3487810" y="0"/>
              </a:cxn>
            </a:cxnLst>
            <a:pathLst>
              <a:path w="7526428" h="6858000">
                <a:moveTo>
                  <a:pt x="3487979" y="0"/>
                </a:moveTo>
                <a:lnTo>
                  <a:pt x="7526428" y="0"/>
                </a:lnTo>
                <a:lnTo>
                  <a:pt x="7526428" y="3147381"/>
                </a:lnTo>
                <a:lnTo>
                  <a:pt x="5639207" y="6858000"/>
                </a:lnTo>
                <a:lnTo>
                  <a:pt x="0" y="6858000"/>
                </a:lnTo>
                <a:lnTo>
                  <a:pt x="3487979" y="0"/>
                </a:lnTo>
                <a:close/>
              </a:path>
            </a:pathLst>
          </a:custGeom>
          <a:solidFill>
            <a:srgbClr val="19A9A9">
              <a:alpha val="89803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700" name="Rectangle 7"/>
          <p:cNvSpPr/>
          <p:nvPr/>
        </p:nvSpPr>
        <p:spPr>
          <a:xfrm>
            <a:off x="6734175" y="4386263"/>
            <a:ext cx="41481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TextBox 6"/>
          <p:cNvSpPr txBox="1"/>
          <p:nvPr/>
        </p:nvSpPr>
        <p:spPr>
          <a:xfrm>
            <a:off x="7391400" y="2779713"/>
            <a:ext cx="363410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702" name="组合 24"/>
          <p:cNvGrpSpPr/>
          <p:nvPr/>
        </p:nvGrpSpPr>
        <p:grpSpPr>
          <a:xfrm>
            <a:off x="8809038" y="1660525"/>
            <a:ext cx="1066800" cy="777875"/>
            <a:chOff x="0" y="0"/>
            <a:chExt cx="812800" cy="592138"/>
          </a:xfrm>
        </p:grpSpPr>
        <p:sp>
          <p:nvSpPr>
            <p:cNvPr id="29703" name="Freeform 391"/>
            <p:cNvSpPr/>
            <p:nvPr/>
          </p:nvSpPr>
          <p:spPr>
            <a:xfrm>
              <a:off x="327025" y="0"/>
              <a:ext cx="485775" cy="5603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58" h="182">
                  <a:moveTo>
                    <a:pt x="158" y="2"/>
                  </a:moveTo>
                  <a:cubicBezTo>
                    <a:pt x="158" y="2"/>
                    <a:pt x="119" y="0"/>
                    <a:pt x="81" y="13"/>
                  </a:cubicBezTo>
                  <a:cubicBezTo>
                    <a:pt x="79" y="40"/>
                    <a:pt x="74" y="48"/>
                    <a:pt x="70" y="18"/>
                  </a:cubicBezTo>
                  <a:cubicBezTo>
                    <a:pt x="55" y="25"/>
                    <a:pt x="40" y="35"/>
                    <a:pt x="30" y="50"/>
                  </a:cubicBezTo>
                  <a:cubicBezTo>
                    <a:pt x="0" y="93"/>
                    <a:pt x="12" y="141"/>
                    <a:pt x="29" y="169"/>
                  </a:cubicBezTo>
                  <a:cubicBezTo>
                    <a:pt x="55" y="79"/>
                    <a:pt x="110" y="29"/>
                    <a:pt x="110" y="29"/>
                  </a:cubicBezTo>
                  <a:cubicBezTo>
                    <a:pt x="110" y="29"/>
                    <a:pt x="59" y="96"/>
                    <a:pt x="48" y="182"/>
                  </a:cubicBezTo>
                  <a:cubicBezTo>
                    <a:pt x="61" y="179"/>
                    <a:pt x="84" y="177"/>
                    <a:pt x="104" y="168"/>
                  </a:cubicBezTo>
                  <a:cubicBezTo>
                    <a:pt x="81" y="157"/>
                    <a:pt x="83" y="146"/>
                    <a:pt x="115" y="162"/>
                  </a:cubicBezTo>
                  <a:cubicBezTo>
                    <a:pt x="133" y="150"/>
                    <a:pt x="145" y="130"/>
                    <a:pt x="137" y="95"/>
                  </a:cubicBezTo>
                  <a:cubicBezTo>
                    <a:pt x="127" y="51"/>
                    <a:pt x="158" y="2"/>
                    <a:pt x="158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9704" name="Freeform 392"/>
            <p:cNvSpPr/>
            <p:nvPr/>
          </p:nvSpPr>
          <p:spPr>
            <a:xfrm>
              <a:off x="0" y="114300"/>
              <a:ext cx="384175" cy="4778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25" h="155">
                  <a:moveTo>
                    <a:pt x="106" y="94"/>
                  </a:moveTo>
                  <a:cubicBezTo>
                    <a:pt x="106" y="92"/>
                    <a:pt x="106" y="91"/>
                    <a:pt x="106" y="90"/>
                  </a:cubicBezTo>
                  <a:cubicBezTo>
                    <a:pt x="70" y="50"/>
                    <a:pt x="33" y="34"/>
                    <a:pt x="33" y="34"/>
                  </a:cubicBezTo>
                  <a:cubicBezTo>
                    <a:pt x="33" y="34"/>
                    <a:pt x="70" y="42"/>
                    <a:pt x="104" y="76"/>
                  </a:cubicBezTo>
                  <a:cubicBezTo>
                    <a:pt x="104" y="63"/>
                    <a:pt x="105" y="48"/>
                    <a:pt x="111" y="33"/>
                  </a:cubicBezTo>
                  <a:cubicBezTo>
                    <a:pt x="57" y="0"/>
                    <a:pt x="0" y="29"/>
                    <a:pt x="0" y="29"/>
                  </a:cubicBezTo>
                  <a:cubicBezTo>
                    <a:pt x="0" y="29"/>
                    <a:pt x="31" y="51"/>
                    <a:pt x="38" y="83"/>
                  </a:cubicBezTo>
                  <a:cubicBezTo>
                    <a:pt x="40" y="90"/>
                    <a:pt x="42" y="97"/>
                    <a:pt x="46" y="103"/>
                  </a:cubicBezTo>
                  <a:cubicBezTo>
                    <a:pt x="56" y="103"/>
                    <a:pt x="64" y="105"/>
                    <a:pt x="64" y="108"/>
                  </a:cubicBezTo>
                  <a:cubicBezTo>
                    <a:pt x="65" y="110"/>
                    <a:pt x="60" y="113"/>
                    <a:pt x="53" y="115"/>
                  </a:cubicBezTo>
                  <a:cubicBezTo>
                    <a:pt x="71" y="140"/>
                    <a:pt x="100" y="155"/>
                    <a:pt x="125" y="140"/>
                  </a:cubicBezTo>
                  <a:cubicBezTo>
                    <a:pt x="117" y="128"/>
                    <a:pt x="110" y="112"/>
                    <a:pt x="106" y="9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Group 4"/>
          <p:cNvPicPr/>
          <p:nvPr/>
        </p:nvPicPr>
        <p:blipFill>
          <a:blip r:embed="rId1"/>
          <a:stretch>
            <a:fillRect/>
          </a:stretch>
        </p:blipFill>
        <p:spPr>
          <a:xfrm>
            <a:off x="6303963" y="2419350"/>
            <a:ext cx="2528887" cy="74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6" name="Group 5"/>
          <p:cNvPicPr/>
          <p:nvPr/>
        </p:nvPicPr>
        <p:blipFill>
          <a:blip r:embed="rId2"/>
          <a:stretch>
            <a:fillRect/>
          </a:stretch>
        </p:blipFill>
        <p:spPr>
          <a:xfrm>
            <a:off x="6638925" y="3163888"/>
            <a:ext cx="3254375" cy="731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Group 6"/>
          <p:cNvPicPr/>
          <p:nvPr/>
        </p:nvPicPr>
        <p:blipFill>
          <a:blip r:embed="rId3"/>
          <a:stretch>
            <a:fillRect/>
          </a:stretch>
        </p:blipFill>
        <p:spPr>
          <a:xfrm>
            <a:off x="6169025" y="3895725"/>
            <a:ext cx="4675188" cy="74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Group 17"/>
          <p:cNvPicPr/>
          <p:nvPr/>
        </p:nvPicPr>
        <p:blipFill>
          <a:blip r:embed="rId4"/>
          <a:stretch>
            <a:fillRect/>
          </a:stretch>
        </p:blipFill>
        <p:spPr>
          <a:xfrm>
            <a:off x="6503988" y="4645025"/>
            <a:ext cx="2822575" cy="731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749" name="Group 52"/>
          <p:cNvGrpSpPr/>
          <p:nvPr/>
        </p:nvGrpSpPr>
        <p:grpSpPr>
          <a:xfrm>
            <a:off x="5105400" y="1804988"/>
            <a:ext cx="1981200" cy="4102100"/>
            <a:chOff x="0" y="0"/>
            <a:chExt cx="1981200" cy="4103384"/>
          </a:xfrm>
        </p:grpSpPr>
        <p:sp>
          <p:nvSpPr>
            <p:cNvPr id="31750" name="Freeform 5"/>
            <p:cNvSpPr/>
            <p:nvPr/>
          </p:nvSpPr>
          <p:spPr>
            <a:xfrm>
              <a:off x="0" y="0"/>
              <a:ext cx="1981200" cy="4103384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852" h="1768">
                  <a:moveTo>
                    <a:pt x="852" y="1682"/>
                  </a:moveTo>
                  <a:cubicBezTo>
                    <a:pt x="852" y="1730"/>
                    <a:pt x="813" y="1768"/>
                    <a:pt x="766" y="1768"/>
                  </a:cubicBezTo>
                  <a:cubicBezTo>
                    <a:pt x="86" y="1768"/>
                    <a:pt x="86" y="1768"/>
                    <a:pt x="86" y="1768"/>
                  </a:cubicBezTo>
                  <a:cubicBezTo>
                    <a:pt x="39" y="1768"/>
                    <a:pt x="0" y="1730"/>
                    <a:pt x="0" y="16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39"/>
                    <a:pt x="39" y="0"/>
                    <a:pt x="86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813" y="0"/>
                    <a:pt x="852" y="39"/>
                    <a:pt x="852" y="86"/>
                  </a:cubicBezTo>
                  <a:lnTo>
                    <a:pt x="852" y="1682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1" name="Freeform 6"/>
            <p:cNvSpPr/>
            <p:nvPr/>
          </p:nvSpPr>
          <p:spPr>
            <a:xfrm>
              <a:off x="24116" y="22261"/>
              <a:ext cx="1936679" cy="406071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833" h="1750">
                  <a:moveTo>
                    <a:pt x="76" y="1750"/>
                  </a:moveTo>
                  <a:cubicBezTo>
                    <a:pt x="34" y="1750"/>
                    <a:pt x="0" y="1716"/>
                    <a:pt x="0" y="16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798" y="0"/>
                    <a:pt x="833" y="35"/>
                    <a:pt x="833" y="77"/>
                  </a:cubicBezTo>
                  <a:cubicBezTo>
                    <a:pt x="833" y="1673"/>
                    <a:pt x="833" y="1673"/>
                    <a:pt x="833" y="1673"/>
                  </a:cubicBezTo>
                  <a:cubicBezTo>
                    <a:pt x="833" y="1716"/>
                    <a:pt x="798" y="1750"/>
                    <a:pt x="756" y="1750"/>
                  </a:cubicBezTo>
                  <a:lnTo>
                    <a:pt x="76" y="1750"/>
                  </a:lnTo>
                  <a:close/>
                </a:path>
              </a:pathLst>
            </a:custGeom>
            <a:solidFill>
              <a:srgbClr val="18181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52" name="Oval 7"/>
            <p:cNvSpPr/>
            <p:nvPr/>
          </p:nvSpPr>
          <p:spPr>
            <a:xfrm>
              <a:off x="960919" y="194781"/>
              <a:ext cx="59362" cy="59362"/>
            </a:xfrm>
            <a:prstGeom prst="ellipse">
              <a:avLst/>
            </a:prstGeom>
            <a:solidFill>
              <a:srgbClr val="2C2C2C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3" name="Oval 8"/>
            <p:cNvSpPr/>
            <p:nvPr/>
          </p:nvSpPr>
          <p:spPr>
            <a:xfrm>
              <a:off x="983180" y="217042"/>
              <a:ext cx="14840" cy="14840"/>
            </a:xfrm>
            <a:prstGeom prst="ellipse">
              <a:avLst/>
            </a:prstGeom>
            <a:solidFill>
              <a:srgbClr val="2C2C2C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4" name="Oval 9"/>
            <p:cNvSpPr/>
            <p:nvPr/>
          </p:nvSpPr>
          <p:spPr>
            <a:xfrm>
              <a:off x="960919" y="191071"/>
              <a:ext cx="59362" cy="57507"/>
            </a:xfrm>
            <a:prstGeom prst="ellipse">
              <a:avLst/>
            </a:prstGeom>
            <a:solidFill>
              <a:srgbClr val="0A0A0A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5" name="Oval 10"/>
            <p:cNvSpPr/>
            <p:nvPr/>
          </p:nvSpPr>
          <p:spPr>
            <a:xfrm>
              <a:off x="983180" y="211476"/>
              <a:ext cx="14840" cy="14840"/>
            </a:xfrm>
            <a:prstGeom prst="ellipse">
              <a:avLst/>
            </a:prstGeom>
            <a:solidFill>
              <a:srgbClr val="0A0A0A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6" name="Oval 11"/>
            <p:cNvSpPr/>
            <p:nvPr/>
          </p:nvSpPr>
          <p:spPr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7" name="Oval 12"/>
            <p:cNvSpPr/>
            <p:nvPr/>
          </p:nvSpPr>
          <p:spPr>
            <a:xfrm>
              <a:off x="972049" y="200346"/>
              <a:ext cx="37101" cy="37101"/>
            </a:xfrm>
            <a:prstGeom prst="ellipse">
              <a:avLst/>
            </a:prstGeom>
            <a:solidFill>
              <a:srgbClr val="000000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8" name="Oval 13"/>
            <p:cNvSpPr/>
            <p:nvPr/>
          </p:nvSpPr>
          <p:spPr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59" name="Oval 14"/>
            <p:cNvSpPr/>
            <p:nvPr/>
          </p:nvSpPr>
          <p:spPr>
            <a:xfrm>
              <a:off x="981325" y="209622"/>
              <a:ext cx="18551" cy="20406"/>
            </a:xfrm>
            <a:prstGeom prst="ellipse">
              <a:avLst/>
            </a:prstGeom>
            <a:solidFill>
              <a:srgbClr val="2C99B4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0" name="Oval 15"/>
            <p:cNvSpPr/>
            <p:nvPr/>
          </p:nvSpPr>
          <p:spPr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1" name="Oval 16"/>
            <p:cNvSpPr/>
            <p:nvPr/>
          </p:nvSpPr>
          <p:spPr>
            <a:xfrm>
              <a:off x="988746" y="217042"/>
              <a:ext cx="3710" cy="3710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2" name="Oval 17"/>
            <p:cNvSpPr/>
            <p:nvPr/>
          </p:nvSpPr>
          <p:spPr>
            <a:xfrm>
              <a:off x="832921" y="3671157"/>
              <a:ext cx="315360" cy="313505"/>
            </a:xfrm>
            <a:prstGeom prst="ellipse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3" name="Freeform 18"/>
            <p:cNvSpPr/>
            <p:nvPr/>
          </p:nvSpPr>
          <p:spPr>
            <a:xfrm>
              <a:off x="918253" y="3756489"/>
              <a:ext cx="144694" cy="14284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62" h="61">
                  <a:moveTo>
                    <a:pt x="62" y="42"/>
                  </a:moveTo>
                  <a:cubicBezTo>
                    <a:pt x="62" y="52"/>
                    <a:pt x="53" y="61"/>
                    <a:pt x="4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9" y="61"/>
                    <a:pt x="0" y="52"/>
                    <a:pt x="0" y="4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3" y="0"/>
                    <a:pt x="62" y="9"/>
                    <a:pt x="62" y="20"/>
                  </a:cubicBezTo>
                  <a:lnTo>
                    <a:pt x="62" y="42"/>
                  </a:lnTo>
                  <a:close/>
                </a:path>
              </a:pathLst>
            </a:custGeom>
            <a:noFill/>
            <a:ln w="7938" cap="flat" cmpd="sng">
              <a:solidFill>
                <a:srgbClr val="18181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4" name="Rectangle 19"/>
            <p:cNvSpPr/>
            <p:nvPr/>
          </p:nvSpPr>
          <p:spPr>
            <a:xfrm>
              <a:off x="142840" y="606604"/>
              <a:ext cx="1697377" cy="2969945"/>
            </a:xfrm>
            <a:prstGeom prst="rect">
              <a:avLst/>
            </a:prstGeom>
            <a:solidFill>
              <a:srgbClr val="0C0D11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5" name="Rectangle 20"/>
            <p:cNvSpPr/>
            <p:nvPr/>
          </p:nvSpPr>
          <p:spPr>
            <a:xfrm>
              <a:off x="161390" y="623299"/>
              <a:ext cx="1660276" cy="2934699"/>
            </a:xfrm>
            <a:prstGeom prst="rect">
              <a:avLst/>
            </a:prstGeom>
            <a:solidFill>
              <a:srgbClr val="7E7E7E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66" name="Freeform 21"/>
            <p:cNvSpPr/>
            <p:nvPr/>
          </p:nvSpPr>
          <p:spPr>
            <a:xfrm>
              <a:off x="842196" y="339476"/>
              <a:ext cx="356171" cy="779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153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3" y="7"/>
                    <a:pt x="153" y="17"/>
                  </a:cubicBezTo>
                  <a:cubicBezTo>
                    <a:pt x="153" y="26"/>
                    <a:pt x="145" y="34"/>
                    <a:pt x="136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0C0D1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7" name="Freeform 22"/>
            <p:cNvSpPr/>
            <p:nvPr/>
          </p:nvSpPr>
          <p:spPr>
            <a:xfrm>
              <a:off x="862602" y="359881"/>
              <a:ext cx="311649" cy="3524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134" h="15">
                  <a:moveTo>
                    <a:pt x="134" y="8"/>
                  </a:moveTo>
                  <a:cubicBezTo>
                    <a:pt x="134" y="12"/>
                    <a:pt x="131" y="15"/>
                    <a:pt x="12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4" y="3"/>
                    <a:pt x="134" y="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768" name="Oval 23"/>
            <p:cNvSpPr/>
            <p:nvPr/>
          </p:nvSpPr>
          <p:spPr>
            <a:xfrm>
              <a:off x="725328" y="350606"/>
              <a:ext cx="55652" cy="55652"/>
            </a:xfrm>
            <a:prstGeom prst="ellipse">
              <a:avLst/>
            </a:prstGeom>
            <a:solidFill>
              <a:srgbClr val="333333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769" name="Oval 152"/>
          <p:cNvSpPr>
            <a:spLocks noChangeAspect="1"/>
          </p:cNvSpPr>
          <p:nvPr/>
        </p:nvSpPr>
        <p:spPr>
          <a:xfrm>
            <a:off x="1439863" y="4489450"/>
            <a:ext cx="549275" cy="549275"/>
          </a:xfrm>
          <a:prstGeom prst="ellipse">
            <a:avLst/>
          </a:prstGeom>
          <a:solidFill>
            <a:srgbClr val="7F7F7F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0" name="TextBox 153"/>
          <p:cNvSpPr txBox="1"/>
          <p:nvPr/>
        </p:nvSpPr>
        <p:spPr>
          <a:xfrm>
            <a:off x="2112963" y="4565650"/>
            <a:ext cx="19088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zh-CN" altLang="en-US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1" name="Oval 154"/>
          <p:cNvSpPr>
            <a:spLocks noChangeAspect="1"/>
          </p:cNvSpPr>
          <p:nvPr/>
        </p:nvSpPr>
        <p:spPr>
          <a:xfrm>
            <a:off x="1439863" y="5326063"/>
            <a:ext cx="549275" cy="549275"/>
          </a:xfrm>
          <a:prstGeom prst="ellipse">
            <a:avLst/>
          </a:prstGeom>
          <a:solidFill>
            <a:srgbClr val="7F7F7F"/>
          </a:solidFill>
          <a:ln w="9525">
            <a:noFill/>
          </a:ln>
        </p:spPr>
        <p:txBody>
          <a:bodyPr anchor="ctr"/>
          <a:p>
            <a:pPr algn="ctr"/>
            <a:r>
              <a:rPr lang="en-AU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2" name="TextBox 155"/>
          <p:cNvSpPr txBox="1"/>
          <p:nvPr/>
        </p:nvSpPr>
        <p:spPr>
          <a:xfrm>
            <a:off x="2112963" y="5402263"/>
            <a:ext cx="190881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zh-CN" altLang="en-US" sz="20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3" name="Rectangle 25"/>
          <p:cNvSpPr/>
          <p:nvPr/>
        </p:nvSpPr>
        <p:spPr>
          <a:xfrm>
            <a:off x="5267325" y="3897313"/>
            <a:ext cx="1660525" cy="733425"/>
          </a:xfrm>
          <a:prstGeom prst="rect">
            <a:avLst/>
          </a:prstGeom>
          <a:solidFill>
            <a:srgbClr val="19A9A9"/>
          </a:solidFill>
          <a:ln w="9525">
            <a:noFill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4" name="Rectangle 27"/>
          <p:cNvSpPr/>
          <p:nvPr/>
        </p:nvSpPr>
        <p:spPr>
          <a:xfrm>
            <a:off x="5267325" y="4630738"/>
            <a:ext cx="1660525" cy="731837"/>
          </a:xfrm>
          <a:prstGeom prst="rect">
            <a:avLst/>
          </a:prstGeom>
          <a:solidFill>
            <a:srgbClr val="015498"/>
          </a:solidFill>
          <a:ln w="9525">
            <a:noFill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5" name="Rectangle 25"/>
          <p:cNvSpPr/>
          <p:nvPr/>
        </p:nvSpPr>
        <p:spPr>
          <a:xfrm>
            <a:off x="5267325" y="3155950"/>
            <a:ext cx="1660525" cy="741363"/>
          </a:xfrm>
          <a:prstGeom prst="rect">
            <a:avLst/>
          </a:prstGeom>
          <a:solidFill>
            <a:srgbClr val="5ABC15"/>
          </a:solidFill>
          <a:ln w="9525">
            <a:noFill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6" name="Rectangle 25"/>
          <p:cNvSpPr/>
          <p:nvPr/>
        </p:nvSpPr>
        <p:spPr>
          <a:xfrm>
            <a:off x="5267325" y="2422525"/>
            <a:ext cx="1660525" cy="733425"/>
          </a:xfrm>
          <a:prstGeom prst="rect">
            <a:avLst/>
          </a:prstGeom>
          <a:solidFill>
            <a:srgbClr val="8DDA0B"/>
          </a:solidFill>
          <a:ln w="9525">
            <a:noFill/>
          </a:ln>
        </p:spPr>
        <p:txBody>
          <a:bodyPr anchor="ctr"/>
          <a:p>
            <a:pPr algn="ctr"/>
            <a:endParaRPr lang="en-US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7" name="Rectangle 25"/>
          <p:cNvSpPr/>
          <p:nvPr/>
        </p:nvSpPr>
        <p:spPr>
          <a:xfrm>
            <a:off x="7089775" y="2422525"/>
            <a:ext cx="95250" cy="2940050"/>
          </a:xfrm>
          <a:prstGeom prst="rect">
            <a:avLst/>
          </a:prstGeom>
          <a:solidFill>
            <a:srgbClr val="262626">
              <a:alpha val="20000"/>
            </a:srgbClr>
          </a:solidFill>
          <a:ln w="9525">
            <a:noFill/>
          </a:ln>
        </p:spPr>
        <p:txBody>
          <a:bodyPr anchor="ctr"/>
          <a:p>
            <a:pPr algn="ctr"/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78" name="Rectangle 21"/>
          <p:cNvSpPr/>
          <p:nvPr/>
        </p:nvSpPr>
        <p:spPr>
          <a:xfrm>
            <a:off x="1320800" y="2298700"/>
            <a:ext cx="2727325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endParaRPr lang="en-US" altLang="zh-CN" sz="20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1779" name="TextBox 35"/>
          <p:cNvSpPr txBox="1"/>
          <p:nvPr/>
        </p:nvSpPr>
        <p:spPr>
          <a:xfrm>
            <a:off x="1320800" y="2814638"/>
            <a:ext cx="3311525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freeppt7.com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是集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模板开发、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设计定制、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培训于一体的专业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服务提供商。小小草由多位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作品、最实用的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培训和最贴心的</a:t>
            </a:r>
            <a:r>
              <a:rPr lang="en-US" altLang="zh-CN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PPT</a:t>
            </a:r>
            <a:r>
              <a:rPr lang="zh-CN" altLang="en-US" sz="14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服务。</a:t>
            </a:r>
            <a:endParaRPr lang="en-US" altLang="zh-CN" sz="14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31780" name="Rectangle 34"/>
          <p:cNvSpPr/>
          <p:nvPr/>
        </p:nvSpPr>
        <p:spPr>
          <a:xfrm>
            <a:off x="5618163" y="2641600"/>
            <a:ext cx="914400" cy="30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81" name="Rectangle 34"/>
          <p:cNvSpPr/>
          <p:nvPr/>
        </p:nvSpPr>
        <p:spPr>
          <a:xfrm>
            <a:off x="5618163" y="3368675"/>
            <a:ext cx="914400" cy="306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82" name="Rectangle 34"/>
          <p:cNvSpPr/>
          <p:nvPr/>
        </p:nvSpPr>
        <p:spPr>
          <a:xfrm>
            <a:off x="5618163" y="4094163"/>
            <a:ext cx="914400" cy="30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83" name="Rectangle 34"/>
          <p:cNvSpPr/>
          <p:nvPr/>
        </p:nvSpPr>
        <p:spPr>
          <a:xfrm>
            <a:off x="5618163" y="4821238"/>
            <a:ext cx="914400" cy="307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84" name="组合 63"/>
          <p:cNvPicPr/>
          <p:nvPr/>
        </p:nvPicPr>
        <p:blipFill>
          <a:blip r:embed="rId5"/>
          <a:stretch>
            <a:fillRect/>
          </a:stretch>
        </p:blipFill>
        <p:spPr>
          <a:xfrm>
            <a:off x="438150" y="341313"/>
            <a:ext cx="488950" cy="44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85" name="文本框 71"/>
          <p:cNvSpPr txBox="1"/>
          <p:nvPr/>
        </p:nvSpPr>
        <p:spPr>
          <a:xfrm>
            <a:off x="1074738" y="333375"/>
            <a:ext cx="26590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rgbClr val="5ABC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400" b="1" dirty="0">
              <a:solidFill>
                <a:srgbClr val="5ABC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www.freeppt7.com-Best powerpoint templates free download-slideshow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2_www.freeppt7.com-Best powerpoint templates free download-slideshow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3_www.freeppt7.com-Best powerpoint templates free download-slideshow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4_www.freeppt7.com-Best powerpoint templates free download-slideshow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-Best powerpoint templates free download-slide show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ww.freeppt7.com-Best powerpoint templates free download-slides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ww.freeppt7.com-Best powerpoint templates free download-slide">
  <a:themeElements>
    <a:clrScheme name="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www.freeppt7.com-Best powerpoint templates download-slideshow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freeppt7.com-Best powerpoint templates free download-slideshow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www.freeppt7.com-Best powerpoint templates free download-slideshow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www.freeppt7.com-Best powerpoint templates free download-slideshow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www.freeppt7.com-Best powerpoint templates free download-slideshow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4704</Words>
  <Application>WPS 演示</Application>
  <PresentationFormat>自定义</PresentationFormat>
  <Paragraphs>503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Calibri Light</vt:lpstr>
      <vt:lpstr>微软雅黑</vt:lpstr>
      <vt:lpstr>FontAwesome</vt:lpstr>
      <vt:lpstr>Lato Black</vt:lpstr>
      <vt:lpstr>Gill Sans</vt:lpstr>
      <vt:lpstr>AMGDT</vt:lpstr>
      <vt:lpstr>Gill Sans MT</vt:lpstr>
      <vt:lpstr>Arial Unicode MS</vt:lpstr>
      <vt:lpstr>Segoe Print</vt:lpstr>
      <vt:lpstr>www.freeppt7.com-Best powerpoint templates free download-slideshow</vt:lpstr>
      <vt:lpstr>www.freeppt7.com-Best powerpoint templates free download-slide show</vt:lpstr>
      <vt:lpstr>www.freeppt7.com-Best powerpoint templates free download-slides</vt:lpstr>
      <vt:lpstr>www.freeppt7.com-Best powerpoint templates free download-slide</vt:lpstr>
      <vt:lpstr>www.freeppt7.com-Best powerpoint templates download-slideshow</vt:lpstr>
      <vt:lpstr>freeppt7.com-Best powerpoint templates free download-slideshow</vt:lpstr>
      <vt:lpstr>8_www.freeppt7.com-Best powerpoint templates free download-slideshow</vt:lpstr>
      <vt:lpstr>9_www.freeppt7.com-Best powerpoint templates free download-slideshow</vt:lpstr>
      <vt:lpstr>10_www.freeppt7.com-Best powerpoint templates free download-slideshow</vt:lpstr>
      <vt:lpstr>11_www.freeppt7.com-Best powerpoint templates free download-slideshow</vt:lpstr>
      <vt:lpstr>12_www.freeppt7.com-Best powerpoint templates free download-slideshow</vt:lpstr>
      <vt:lpstr>13_www.freeppt7.com-Best powerpoint templates free download-slideshow</vt:lpstr>
      <vt:lpstr>14_www.freeppt7.com-Best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Mao</dc:creator>
  <cp:lastModifiedBy>kwl6163com</cp:lastModifiedBy>
  <cp:revision>26</cp:revision>
  <dcterms:created xsi:type="dcterms:W3CDTF">2015-08-11T01:28:15Z</dcterms:created>
  <dcterms:modified xsi:type="dcterms:W3CDTF">2018-07-01T02:01:36Z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2052-10.1.0.7452</vt:lpwstr>
  </property>
</Properties>
</file>