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2"/>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2C9"/>
    <a:srgbClr val="FFE1E5"/>
    <a:srgbClr val="FB3B52"/>
    <a:srgbClr val="FD7383"/>
    <a:srgbClr val="5D1534"/>
    <a:srgbClr val="330B1C"/>
    <a:srgbClr val="D00000"/>
    <a:srgbClr val="A0D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90" d="100"/>
          <a:sy n="90" d="100"/>
        </p:scale>
        <p:origin x="-1152" y="-492"/>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484" name="幻灯片图像占位符 3"/>
          <p:cNvSpPr>
            <a:spLocks noGrp="1" noRot="1" noChangeAspect="1"/>
          </p:cNvSpPr>
          <p:nvPr>
            <p:ph type="sldImg" idx="2"/>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100"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101"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algn="r">
              <a:buChar char="•"/>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panose="02010509060101010101"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2050" name="图片 6"/>
          <p:cNvPicPr>
            <a:picLocks noChangeAspect="1"/>
          </p:cNvPicPr>
          <p:nvPr/>
        </p:nvPicPr>
        <p:blipFill>
          <a:blip r:embed="rId12"/>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4" name="矩形 7"/>
            <p:cNvPicPr/>
            <p:nvPr/>
          </p:nvPicPr>
          <p:blipFill>
            <a:blip r:embed="rId13"/>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2"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2053"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idx="1"/>
          </p:nvPr>
        </p:nvSpPr>
        <p:spPr>
          <a:xfrm>
            <a:off x="558800" y="1190625"/>
            <a:ext cx="11036300" cy="5165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rgbClr val="A6A6A6"/>
                </a:solidFill>
              </a:defRPr>
            </a:lvl1pPr>
          </a:lstStyle>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charset="-122"/>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9" Type="http://schemas.openxmlformats.org/officeDocument/2006/relationships/slideLayout" Target="../slideLayouts/slideLayout29.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5" Type="http://schemas.openxmlformats.org/officeDocument/2006/relationships/slideLayout" Target="../slideLayouts/slideLayout29.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4" Type="http://schemas.openxmlformats.org/officeDocument/2006/relationships/slideLayout" Target="../slideLayouts/slideLayout29.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hyperlink" Target="https://www.freeppt7.com/" TargetMode="Externa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9.xml"/><Relationship Id="rId2" Type="http://schemas.openxmlformats.org/officeDocument/2006/relationships/image" Target="../media/image25.png"/><Relationship Id="rId1" Type="http://schemas.openxmlformats.org/officeDocument/2006/relationships/hyperlink" Target="https://www.freeppt7.com/" TargetMode="Externa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12.png"/><Relationship Id="rId4" Type="http://schemas.openxmlformats.org/officeDocument/2006/relationships/tags" Target="../tags/tag2.xml"/><Relationship Id="rId3" Type="http://schemas.openxmlformats.org/officeDocument/2006/relationships/image" Target="../media/image11.jpeg"/><Relationship Id="rId2" Type="http://schemas.openxmlformats.org/officeDocument/2006/relationships/tags" Target="../tags/tag1.xml"/><Relationship Id="rId12" Type="http://schemas.openxmlformats.org/officeDocument/2006/relationships/slideLayout" Target="../slideLayouts/slideLayout2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image" Target="../media/image11.jpe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12.png"/><Relationship Id="rId2" Type="http://schemas.openxmlformats.org/officeDocument/2006/relationships/tags" Target="../tags/tag9.xml"/><Relationship Id="rId11" Type="http://schemas.openxmlformats.org/officeDocument/2006/relationships/slideLayout" Target="../slideLayouts/slideLayout29.xml"/><Relationship Id="rId10" Type="http://schemas.openxmlformats.org/officeDocument/2006/relationships/tags" Target="../tags/tag15.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image" Target="../media/image11.jpeg"/><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12.png"/><Relationship Id="rId27" Type="http://schemas.openxmlformats.org/officeDocument/2006/relationships/slideLayout" Target="../slideLayouts/slideLayout29.xml"/><Relationship Id="rId26" Type="http://schemas.openxmlformats.org/officeDocument/2006/relationships/image" Target="../media/image18.jpeg"/><Relationship Id="rId25" Type="http://schemas.openxmlformats.org/officeDocument/2006/relationships/tags" Target="../tags/tag32.xml"/><Relationship Id="rId24" Type="http://schemas.openxmlformats.org/officeDocument/2006/relationships/image" Target="../media/image17.jpeg"/><Relationship Id="rId23" Type="http://schemas.openxmlformats.org/officeDocument/2006/relationships/tags" Target="../tags/tag31.xml"/><Relationship Id="rId22" Type="http://schemas.openxmlformats.org/officeDocument/2006/relationships/image" Target="../media/image16.jpeg"/><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6.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image" Target="../media/image15.jpeg"/><Relationship Id="rId16" Type="http://schemas.openxmlformats.org/officeDocument/2006/relationships/tags" Target="../tags/tag26.xml"/><Relationship Id="rId15" Type="http://schemas.openxmlformats.org/officeDocument/2006/relationships/image" Target="../media/image14.jpeg"/><Relationship Id="rId14" Type="http://schemas.openxmlformats.org/officeDocument/2006/relationships/tags" Target="../tags/tag25.xml"/><Relationship Id="rId13" Type="http://schemas.openxmlformats.org/officeDocument/2006/relationships/image" Target="../media/image13.jpeg"/><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image" Target="../media/image11.jpeg"/><Relationship Id="rId5" Type="http://schemas.openxmlformats.org/officeDocument/2006/relationships/tags" Target="../tags/tag35.xml"/><Relationship Id="rId4" Type="http://schemas.openxmlformats.org/officeDocument/2006/relationships/tags" Target="../tags/tag34.xml"/><Relationship Id="rId34" Type="http://schemas.openxmlformats.org/officeDocument/2006/relationships/slideLayout" Target="../slideLayouts/slideLayout29.xml"/><Relationship Id="rId33" Type="http://schemas.openxmlformats.org/officeDocument/2006/relationships/tags" Target="../tags/tag59.xml"/><Relationship Id="rId32" Type="http://schemas.openxmlformats.org/officeDocument/2006/relationships/tags" Target="../tags/tag58.xml"/><Relationship Id="rId31" Type="http://schemas.openxmlformats.org/officeDocument/2006/relationships/tags" Target="../tags/tag57.xml"/><Relationship Id="rId30" Type="http://schemas.openxmlformats.org/officeDocument/2006/relationships/tags" Target="../tags/tag56.xml"/><Relationship Id="rId3" Type="http://schemas.openxmlformats.org/officeDocument/2006/relationships/image" Target="../media/image12.png"/><Relationship Id="rId29" Type="http://schemas.openxmlformats.org/officeDocument/2006/relationships/tags" Target="../tags/tag55.xml"/><Relationship Id="rId28" Type="http://schemas.openxmlformats.org/officeDocument/2006/relationships/tags" Target="../tags/tag54.xml"/><Relationship Id="rId27" Type="http://schemas.openxmlformats.org/officeDocument/2006/relationships/tags" Target="../tags/tag53.xml"/><Relationship Id="rId26" Type="http://schemas.openxmlformats.org/officeDocument/2006/relationships/tags" Target="../tags/tag5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33.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image" Target="../media/image21.png"/><Relationship Id="rId13" Type="http://schemas.openxmlformats.org/officeDocument/2006/relationships/tags" Target="../tags/tag40.xml"/><Relationship Id="rId12" Type="http://schemas.openxmlformats.org/officeDocument/2006/relationships/image" Target="../media/image20.png"/><Relationship Id="rId11" Type="http://schemas.openxmlformats.org/officeDocument/2006/relationships/tags" Target="../tags/tag39.xml"/><Relationship Id="rId10" Type="http://schemas.openxmlformats.org/officeDocument/2006/relationships/image" Target="../media/image19.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64.xml"/><Relationship Id="rId7" Type="http://schemas.openxmlformats.org/officeDocument/2006/relationships/image" Target="../media/image23.jpeg"/><Relationship Id="rId6" Type="http://schemas.openxmlformats.org/officeDocument/2006/relationships/tags" Target="../tags/tag63.xml"/><Relationship Id="rId5" Type="http://schemas.openxmlformats.org/officeDocument/2006/relationships/image" Target="../media/image22.jpe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slideLayout" Target="../slideLayouts/slideLayout29.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6"/>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8" name="TextBox 7"/>
          <p:cNvSpPr txBox="1"/>
          <p:nvPr/>
        </p:nvSpPr>
        <p:spPr>
          <a:xfrm>
            <a:off x="3846513" y="1998663"/>
            <a:ext cx="4795838" cy="769938"/>
          </a:xfrm>
          <a:prstGeom prst="rect">
            <a:avLst/>
          </a:prstGeom>
          <a:noFill/>
        </p:spPr>
        <p:txBody>
          <a:bodyPr>
            <a:spAutoFit/>
          </a:bodyPr>
          <a:lstStyle/>
          <a:p>
            <a:pPr marR="0" defTabSz="914400">
              <a:buClrTx/>
              <a:buSzTx/>
              <a:buFontTx/>
              <a:buNone/>
              <a:defRPr/>
            </a:pPr>
            <a:r>
              <a:rPr kumimoji="0" lang="en-US" altLang="zh-CN" sz="4400" kern="1200" cap="none" spc="0" normalizeH="0" baseline="0" noProof="0" dirty="0">
                <a:solidFill>
                  <a:schemeClr val="accent2">
                    <a:lumMod val="75000"/>
                  </a:schemeClr>
                </a:solidFill>
                <a:latin typeface="Brush Script Std" pitchFamily="66" charset="0"/>
                <a:ea typeface="Senty Pea 新蒂绿豆体" pitchFamily="66" charset="-122"/>
                <a:cs typeface="+mn-cs"/>
              </a:rPr>
              <a:t>I love you so much</a:t>
            </a:r>
            <a:endParaRPr kumimoji="0" lang="zh-CN" altLang="en-US" sz="4400" kern="1200" cap="none" spc="0" normalizeH="0" baseline="0" noProof="0" dirty="0">
              <a:solidFill>
                <a:schemeClr val="accent2">
                  <a:lumMod val="75000"/>
                </a:schemeClr>
              </a:solidFill>
              <a:latin typeface="Brush Script Std" pitchFamily="66" charset="0"/>
              <a:ea typeface="Senty Pea 新蒂绿豆体" pitchFamily="66" charset="-122"/>
              <a:cs typeface="+mn-cs"/>
            </a:endParaRPr>
          </a:p>
        </p:txBody>
      </p:sp>
      <p:cxnSp>
        <p:nvCxnSpPr>
          <p:cNvPr id="10" name="直接连接符 9"/>
          <p:cNvCxnSpPr/>
          <p:nvPr/>
        </p:nvCxnSpPr>
        <p:spPr>
          <a:xfrm>
            <a:off x="3944938" y="2806700"/>
            <a:ext cx="4135438"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pic>
        <p:nvPicPr>
          <p:cNvPr id="5125" name="图片 11"/>
          <p:cNvPicPr>
            <a:picLocks noChangeAspect="1"/>
          </p:cNvPicPr>
          <p:nvPr/>
        </p:nvPicPr>
        <p:blipFill>
          <a:blip r:embed="rId2"/>
          <a:stretch>
            <a:fillRect/>
          </a:stretch>
        </p:blipFill>
        <p:spPr>
          <a:xfrm>
            <a:off x="3008313" y="2900363"/>
            <a:ext cx="6175375" cy="1677987"/>
          </a:xfrm>
          <a:prstGeom prst="rect">
            <a:avLst/>
          </a:prstGeom>
          <a:noFill/>
          <a:ln w="9525">
            <a:noFill/>
          </a:ln>
        </p:spPr>
      </p:pic>
      <p:sp>
        <p:nvSpPr>
          <p:cNvPr id="16" name="KSO_Shape"/>
          <p:cNvSpPr/>
          <p:nvPr/>
        </p:nvSpPr>
        <p:spPr bwMode="auto">
          <a:xfrm>
            <a:off x="5475288" y="2651125"/>
            <a:ext cx="1074738" cy="506413"/>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5127" name="矩形 12"/>
          <p:cNvSpPr/>
          <p:nvPr/>
        </p:nvSpPr>
        <p:spPr>
          <a:xfrm>
            <a:off x="3857625" y="4454525"/>
            <a:ext cx="4454525" cy="461963"/>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None/>
            </a:pPr>
            <a:r>
              <a:rPr lang="en-US" altLang="zh-CN" sz="1200" dirty="0">
                <a:solidFill>
                  <a:schemeClr val="tx1"/>
                </a:solidFill>
                <a:ea typeface="宋体" panose="02010600030101010101" pitchFamily="2" charset="-122"/>
              </a:rPr>
              <a:t>We will be together forever. I will always love you. Thank you for loving me.I will repay you well.</a:t>
            </a:r>
            <a:endParaRPr lang="zh-CN" altLang="en-US" sz="1200" dirty="0">
              <a:solidFill>
                <a:schemeClr val="tx1"/>
              </a:solidFill>
              <a:ea typeface="宋体" panose="02010600030101010101" pitchFamily="2" charset="-122"/>
            </a:endParaRPr>
          </a:p>
        </p:txBody>
      </p:sp>
      <p:pic>
        <p:nvPicPr>
          <p:cNvPr id="5128" name="图片 14"/>
          <p:cNvPicPr>
            <a:picLocks noChangeAspect="1"/>
          </p:cNvPicPr>
          <p:nvPr/>
        </p:nvPicPr>
        <p:blipFill>
          <a:blip r:embed="rId3"/>
          <a:stretch>
            <a:fillRect/>
          </a:stretch>
        </p:blipFill>
        <p:spPr>
          <a:xfrm>
            <a:off x="5791200" y="4921250"/>
            <a:ext cx="300038" cy="273050"/>
          </a:xfrm>
          <a:prstGeom prst="rect">
            <a:avLst/>
          </a:prstGeom>
          <a:noFill/>
          <a:ln w="9525">
            <a:noFill/>
          </a:ln>
        </p:spPr>
      </p:pic>
      <p:cxnSp>
        <p:nvCxnSpPr>
          <p:cNvPr id="20" name="直接连接符 19"/>
          <p:cNvCxnSpPr/>
          <p:nvPr/>
        </p:nvCxnSpPr>
        <p:spPr>
          <a:xfrm>
            <a:off x="6245225" y="5068888"/>
            <a:ext cx="1325563"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319588" y="5068888"/>
            <a:ext cx="1325563"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14339" name="组合 11"/>
          <p:cNvGrpSpPr/>
          <p:nvPr/>
        </p:nvGrpSpPr>
        <p:grpSpPr>
          <a:xfrm>
            <a:off x="966788" y="1050925"/>
            <a:ext cx="10253662" cy="5537200"/>
            <a:chOff x="967317" y="1703389"/>
            <a:chExt cx="10253134" cy="4344987"/>
          </a:xfrm>
        </p:grpSpPr>
        <p:sp>
          <p:nvSpPr>
            <p:cNvPr id="16" name="MH_Other_1"/>
            <p:cNvSpPr/>
            <p:nvPr>
              <p:custDataLst>
                <p:tags r:id="rId2"/>
              </p:custDataLst>
            </p:nvPr>
          </p:nvSpPr>
          <p:spPr>
            <a:xfrm>
              <a:off x="3951663" y="2049692"/>
              <a:ext cx="2109678" cy="1582034"/>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Adobe Gothic Std B" pitchFamily="34" charset="-128"/>
                  <a:ea typeface="Adobe Gothic Std B" pitchFamily="34" charset="-128"/>
                  <a:cs typeface="+mn-cs"/>
                </a:rPr>
                <a:t>S</a:t>
              </a:r>
              <a:endParaRPr kumimoji="0" lang="zh-CN" altLang="en-US" sz="3600" b="0" i="0" u="none" strike="noStrike" kern="1200" cap="none" spc="0" normalizeH="0" baseline="0" noProof="0" dirty="0">
                <a:ln>
                  <a:noFill/>
                </a:ln>
                <a:solidFill>
                  <a:srgbClr val="FFFFFF"/>
                </a:solidFill>
                <a:effectLst/>
                <a:uLnTx/>
                <a:uFillTx/>
                <a:latin typeface="Adobe Gothic Std B" pitchFamily="34" charset="-128"/>
                <a:ea typeface="+mn-ea"/>
                <a:cs typeface="+mn-cs"/>
              </a:endParaRPr>
            </a:p>
          </p:txBody>
        </p:sp>
        <p:sp>
          <p:nvSpPr>
            <p:cNvPr id="18" name="MH_Other_2"/>
            <p:cNvSpPr/>
            <p:nvPr>
              <p:custDataLst>
                <p:tags r:id="rId3"/>
              </p:custDataLst>
            </p:nvPr>
          </p:nvSpPr>
          <p:spPr>
            <a:xfrm>
              <a:off x="6223258" y="2049692"/>
              <a:ext cx="2112854" cy="1582034"/>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FFFF"/>
                  </a:solidFill>
                  <a:effectLst/>
                  <a:uLnTx/>
                  <a:uFillTx/>
                  <a:latin typeface="Adobe Gothic Std B" pitchFamily="34" charset="-128"/>
                  <a:ea typeface="Adobe Gothic Std B" pitchFamily="34" charset="-128"/>
                  <a:cs typeface="+mn-cs"/>
                </a:rPr>
                <a:t>T</a:t>
              </a:r>
              <a:endParaRPr kumimoji="0" lang="zh-CN" altLang="en-US" sz="3600" b="0" i="0" u="none" strike="noStrike" kern="1200" cap="none" spc="0" normalizeH="0" baseline="0" noProof="0" dirty="0">
                <a:ln>
                  <a:noFill/>
                </a:ln>
                <a:solidFill>
                  <a:srgbClr val="FFFFFF"/>
                </a:solidFill>
                <a:effectLst/>
                <a:uLnTx/>
                <a:uFillTx/>
                <a:latin typeface="Adobe Gothic Std B" pitchFamily="34" charset="-128"/>
                <a:ea typeface="+mn-ea"/>
                <a:cs typeface="+mn-cs"/>
              </a:endParaRPr>
            </a:p>
          </p:txBody>
        </p:sp>
        <p:sp>
          <p:nvSpPr>
            <p:cNvPr id="20" name="MH_Other_3"/>
            <p:cNvSpPr/>
            <p:nvPr>
              <p:custDataLst>
                <p:tags r:id="rId4"/>
              </p:custDataLst>
            </p:nvPr>
          </p:nvSpPr>
          <p:spPr>
            <a:xfrm>
              <a:off x="6223258" y="3747576"/>
              <a:ext cx="2112854" cy="1583279"/>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HK" sz="3600" b="0" i="0" u="none" strike="noStrike" kern="1200" cap="none" spc="0" normalizeH="0" baseline="0" noProof="0" smtClean="0">
                  <a:ln>
                    <a:noFill/>
                  </a:ln>
                  <a:solidFill>
                    <a:srgbClr val="FFFFFF"/>
                  </a:solidFill>
                  <a:effectLst/>
                  <a:uLnTx/>
                  <a:uFillTx/>
                  <a:latin typeface="Adobe Gothic Std B" pitchFamily="34" charset="-128"/>
                  <a:ea typeface="Adobe Gothic Std B" pitchFamily="34" charset="-128"/>
                  <a:cs typeface="+mn-cs"/>
                </a:rPr>
                <a:t>O</a:t>
              </a:r>
              <a:endParaRPr kumimoji="0" lang="zh-HK" altLang="en-US" sz="3600" b="0" i="0" u="none" strike="noStrike" kern="1200" cap="none" spc="0" normalizeH="0" baseline="0" noProof="0" smtClean="0">
                <a:ln>
                  <a:noFill/>
                </a:ln>
                <a:solidFill>
                  <a:srgbClr val="FFFFFF"/>
                </a:solidFill>
                <a:effectLst/>
                <a:uLnTx/>
                <a:uFillTx/>
                <a:latin typeface="Adobe Gothic Std B" pitchFamily="34" charset="-128"/>
                <a:ea typeface="PMingLiU" pitchFamily="18" charset="-120"/>
                <a:cs typeface="+mn-cs"/>
              </a:endParaRPr>
            </a:p>
          </p:txBody>
        </p:sp>
        <p:sp>
          <p:nvSpPr>
            <p:cNvPr id="21" name="MH_Other_4"/>
            <p:cNvSpPr/>
            <p:nvPr>
              <p:custDataLst>
                <p:tags r:id="rId5"/>
              </p:custDataLst>
            </p:nvPr>
          </p:nvSpPr>
          <p:spPr>
            <a:xfrm flipH="1">
              <a:off x="3951663" y="3747576"/>
              <a:ext cx="2109678" cy="1583279"/>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HK" sz="3600" b="0" i="0" u="none" strike="noStrike" kern="1200" cap="none" spc="0" normalizeH="0" baseline="0" noProof="0" smtClean="0">
                  <a:ln>
                    <a:noFill/>
                  </a:ln>
                  <a:solidFill>
                    <a:srgbClr val="FFFFFF"/>
                  </a:solidFill>
                  <a:effectLst/>
                  <a:uLnTx/>
                  <a:uFillTx/>
                  <a:latin typeface="Adobe Gothic Std B" pitchFamily="34" charset="-128"/>
                  <a:ea typeface="Adobe Gothic Std B" pitchFamily="34" charset="-128"/>
                  <a:cs typeface="+mn-cs"/>
                </a:rPr>
                <a:t>W</a:t>
              </a:r>
              <a:endParaRPr kumimoji="0" lang="zh-HK" altLang="en-US" sz="3600" b="0" i="0" u="none" strike="noStrike" kern="1200" cap="none" spc="0" normalizeH="0" baseline="0" noProof="0" smtClean="0">
                <a:ln>
                  <a:noFill/>
                </a:ln>
                <a:solidFill>
                  <a:srgbClr val="FFFFFF"/>
                </a:solidFill>
                <a:effectLst/>
                <a:uLnTx/>
                <a:uFillTx/>
                <a:latin typeface="Adobe Gothic Std B" pitchFamily="34" charset="-128"/>
                <a:ea typeface="PMingLiU" pitchFamily="18" charset="-120"/>
                <a:cs typeface="+mn-cs"/>
              </a:endParaRPr>
            </a:p>
          </p:txBody>
        </p:sp>
        <p:sp>
          <p:nvSpPr>
            <p:cNvPr id="22" name="MH_Title_1"/>
            <p:cNvSpPr/>
            <p:nvPr>
              <p:custDataLst>
                <p:tags r:id="rId6"/>
              </p:custDataLst>
            </p:nvPr>
          </p:nvSpPr>
          <p:spPr>
            <a:xfrm>
              <a:off x="5032695" y="2865624"/>
              <a:ext cx="2201750" cy="1649301"/>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chemeClr val="accent1">
                      <a:lumMod val="75000"/>
                    </a:schemeClr>
                  </a:solidFill>
                  <a:effectLst/>
                  <a:uLnTx/>
                  <a:uFillTx/>
                  <a:latin typeface="+mn-lt"/>
                  <a:ea typeface="+mn-ea"/>
                  <a:cs typeface="+mn-cs"/>
                </a:rPr>
                <a:t>LOREM</a:t>
              </a:r>
              <a:endParaRPr kumimoji="0" lang="zh-HK" altLang="en-US" sz="2400" b="1"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
          <p:nvSpPr>
            <p:cNvPr id="23" name="MH_SubTitle_1"/>
            <p:cNvSpPr txBox="1">
              <a:spLocks noChangeArrowheads="1"/>
            </p:cNvSpPr>
            <p:nvPr>
              <p:custDataLst>
                <p:tags r:id="rId7"/>
              </p:custDataLst>
            </p:nvPr>
          </p:nvSpPr>
          <p:spPr bwMode="auto">
            <a:xfrm>
              <a:off x="967317" y="1703389"/>
              <a:ext cx="2895451" cy="57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rgbClr val="FF0000"/>
                  </a:solidFill>
                  <a:effectLst/>
                  <a:uLnTx/>
                  <a:uFillTx/>
                  <a:latin typeface="+mn-lt"/>
                  <a:ea typeface="+mn-ea"/>
                  <a:cs typeface="+mn-cs"/>
                </a:rPr>
                <a:t>LOREM IPSUM </a:t>
              </a:r>
              <a:endParaRPr kumimoji="0" lang="zh-HK" altLang="en-US" sz="1800" b="0"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24" name="MH_Other_5"/>
            <p:cNvSpPr/>
            <p:nvPr>
              <p:custDataLst>
                <p:tags r:id="rId8"/>
              </p:custDataLst>
            </p:nvPr>
          </p:nvSpPr>
          <p:spPr>
            <a:xfrm>
              <a:off x="1095897" y="2287621"/>
              <a:ext cx="2831954" cy="46090"/>
            </a:xfrm>
            <a:prstGeom prst="rect">
              <a:avLst/>
            </a:pr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smtClean="0">
                <a:ln>
                  <a:noFill/>
                </a:ln>
                <a:solidFill>
                  <a:srgbClr val="7C233E"/>
                </a:solidFill>
                <a:effectLst/>
                <a:uLnTx/>
                <a:uFillTx/>
                <a:latin typeface="Calibri" panose="020F0502020204030204" pitchFamily="34" charset="0"/>
                <a:ea typeface="PMingLiU" pitchFamily="18" charset="-120"/>
                <a:cs typeface="+mn-cs"/>
              </a:endParaRPr>
            </a:p>
          </p:txBody>
        </p:sp>
        <p:sp>
          <p:nvSpPr>
            <p:cNvPr id="25" name="MH_Text_2"/>
            <p:cNvSpPr>
              <a:spLocks noChangeArrowheads="1"/>
            </p:cNvSpPr>
            <p:nvPr>
              <p:custDataLst>
                <p:tags r:id="rId9"/>
              </p:custDataLst>
            </p:nvPr>
          </p:nvSpPr>
          <p:spPr bwMode="auto">
            <a:xfrm>
              <a:off x="967317" y="4762818"/>
              <a:ext cx="2820842" cy="12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zh-CN" altLang="en-US" sz="16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6" name="MH_SubTitle_2"/>
            <p:cNvSpPr txBox="1">
              <a:spLocks noChangeArrowheads="1"/>
            </p:cNvSpPr>
            <p:nvPr>
              <p:custDataLst>
                <p:tags r:id="rId10"/>
              </p:custDataLst>
            </p:nvPr>
          </p:nvSpPr>
          <p:spPr bwMode="auto">
            <a:xfrm>
              <a:off x="967317" y="4116302"/>
              <a:ext cx="2895451" cy="58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 IPSUM </a:t>
              </a:r>
              <a:endParaRPr kumimoji="0" lang="zh-HK"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7" name="MH_Other_6"/>
            <p:cNvSpPr/>
            <p:nvPr>
              <p:custDataLst>
                <p:tags r:id="rId11"/>
              </p:custDataLst>
            </p:nvPr>
          </p:nvSpPr>
          <p:spPr>
            <a:xfrm>
              <a:off x="1095897" y="4710499"/>
              <a:ext cx="2831954" cy="46091"/>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smtClean="0">
                <a:ln>
                  <a:noFill/>
                </a:ln>
                <a:solidFill>
                  <a:srgbClr val="7C233E"/>
                </a:solidFill>
                <a:effectLst/>
                <a:uLnTx/>
                <a:uFillTx/>
                <a:latin typeface="Calibri" panose="020F0502020204030204" pitchFamily="34" charset="0"/>
                <a:ea typeface="PMingLiU" pitchFamily="18" charset="-120"/>
                <a:cs typeface="+mn-cs"/>
              </a:endParaRPr>
            </a:p>
          </p:txBody>
        </p:sp>
        <p:sp>
          <p:nvSpPr>
            <p:cNvPr id="28" name="MH_Text_4"/>
            <p:cNvSpPr>
              <a:spLocks noChangeArrowheads="1"/>
            </p:cNvSpPr>
            <p:nvPr>
              <p:custDataLst>
                <p:tags r:id="rId12"/>
              </p:custDataLst>
            </p:nvPr>
          </p:nvSpPr>
          <p:spPr bwMode="auto">
            <a:xfrm>
              <a:off x="8224993" y="4762818"/>
              <a:ext cx="2995458" cy="12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zh-CN" altLang="en-US" sz="16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9" name="MH_SubTitle_4"/>
            <p:cNvSpPr txBox="1">
              <a:spLocks noChangeArrowheads="1"/>
            </p:cNvSpPr>
            <p:nvPr>
              <p:custDataLst>
                <p:tags r:id="rId13"/>
              </p:custDataLst>
            </p:nvPr>
          </p:nvSpPr>
          <p:spPr bwMode="auto">
            <a:xfrm>
              <a:off x="8224993" y="4116302"/>
              <a:ext cx="2895451" cy="58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 IPSUM </a:t>
              </a:r>
              <a:endParaRPr kumimoji="0" lang="zh-HK"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0" name="MH_Other_7"/>
            <p:cNvSpPr/>
            <p:nvPr>
              <p:custDataLst>
                <p:tags r:id="rId14"/>
              </p:custDataLst>
            </p:nvPr>
          </p:nvSpPr>
          <p:spPr>
            <a:xfrm>
              <a:off x="8345637" y="4710499"/>
              <a:ext cx="2831954" cy="46091"/>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smtClean="0">
                <a:ln>
                  <a:noFill/>
                </a:ln>
                <a:solidFill>
                  <a:srgbClr val="7C233E"/>
                </a:solidFill>
                <a:effectLst/>
                <a:uLnTx/>
                <a:uFillTx/>
                <a:latin typeface="Calibri" panose="020F0502020204030204" pitchFamily="34" charset="0"/>
                <a:ea typeface="PMingLiU" pitchFamily="18" charset="-120"/>
                <a:cs typeface="+mn-cs"/>
              </a:endParaRPr>
            </a:p>
          </p:txBody>
        </p:sp>
        <p:sp>
          <p:nvSpPr>
            <p:cNvPr id="34" name="MH_Text_3"/>
            <p:cNvSpPr>
              <a:spLocks noChangeArrowheads="1"/>
            </p:cNvSpPr>
            <p:nvPr>
              <p:custDataLst>
                <p:tags r:id="rId15"/>
              </p:custDataLst>
            </p:nvPr>
          </p:nvSpPr>
          <p:spPr bwMode="auto">
            <a:xfrm>
              <a:off x="8224993" y="2346168"/>
              <a:ext cx="2995458" cy="12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zh-CN" altLang="en-US" sz="16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6" name="MH_SubTitle_3"/>
            <p:cNvSpPr txBox="1">
              <a:spLocks noChangeArrowheads="1"/>
            </p:cNvSpPr>
            <p:nvPr>
              <p:custDataLst>
                <p:tags r:id="rId16"/>
              </p:custDataLst>
            </p:nvPr>
          </p:nvSpPr>
          <p:spPr bwMode="auto">
            <a:xfrm>
              <a:off x="8224993" y="1703389"/>
              <a:ext cx="2895451" cy="57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 IPSUM </a:t>
              </a:r>
              <a:endParaRPr kumimoji="0" lang="zh-HK"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7" name="MH_Other_8"/>
            <p:cNvSpPr/>
            <p:nvPr>
              <p:custDataLst>
                <p:tags r:id="rId17"/>
              </p:custDataLst>
            </p:nvPr>
          </p:nvSpPr>
          <p:spPr>
            <a:xfrm>
              <a:off x="8356748" y="2287621"/>
              <a:ext cx="2831954" cy="46090"/>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HK" altLang="en-US" sz="1800" b="0" i="0" u="none" strike="noStrike" kern="1200" cap="none" spc="0" normalizeH="0" baseline="0" noProof="0" smtClean="0">
                <a:ln>
                  <a:noFill/>
                </a:ln>
                <a:solidFill>
                  <a:srgbClr val="00B050"/>
                </a:solidFill>
                <a:effectLst/>
                <a:uLnTx/>
                <a:uFillTx/>
                <a:latin typeface="Calibri" panose="020F0502020204030204" pitchFamily="34" charset="0"/>
                <a:ea typeface="PMingLiU" pitchFamily="18" charset="-120"/>
                <a:cs typeface="+mn-cs"/>
              </a:endParaRPr>
            </a:p>
          </p:txBody>
        </p:sp>
        <p:sp>
          <p:nvSpPr>
            <p:cNvPr id="39" name="MH_Text_1"/>
            <p:cNvSpPr>
              <a:spLocks noChangeArrowheads="1"/>
            </p:cNvSpPr>
            <p:nvPr>
              <p:custDataLst>
                <p:tags r:id="rId18"/>
              </p:custDataLst>
            </p:nvPr>
          </p:nvSpPr>
          <p:spPr bwMode="auto">
            <a:xfrm>
              <a:off x="967317" y="2346168"/>
              <a:ext cx="2971647" cy="12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en-US" altLang="zh-CN" sz="16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mn-lt"/>
                  <a:ea typeface="+mn-ea"/>
                  <a:cs typeface="+mn-cs"/>
                </a:rPr>
                <a:t>Lorem ipsum dolor</a:t>
              </a:r>
              <a:endParaRPr kumimoji="0" lang="zh-CN" altLang="en-US" sz="1600" b="0" i="0" u="none" strike="noStrike" kern="1200" cap="none" spc="0" normalizeH="0" baseline="0" noProof="0" dirty="0" smtClean="0">
                <a:ln>
                  <a:noFill/>
                </a:ln>
                <a:solidFill>
                  <a:schemeClr val="bg1"/>
                </a:solidFill>
                <a:effectLst/>
                <a:uLnTx/>
                <a:uFillTx/>
                <a:latin typeface="+mn-lt"/>
                <a:ea typeface="+mn-ea"/>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3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15363" name="图片 2"/>
          <p:cNvPicPr>
            <a:picLocks noChangeAspect="1"/>
          </p:cNvPicPr>
          <p:nvPr/>
        </p:nvPicPr>
        <p:blipFill>
          <a:blip r:embed="rId2"/>
          <a:stretch>
            <a:fillRect/>
          </a:stretch>
        </p:blipFill>
        <p:spPr>
          <a:xfrm>
            <a:off x="3013075" y="382588"/>
            <a:ext cx="6165850" cy="5741987"/>
          </a:xfrm>
          <a:prstGeom prst="rect">
            <a:avLst/>
          </a:prstGeom>
          <a:noFill/>
          <a:ln w="9525">
            <a:noFill/>
          </a:ln>
        </p:spPr>
      </p:pic>
      <p:sp>
        <p:nvSpPr>
          <p:cNvPr id="14" name="矩形 13"/>
          <p:cNvSpPr/>
          <p:nvPr/>
        </p:nvSpPr>
        <p:spPr>
          <a:xfrm>
            <a:off x="4067175" y="6219825"/>
            <a:ext cx="4454525" cy="431800"/>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We will be together forever. I will always love you. Thank you for loving me.I will repay you well.</a:t>
            </a:r>
            <a:endParaRPr kumimoji="0" lang="zh-CN" altLang="en-US"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17" name="TextBox 16"/>
          <p:cNvSpPr txBox="1"/>
          <p:nvPr/>
        </p:nvSpPr>
        <p:spPr>
          <a:xfrm>
            <a:off x="5086350" y="1897063"/>
            <a:ext cx="3141663" cy="1322388"/>
          </a:xfrm>
          <a:prstGeom prst="rect">
            <a:avLst/>
          </a:prstGeom>
          <a:noFill/>
        </p:spPr>
        <p:txBody>
          <a:bodyPr>
            <a:spAutoFit/>
          </a:bodyPr>
          <a:lstStyle/>
          <a:p>
            <a:pPr marR="0" defTabSz="914400">
              <a:buClrTx/>
              <a:buSzTx/>
              <a:buFontTx/>
              <a:buNone/>
              <a:defRPr/>
            </a:pPr>
            <a:r>
              <a:rPr kumimoji="0" lang="en-US" altLang="zh-CN" sz="8000" kern="1200" cap="none" spc="0" normalizeH="0" baseline="0" noProof="0" dirty="0">
                <a:solidFill>
                  <a:schemeClr val="accent3">
                    <a:lumMod val="75000"/>
                  </a:schemeClr>
                </a:solidFill>
                <a:latin typeface="Brush Script Std" pitchFamily="66" charset="0"/>
                <a:ea typeface="Senty Pea 新蒂绿豆体" pitchFamily="66" charset="-122"/>
                <a:cs typeface="+mn-cs"/>
              </a:rPr>
              <a:t>No.04</a:t>
            </a:r>
            <a:endParaRPr kumimoji="0" lang="zh-CN" altLang="en-US" sz="80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5" name="TextBox 24"/>
          <p:cNvSpPr txBox="1"/>
          <p:nvPr/>
        </p:nvSpPr>
        <p:spPr>
          <a:xfrm>
            <a:off x="4378325" y="2771775"/>
            <a:ext cx="2649538" cy="646113"/>
          </a:xfrm>
          <a:prstGeom prst="rect">
            <a:avLst/>
          </a:prstGeom>
          <a:noFill/>
        </p:spPr>
        <p:txBody>
          <a:bodyPr>
            <a:spAutoFit/>
          </a:bodyPr>
          <a:lstStyle/>
          <a:p>
            <a:pPr marR="0" defTabSz="914400">
              <a:buClrTx/>
              <a:buSzTx/>
              <a:buFontTx/>
              <a:buNone/>
              <a:defRPr/>
            </a:pPr>
            <a:r>
              <a:rPr kumimoji="0" lang="en-US" altLang="zh-CN" sz="3600" kern="1200" cap="none" spc="0" normalizeH="0" baseline="0" noProof="0" dirty="0">
                <a:solidFill>
                  <a:schemeClr val="accent3">
                    <a:lumMod val="75000"/>
                  </a:schemeClr>
                </a:solidFill>
                <a:latin typeface="Brush Script Std" pitchFamily="66" charset="0"/>
                <a:ea typeface="Senty Pea 新蒂绿豆体" pitchFamily="66" charset="-122"/>
                <a:cs typeface="+mn-cs"/>
              </a:rPr>
              <a:t>Our meeting</a:t>
            </a:r>
            <a:endParaRPr kumimoji="0" lang="zh-CN" altLang="en-US" sz="36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6" name="KSO_Shape"/>
          <p:cNvSpPr/>
          <p:nvPr/>
        </p:nvSpPr>
        <p:spPr bwMode="auto">
          <a:xfrm>
            <a:off x="5097463" y="2819400"/>
            <a:ext cx="219075" cy="21272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pic>
        <p:nvPicPr>
          <p:cNvPr id="15368" name="图片 26"/>
          <p:cNvPicPr>
            <a:picLocks noChangeAspect="1"/>
          </p:cNvPicPr>
          <p:nvPr/>
        </p:nvPicPr>
        <p:blipFill>
          <a:blip r:embed="rId3"/>
          <a:stretch>
            <a:fillRect/>
          </a:stretch>
        </p:blipFill>
        <p:spPr>
          <a:xfrm>
            <a:off x="5627688" y="3319463"/>
            <a:ext cx="298450" cy="273050"/>
          </a:xfrm>
          <a:prstGeom prst="rect">
            <a:avLst/>
          </a:prstGeom>
          <a:noFill/>
          <a:ln w="9525">
            <a:noFill/>
          </a:ln>
        </p:spPr>
      </p:pic>
      <p:cxnSp>
        <p:nvCxnSpPr>
          <p:cNvPr id="28" name="直接连接符 27"/>
          <p:cNvCxnSpPr/>
          <p:nvPr/>
        </p:nvCxnSpPr>
        <p:spPr>
          <a:xfrm>
            <a:off x="5992813" y="3467100"/>
            <a:ext cx="603250"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11738" y="3467100"/>
            <a:ext cx="538163"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16387" name="组合 30"/>
          <p:cNvGrpSpPr/>
          <p:nvPr/>
        </p:nvGrpSpPr>
        <p:grpSpPr>
          <a:xfrm>
            <a:off x="1776413" y="1690688"/>
            <a:ext cx="8877300" cy="4241800"/>
            <a:chOff x="1775885" y="2303463"/>
            <a:chExt cx="8877299" cy="3789362"/>
          </a:xfrm>
        </p:grpSpPr>
        <p:sp>
          <p:nvSpPr>
            <p:cNvPr id="32" name="MH_Other_1"/>
            <p:cNvSpPr/>
            <p:nvPr>
              <p:custDataLst>
                <p:tags r:id="rId2"/>
              </p:custDataLst>
            </p:nvPr>
          </p:nvSpPr>
          <p:spPr>
            <a:xfrm>
              <a:off x="7594071" y="2374372"/>
              <a:ext cx="641350" cy="2792385"/>
            </a:xfrm>
            <a:prstGeom prst="cub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Other_2"/>
            <p:cNvSpPr/>
            <p:nvPr>
              <p:custDataLst>
                <p:tags r:id="rId3"/>
              </p:custDataLst>
            </p:nvPr>
          </p:nvSpPr>
          <p:spPr>
            <a:xfrm>
              <a:off x="8714846" y="2374372"/>
              <a:ext cx="641350" cy="2792385"/>
            </a:xfrm>
            <a:prstGeom prst="cub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MH_Other_3"/>
            <p:cNvSpPr/>
            <p:nvPr>
              <p:custDataLst>
                <p:tags r:id="rId4"/>
              </p:custDataLst>
            </p:nvPr>
          </p:nvSpPr>
          <p:spPr>
            <a:xfrm>
              <a:off x="9834034" y="2374372"/>
              <a:ext cx="641350" cy="2792385"/>
            </a:xfrm>
            <a:prstGeom prst="cub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MH_Other_4"/>
            <p:cNvSpPr/>
            <p:nvPr>
              <p:custDataLst>
                <p:tags r:id="rId5"/>
              </p:custDataLst>
            </p:nvPr>
          </p:nvSpPr>
          <p:spPr>
            <a:xfrm>
              <a:off x="6468534" y="2374372"/>
              <a:ext cx="641350" cy="2792385"/>
            </a:xfrm>
            <a:prstGeom prst="cub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MH_Other_5"/>
            <p:cNvSpPr/>
            <p:nvPr>
              <p:custDataLst>
                <p:tags r:id="rId6"/>
              </p:custDataLst>
            </p:nvPr>
          </p:nvSpPr>
          <p:spPr>
            <a:xfrm>
              <a:off x="6468534" y="3168549"/>
              <a:ext cx="641350" cy="2001044"/>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MH_Other_6"/>
            <p:cNvSpPr/>
            <p:nvPr>
              <p:custDataLst>
                <p:tags r:id="rId7"/>
              </p:custDataLst>
            </p:nvPr>
          </p:nvSpPr>
          <p:spPr>
            <a:xfrm>
              <a:off x="7594071" y="3646474"/>
              <a:ext cx="641350" cy="1523119"/>
            </a:xfrm>
            <a:prstGeom prst="cub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2" name="MH_Other_7"/>
            <p:cNvSpPr/>
            <p:nvPr>
              <p:custDataLst>
                <p:tags r:id="rId8"/>
              </p:custDataLst>
            </p:nvPr>
          </p:nvSpPr>
          <p:spPr>
            <a:xfrm>
              <a:off x="8714846" y="3317457"/>
              <a:ext cx="641350" cy="1852136"/>
            </a:xfrm>
            <a:prstGeom prst="cube">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3" name="MH_Other_8"/>
            <p:cNvSpPr/>
            <p:nvPr>
              <p:custDataLst>
                <p:tags r:id="rId9"/>
              </p:custDataLst>
            </p:nvPr>
          </p:nvSpPr>
          <p:spPr>
            <a:xfrm>
              <a:off x="9834034" y="2904769"/>
              <a:ext cx="641350" cy="2264824"/>
            </a:xfrm>
            <a:prstGeom prst="cub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4" name="MH_Text_1"/>
            <p:cNvSpPr txBox="1"/>
            <p:nvPr>
              <p:custDataLst>
                <p:tags r:id="rId10"/>
              </p:custDataLst>
            </p:nvPr>
          </p:nvSpPr>
          <p:spPr>
            <a:xfrm>
              <a:off x="6384396" y="5300065"/>
              <a:ext cx="787400" cy="338944"/>
            </a:xfrm>
            <a:prstGeom prst="rect">
              <a:avLst/>
            </a:prstGeom>
            <a:noFill/>
          </p:spPr>
          <p:txBody>
            <a:bodyPr lIns="0" tIns="0" rIns="0" bIns="0" anchor="ctr">
              <a:normAutofit/>
            </a:bodyPr>
            <a:lstStyle/>
            <a:p>
              <a:pPr marR="0" algn="ctr" defTabSz="914400" fontAlgn="auto">
                <a:spcBef>
                  <a:spcPts val="0"/>
                </a:spcBef>
                <a:spcAft>
                  <a:spcPts val="0"/>
                </a:spcAft>
                <a:buClrTx/>
                <a:buSzTx/>
                <a:buFontTx/>
                <a:buNone/>
                <a:defRPr/>
              </a:pPr>
              <a:r>
                <a:rPr kumimoji="0" lang="en-US" altLang="zh-CN" sz="2400" kern="1200" cap="none" spc="0" normalizeH="0" baseline="0" noProof="0" dirty="0">
                  <a:solidFill>
                    <a:schemeClr val="bg1"/>
                  </a:solidFill>
                  <a:latin typeface="+mn-lt"/>
                  <a:ea typeface="+mn-ea"/>
                  <a:cs typeface="Verdana" panose="020B0604030504040204" pitchFamily="34" charset="0"/>
                </a:rPr>
                <a:t>71</a:t>
              </a:r>
              <a:r>
                <a:rPr kumimoji="0" lang="en-US" altLang="zh-CN" kern="1200" cap="none" spc="0" normalizeH="0" baseline="0" noProof="0" dirty="0">
                  <a:solidFill>
                    <a:schemeClr val="bg1"/>
                  </a:solidFill>
                  <a:latin typeface="+mn-lt"/>
                  <a:ea typeface="+mn-ea"/>
                  <a:cs typeface="Verdana" panose="020B0604030504040204" pitchFamily="34" charset="0"/>
                </a:rPr>
                <a:t>%</a:t>
              </a:r>
              <a:endParaRPr kumimoji="0" lang="zh-CN" altLang="en-US" kern="1200" cap="none" spc="0" normalizeH="0" baseline="0" noProof="0" dirty="0">
                <a:solidFill>
                  <a:schemeClr val="bg1"/>
                </a:solidFill>
                <a:latin typeface="+mn-lt"/>
                <a:ea typeface="+mn-ea"/>
                <a:cs typeface="Verdana" panose="020B0604030504040204" pitchFamily="34" charset="0"/>
              </a:endParaRPr>
            </a:p>
          </p:txBody>
        </p:sp>
        <p:sp>
          <p:nvSpPr>
            <p:cNvPr id="45" name="MH_Text_2"/>
            <p:cNvSpPr txBox="1"/>
            <p:nvPr>
              <p:custDataLst>
                <p:tags r:id="rId11"/>
              </p:custDataLst>
            </p:nvPr>
          </p:nvSpPr>
          <p:spPr>
            <a:xfrm>
              <a:off x="7543271" y="5300065"/>
              <a:ext cx="787400" cy="338944"/>
            </a:xfrm>
            <a:prstGeom prst="rect">
              <a:avLst/>
            </a:prstGeom>
            <a:noFill/>
          </p:spPr>
          <p:txBody>
            <a:bodyPr lIns="0" tIns="0" rIns="0" bIns="0" anchor="ctr">
              <a:normAutofit/>
            </a:bodyPr>
            <a:lstStyle/>
            <a:p>
              <a:pPr marR="0" algn="ctr" defTabSz="914400" fontAlgn="auto">
                <a:spcBef>
                  <a:spcPts val="0"/>
                </a:spcBef>
                <a:spcAft>
                  <a:spcPts val="0"/>
                </a:spcAft>
                <a:buClrTx/>
                <a:buSzTx/>
                <a:buFontTx/>
                <a:buNone/>
                <a:defRPr/>
              </a:pPr>
              <a:r>
                <a:rPr kumimoji="0" lang="en-US" altLang="zh-CN" sz="2400" kern="1200" cap="none" spc="0" normalizeH="0" baseline="0" noProof="0" dirty="0">
                  <a:solidFill>
                    <a:schemeClr val="bg1"/>
                  </a:solidFill>
                  <a:latin typeface="+mn-lt"/>
                  <a:ea typeface="+mn-ea"/>
                  <a:cs typeface="Verdana" panose="020B0604030504040204" pitchFamily="34" charset="0"/>
                </a:rPr>
                <a:t>52</a:t>
              </a:r>
              <a:r>
                <a:rPr kumimoji="0" lang="en-US" altLang="zh-CN" kern="1200" cap="none" spc="0" normalizeH="0" baseline="0" noProof="0" dirty="0">
                  <a:solidFill>
                    <a:schemeClr val="bg1"/>
                  </a:solidFill>
                  <a:latin typeface="+mn-lt"/>
                  <a:ea typeface="+mn-ea"/>
                  <a:cs typeface="Verdana" panose="020B0604030504040204" pitchFamily="34" charset="0"/>
                </a:rPr>
                <a:t>%</a:t>
              </a:r>
              <a:endParaRPr kumimoji="0" lang="zh-CN" altLang="en-US" kern="1200" cap="none" spc="0" normalizeH="0" baseline="0" noProof="0" dirty="0">
                <a:solidFill>
                  <a:schemeClr val="bg1"/>
                </a:solidFill>
                <a:latin typeface="+mn-lt"/>
                <a:ea typeface="+mn-ea"/>
                <a:cs typeface="Verdana" panose="020B0604030504040204" pitchFamily="34" charset="0"/>
              </a:endParaRPr>
            </a:p>
          </p:txBody>
        </p:sp>
        <p:sp>
          <p:nvSpPr>
            <p:cNvPr id="46" name="MH_Text_3"/>
            <p:cNvSpPr txBox="1"/>
            <p:nvPr>
              <p:custDataLst>
                <p:tags r:id="rId12"/>
              </p:custDataLst>
            </p:nvPr>
          </p:nvSpPr>
          <p:spPr>
            <a:xfrm>
              <a:off x="8703734" y="5300065"/>
              <a:ext cx="788987" cy="338944"/>
            </a:xfrm>
            <a:prstGeom prst="rect">
              <a:avLst/>
            </a:prstGeom>
            <a:noFill/>
          </p:spPr>
          <p:txBody>
            <a:bodyPr lIns="0" tIns="0" rIns="0" bIns="0" anchor="ctr">
              <a:normAutofit/>
            </a:bodyPr>
            <a:lstStyle/>
            <a:p>
              <a:pPr marR="0" algn="ctr" defTabSz="914400" fontAlgn="auto">
                <a:spcBef>
                  <a:spcPts val="0"/>
                </a:spcBef>
                <a:spcAft>
                  <a:spcPts val="0"/>
                </a:spcAft>
                <a:buClrTx/>
                <a:buSzTx/>
                <a:buFontTx/>
                <a:buNone/>
                <a:defRPr/>
              </a:pPr>
              <a:r>
                <a:rPr kumimoji="0" lang="en-US" altLang="zh-CN" sz="2400" kern="1200" cap="none" spc="0" normalizeH="0" baseline="0" noProof="0" dirty="0">
                  <a:solidFill>
                    <a:schemeClr val="bg1"/>
                  </a:solidFill>
                  <a:latin typeface="+mn-lt"/>
                  <a:ea typeface="+mn-ea"/>
                  <a:cs typeface="Verdana" panose="020B0604030504040204" pitchFamily="34" charset="0"/>
                </a:rPr>
                <a:t>65</a:t>
              </a:r>
              <a:r>
                <a:rPr kumimoji="0" lang="en-US" altLang="zh-CN" kern="1200" cap="none" spc="0" normalizeH="0" baseline="0" noProof="0" dirty="0">
                  <a:solidFill>
                    <a:schemeClr val="bg1"/>
                  </a:solidFill>
                  <a:latin typeface="+mn-lt"/>
                  <a:ea typeface="+mn-ea"/>
                  <a:cs typeface="Verdana" panose="020B0604030504040204" pitchFamily="34" charset="0"/>
                </a:rPr>
                <a:t>%</a:t>
              </a:r>
              <a:endParaRPr kumimoji="0" lang="zh-CN" altLang="en-US" kern="1200" cap="none" spc="0" normalizeH="0" baseline="0" noProof="0" dirty="0">
                <a:solidFill>
                  <a:schemeClr val="bg1"/>
                </a:solidFill>
                <a:latin typeface="+mn-lt"/>
                <a:ea typeface="+mn-ea"/>
                <a:cs typeface="Verdana" panose="020B0604030504040204" pitchFamily="34" charset="0"/>
              </a:endParaRPr>
            </a:p>
          </p:txBody>
        </p:sp>
        <p:sp>
          <p:nvSpPr>
            <p:cNvPr id="47" name="MH_Text_4"/>
            <p:cNvSpPr txBox="1"/>
            <p:nvPr>
              <p:custDataLst>
                <p:tags r:id="rId13"/>
              </p:custDataLst>
            </p:nvPr>
          </p:nvSpPr>
          <p:spPr>
            <a:xfrm>
              <a:off x="9865784" y="5300065"/>
              <a:ext cx="787400" cy="338944"/>
            </a:xfrm>
            <a:prstGeom prst="rect">
              <a:avLst/>
            </a:prstGeom>
            <a:noFill/>
          </p:spPr>
          <p:txBody>
            <a:bodyPr lIns="0" tIns="0" rIns="0" bIns="0" anchor="ctr">
              <a:normAutofit/>
            </a:bodyPr>
            <a:lstStyle/>
            <a:p>
              <a:pPr marR="0" algn="ctr" defTabSz="914400" fontAlgn="auto">
                <a:spcBef>
                  <a:spcPts val="0"/>
                </a:spcBef>
                <a:spcAft>
                  <a:spcPts val="0"/>
                </a:spcAft>
                <a:buClrTx/>
                <a:buSzTx/>
                <a:buFontTx/>
                <a:buNone/>
                <a:defRPr/>
              </a:pPr>
              <a:r>
                <a:rPr kumimoji="0" lang="en-US" altLang="zh-CN" sz="2400" kern="1200" cap="none" spc="0" normalizeH="0" baseline="0" noProof="0" dirty="0">
                  <a:solidFill>
                    <a:schemeClr val="bg1"/>
                  </a:solidFill>
                  <a:latin typeface="+mn-lt"/>
                  <a:ea typeface="+mn-ea"/>
                  <a:cs typeface="Verdana" panose="020B0604030504040204" pitchFamily="34" charset="0"/>
                </a:rPr>
                <a:t>80</a:t>
              </a:r>
              <a:r>
                <a:rPr kumimoji="0" lang="en-US" altLang="zh-CN" kern="1200" cap="none" spc="0" normalizeH="0" baseline="0" noProof="0" dirty="0">
                  <a:solidFill>
                    <a:schemeClr val="bg1"/>
                  </a:solidFill>
                  <a:latin typeface="+mn-lt"/>
                  <a:ea typeface="+mn-ea"/>
                  <a:cs typeface="Verdana" panose="020B0604030504040204" pitchFamily="34" charset="0"/>
                </a:rPr>
                <a:t>%</a:t>
              </a:r>
              <a:endParaRPr kumimoji="0" lang="zh-CN" altLang="en-US" kern="1200" cap="none" spc="0" normalizeH="0" baseline="0" noProof="0" dirty="0">
                <a:solidFill>
                  <a:schemeClr val="bg1"/>
                </a:solidFill>
                <a:latin typeface="+mn-lt"/>
                <a:ea typeface="+mn-ea"/>
                <a:cs typeface="Verdana" panose="020B0604030504040204" pitchFamily="34" charset="0"/>
              </a:endParaRPr>
            </a:p>
          </p:txBody>
        </p:sp>
        <p:sp>
          <p:nvSpPr>
            <p:cNvPr id="48" name="MH_Desc_1"/>
            <p:cNvSpPr/>
            <p:nvPr>
              <p:custDataLst>
                <p:tags r:id="rId14"/>
              </p:custDataLst>
            </p:nvPr>
          </p:nvSpPr>
          <p:spPr>
            <a:xfrm>
              <a:off x="1775885" y="2303463"/>
              <a:ext cx="4319587" cy="3789362"/>
            </a:xfrm>
            <a:prstGeom prst="rect">
              <a:avLst/>
            </a:prstGeom>
          </p:spPr>
          <p:txBody>
            <a:bodyPr lIns="90000" tIns="46800" rIns="90000" bIns="46800">
              <a:normAutofit/>
            </a:bodyPr>
            <a:lstStyle/>
            <a:p>
              <a:pPr marL="285750" marR="0" lvl="0" indent="-285750" algn="l" defTabSz="914400" rtl="0" eaLnBrk="1" fontAlgn="auto" latinLnBrk="0" hangingPunct="1">
                <a:lnSpc>
                  <a:spcPct val="130000"/>
                </a:lnSpc>
                <a:spcBef>
                  <a:spcPts val="600"/>
                </a:spcBef>
                <a:spcAft>
                  <a:spcPts val="600"/>
                </a:spcAft>
                <a:buClr>
                  <a:srgbClr val="FF0000"/>
                </a:buClr>
                <a:buSzPct val="100000"/>
                <a:buFont typeface="Wingdings" panose="05000000000000000000" pitchFamily="2" charset="2"/>
                <a:buChar char="n"/>
                <a:defRPr/>
              </a:pP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br>
                <a:rPr kumimoji="0" lang="en-US" altLang="zh-CN" sz="1800" b="0" i="0" u="none" strike="noStrike" kern="1200" cap="none" spc="0" normalizeH="0" baseline="0" noProof="0" dirty="0">
                  <a:ln>
                    <a:noFill/>
                  </a:ln>
                  <a:solidFill>
                    <a:schemeClr val="bg1"/>
                  </a:solidFill>
                  <a:effectLst/>
                  <a:uLnTx/>
                  <a:uFillTx/>
                  <a:latin typeface="+mn-lt"/>
                  <a:ea typeface="+mn-ea"/>
                  <a:cs typeface="+mn-cs"/>
                </a:rPr>
              </a:b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endParaRPr kumimoji="0" lang="en-US" altLang="zh-CN" sz="1800" b="0" i="0" u="none" strike="noStrike" kern="1200" cap="none" spc="0" normalizeH="0" baseline="0" noProof="0" dirty="0">
                <a:ln>
                  <a:noFill/>
                </a:ln>
                <a:solidFill>
                  <a:schemeClr val="bg1"/>
                </a:solidFill>
                <a:effectLst/>
                <a:uLnTx/>
                <a:uFillTx/>
                <a:latin typeface="+mn-lt"/>
                <a:ea typeface="+mn-ea"/>
                <a:cs typeface="+mn-cs"/>
              </a:endParaRPr>
            </a:p>
            <a:p>
              <a:pPr marL="285750" marR="0" lvl="0" indent="-285750" algn="l" defTabSz="914400" rtl="0" eaLnBrk="1" fontAlgn="auto" latinLnBrk="0" hangingPunct="1">
                <a:lnSpc>
                  <a:spcPct val="130000"/>
                </a:lnSpc>
                <a:spcBef>
                  <a:spcPts val="600"/>
                </a:spcBef>
                <a:spcAft>
                  <a:spcPts val="600"/>
                </a:spcAft>
                <a:buClr>
                  <a:srgbClr val="FF0000"/>
                </a:buClr>
                <a:buSzPct val="100000"/>
                <a:buFont typeface="Wingdings" panose="05000000000000000000" pitchFamily="2" charset="2"/>
                <a:buChar char="n"/>
                <a:defRPr/>
              </a:pP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br>
                <a:rPr kumimoji="0" lang="en-US" altLang="zh-CN" sz="1800" b="0" i="0" u="none" strike="noStrike" kern="1200" cap="none" spc="0" normalizeH="0" baseline="0" noProof="0" dirty="0">
                  <a:ln>
                    <a:noFill/>
                  </a:ln>
                  <a:solidFill>
                    <a:schemeClr val="bg1"/>
                  </a:solidFill>
                  <a:effectLst/>
                  <a:uLnTx/>
                  <a:uFillTx/>
                  <a:latin typeface="+mn-lt"/>
                  <a:ea typeface="+mn-ea"/>
                  <a:cs typeface="+mn-cs"/>
                </a:rPr>
              </a:b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a:p>
              <a:pPr marL="285750" marR="0" lvl="0" indent="-285750" algn="l" defTabSz="914400" rtl="0" eaLnBrk="1" fontAlgn="auto" latinLnBrk="0" hangingPunct="1">
                <a:lnSpc>
                  <a:spcPct val="130000"/>
                </a:lnSpc>
                <a:spcBef>
                  <a:spcPts val="600"/>
                </a:spcBef>
                <a:spcAft>
                  <a:spcPts val="600"/>
                </a:spcAft>
                <a:buClr>
                  <a:srgbClr val="FFE1E5"/>
                </a:buClr>
                <a:buSzPct val="100000"/>
                <a:buFont typeface="Wingdings" panose="05000000000000000000" pitchFamily="2" charset="2"/>
                <a:buChar char="n"/>
                <a:defRPr/>
              </a:pP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br>
                <a:rPr kumimoji="0" lang="en-US" altLang="zh-CN" sz="1800" b="0" i="0" u="none" strike="noStrike" kern="1200" cap="none" spc="0" normalizeH="0" baseline="0" noProof="0" dirty="0">
                  <a:ln>
                    <a:noFill/>
                  </a:ln>
                  <a:solidFill>
                    <a:schemeClr val="bg1"/>
                  </a:solidFill>
                  <a:effectLst/>
                  <a:uLnTx/>
                  <a:uFillTx/>
                  <a:latin typeface="+mn-lt"/>
                  <a:ea typeface="+mn-ea"/>
                  <a:cs typeface="+mn-cs"/>
                </a:rPr>
              </a:b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a:p>
              <a:pPr marL="285750" marR="0" lvl="0" indent="-285750" algn="l" defTabSz="914400" rtl="0" eaLnBrk="1" fontAlgn="auto" latinLnBrk="0" hangingPunct="1">
                <a:lnSpc>
                  <a:spcPct val="130000"/>
                </a:lnSpc>
                <a:spcBef>
                  <a:spcPts val="600"/>
                </a:spcBef>
                <a:spcAft>
                  <a:spcPts val="600"/>
                </a:spcAft>
                <a:buClr>
                  <a:schemeClr val="bg1"/>
                </a:buClr>
                <a:buSzPct val="100000"/>
                <a:buFont typeface="Wingdings" panose="05000000000000000000" pitchFamily="2" charset="2"/>
                <a:buChar char="n"/>
                <a:defRPr/>
              </a:pP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br>
                <a:rPr kumimoji="0" lang="en-US" altLang="zh-CN" sz="1800" b="0" i="0" u="none" strike="noStrike" kern="1200" cap="none" spc="0" normalizeH="0" baseline="0" noProof="0" dirty="0">
                  <a:ln>
                    <a:noFill/>
                  </a:ln>
                  <a:solidFill>
                    <a:schemeClr val="bg1"/>
                  </a:solidFill>
                  <a:effectLst/>
                  <a:uLnTx/>
                  <a:uFillTx/>
                  <a:latin typeface="+mn-lt"/>
                  <a:ea typeface="+mn-ea"/>
                  <a:cs typeface="+mn-cs"/>
                </a:rPr>
              </a:br>
              <a:r>
                <a:rPr kumimoji="0" lang="en-US" altLang="zh-CN" sz="1800" b="0" i="0" u="none" strike="noStrike" kern="1200" cap="none" spc="0" normalizeH="0" baseline="0" noProof="0" dirty="0">
                  <a:ln>
                    <a:noFill/>
                  </a:ln>
                  <a:solidFill>
                    <a:schemeClr val="bg1"/>
                  </a:solidFill>
                  <a:effectLst/>
                  <a:uLnTx/>
                  <a:uFillTx/>
                  <a:latin typeface="+mn-lt"/>
                  <a:ea typeface="+mn-ea"/>
                  <a:cs typeface="+mn-cs"/>
                </a:rPr>
                <a:t>Lorem ipsum dolor sit</a:t>
              </a: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17411" name="组合 30"/>
          <p:cNvGrpSpPr/>
          <p:nvPr/>
        </p:nvGrpSpPr>
        <p:grpSpPr>
          <a:xfrm>
            <a:off x="2081213" y="871538"/>
            <a:ext cx="7658100" cy="3924300"/>
            <a:chOff x="2266951" y="2400300"/>
            <a:chExt cx="7658100" cy="2438400"/>
          </a:xfrm>
        </p:grpSpPr>
        <p:sp>
          <p:nvSpPr>
            <p:cNvPr id="32" name="MH_Other_1"/>
            <p:cNvSpPr/>
            <p:nvPr>
              <p:custDataLst>
                <p:tags r:id="rId2"/>
              </p:custDataLst>
            </p:nvPr>
          </p:nvSpPr>
          <p:spPr>
            <a:xfrm>
              <a:off x="3968751" y="3494226"/>
              <a:ext cx="1701800" cy="1344474"/>
            </a:xfrm>
            <a:prstGeom prst="parallelogram">
              <a:avLst>
                <a:gd name="adj" fmla="val 48077"/>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EFFFF"/>
                  </a:solidFill>
                  <a:effectLst/>
                  <a:uLnTx/>
                  <a:uFillTx/>
                  <a:latin typeface="+mn-lt"/>
                  <a:ea typeface="+mn-ea"/>
                  <a:cs typeface="+mn-cs"/>
                </a:rPr>
                <a:t>B</a:t>
              </a:r>
              <a:endParaRPr kumimoji="0" lang="zh-CN" altLang="en-US" sz="1800" b="0" i="0" u="none" strike="noStrike" kern="1200" cap="none" spc="0" normalizeH="0" baseline="0" noProof="0" dirty="0">
                <a:ln>
                  <a:noFill/>
                </a:ln>
                <a:solidFill>
                  <a:srgbClr val="FEFFFF"/>
                </a:solidFill>
                <a:effectLst/>
                <a:uLnTx/>
                <a:uFillTx/>
                <a:latin typeface="+mn-lt"/>
                <a:ea typeface="+mn-ea"/>
                <a:cs typeface="+mn-cs"/>
              </a:endParaRPr>
            </a:p>
          </p:txBody>
        </p:sp>
        <p:sp>
          <p:nvSpPr>
            <p:cNvPr id="33" name="MH_Other_2"/>
            <p:cNvSpPr/>
            <p:nvPr>
              <p:custDataLst>
                <p:tags r:id="rId3"/>
              </p:custDataLst>
            </p:nvPr>
          </p:nvSpPr>
          <p:spPr>
            <a:xfrm>
              <a:off x="5670551" y="3494226"/>
              <a:ext cx="1701800" cy="1344474"/>
            </a:xfrm>
            <a:prstGeom prst="parallelogram">
              <a:avLst>
                <a:gd name="adj" fmla="val 48077"/>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EFFFF"/>
                  </a:solidFill>
                  <a:effectLst/>
                  <a:uLnTx/>
                  <a:uFillTx/>
                  <a:latin typeface="+mn-lt"/>
                  <a:ea typeface="+mn-ea"/>
                  <a:cs typeface="+mn-cs"/>
                </a:rPr>
                <a:t>C</a:t>
              </a:r>
              <a:endParaRPr kumimoji="0" lang="zh-CN" altLang="en-US" sz="1800" b="0" i="0" u="none" strike="noStrike" kern="1200" cap="none" spc="0" normalizeH="0" baseline="0" noProof="0" dirty="0">
                <a:ln>
                  <a:noFill/>
                </a:ln>
                <a:solidFill>
                  <a:srgbClr val="FEFFFF"/>
                </a:solidFill>
                <a:effectLst/>
                <a:uLnTx/>
                <a:uFillTx/>
                <a:latin typeface="+mn-lt"/>
                <a:ea typeface="+mn-ea"/>
                <a:cs typeface="+mn-cs"/>
              </a:endParaRPr>
            </a:p>
          </p:txBody>
        </p:sp>
        <p:sp>
          <p:nvSpPr>
            <p:cNvPr id="35" name="MH_Other_3"/>
            <p:cNvSpPr/>
            <p:nvPr>
              <p:custDataLst>
                <p:tags r:id="rId4"/>
              </p:custDataLst>
            </p:nvPr>
          </p:nvSpPr>
          <p:spPr>
            <a:xfrm>
              <a:off x="7372351" y="3494226"/>
              <a:ext cx="1701800" cy="1344474"/>
            </a:xfrm>
            <a:prstGeom prst="parallelogram">
              <a:avLst>
                <a:gd name="adj" fmla="val 48077"/>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EFFFF"/>
                  </a:solidFill>
                  <a:effectLst/>
                  <a:uLnTx/>
                  <a:uFillTx/>
                  <a:latin typeface="+mn-lt"/>
                  <a:ea typeface="+mn-ea"/>
                  <a:cs typeface="+mn-cs"/>
                </a:rPr>
                <a:t>D</a:t>
              </a:r>
              <a:endParaRPr kumimoji="0" lang="zh-CN" altLang="en-US" sz="1800" b="0" i="0" u="none" strike="noStrike" kern="1200" cap="none" spc="0" normalizeH="0" baseline="0" noProof="0" dirty="0">
                <a:ln>
                  <a:noFill/>
                </a:ln>
                <a:solidFill>
                  <a:srgbClr val="FEFFFF"/>
                </a:solidFill>
                <a:effectLst/>
                <a:uLnTx/>
                <a:uFillTx/>
                <a:latin typeface="+mn-lt"/>
                <a:ea typeface="+mn-ea"/>
                <a:cs typeface="+mn-cs"/>
              </a:endParaRPr>
            </a:p>
          </p:txBody>
        </p:sp>
        <p:sp>
          <p:nvSpPr>
            <p:cNvPr id="38" name="MH_Other_4"/>
            <p:cNvSpPr/>
            <p:nvPr>
              <p:custDataLst>
                <p:tags r:id="rId5"/>
              </p:custDataLst>
            </p:nvPr>
          </p:nvSpPr>
          <p:spPr>
            <a:xfrm>
              <a:off x="2266951" y="3494226"/>
              <a:ext cx="1701800" cy="1344474"/>
            </a:xfrm>
            <a:prstGeom prst="parallelogram">
              <a:avLst>
                <a:gd name="adj" fmla="val 48077"/>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EFFFF"/>
                  </a:solidFill>
                  <a:effectLst/>
                  <a:uLnTx/>
                  <a:uFillTx/>
                  <a:latin typeface="+mn-lt"/>
                  <a:ea typeface="+mn-ea"/>
                  <a:cs typeface="+mn-cs"/>
                </a:rPr>
                <a:t>A</a:t>
              </a:r>
              <a:endParaRPr kumimoji="0" lang="zh-CN" altLang="en-US" sz="1800" b="0" i="0" u="none" strike="noStrike" kern="1200" cap="none" spc="0" normalizeH="0" baseline="0" noProof="0" dirty="0">
                <a:ln>
                  <a:noFill/>
                </a:ln>
                <a:solidFill>
                  <a:srgbClr val="FEFFFF"/>
                </a:solidFill>
                <a:effectLst/>
                <a:uLnTx/>
                <a:uFillTx/>
                <a:latin typeface="+mn-lt"/>
                <a:ea typeface="+mn-ea"/>
                <a:cs typeface="+mn-cs"/>
              </a:endParaRPr>
            </a:p>
          </p:txBody>
        </p:sp>
        <p:sp>
          <p:nvSpPr>
            <p:cNvPr id="40" name="MH_Other_5"/>
            <p:cNvSpPr/>
            <p:nvPr>
              <p:custDataLst>
                <p:tags r:id="rId6"/>
              </p:custDataLst>
            </p:nvPr>
          </p:nvSpPr>
          <p:spPr>
            <a:xfrm flipV="1">
              <a:off x="3117851" y="3494226"/>
              <a:ext cx="1701800" cy="1344474"/>
            </a:xfrm>
            <a:prstGeom prst="parallelogram">
              <a:avLst>
                <a:gd name="adj" fmla="val 48077"/>
              </a:avLst>
            </a:pr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EFFFF"/>
                </a:solidFill>
                <a:effectLst/>
                <a:uLnTx/>
                <a:uFillTx/>
                <a:latin typeface="+mn-lt"/>
                <a:ea typeface="+mn-ea"/>
                <a:cs typeface="+mn-cs"/>
              </a:endParaRPr>
            </a:p>
          </p:txBody>
        </p:sp>
        <p:sp>
          <p:nvSpPr>
            <p:cNvPr id="41" name="MH_Other_6"/>
            <p:cNvSpPr/>
            <p:nvPr>
              <p:custDataLst>
                <p:tags r:id="rId7"/>
              </p:custDataLst>
            </p:nvPr>
          </p:nvSpPr>
          <p:spPr>
            <a:xfrm flipV="1">
              <a:off x="4819651" y="3494226"/>
              <a:ext cx="1701800" cy="1344474"/>
            </a:xfrm>
            <a:prstGeom prst="parallelogram">
              <a:avLst>
                <a:gd name="adj" fmla="val 48077"/>
              </a:avLst>
            </a:pr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EFFFF"/>
                </a:solidFill>
                <a:effectLst/>
                <a:uLnTx/>
                <a:uFillTx/>
                <a:latin typeface="+mn-lt"/>
                <a:ea typeface="+mn-ea"/>
                <a:cs typeface="+mn-cs"/>
              </a:endParaRPr>
            </a:p>
          </p:txBody>
        </p:sp>
        <p:sp>
          <p:nvSpPr>
            <p:cNvPr id="42" name="MH_Other_7"/>
            <p:cNvSpPr/>
            <p:nvPr>
              <p:custDataLst>
                <p:tags r:id="rId8"/>
              </p:custDataLst>
            </p:nvPr>
          </p:nvSpPr>
          <p:spPr>
            <a:xfrm flipV="1">
              <a:off x="6521451" y="3494226"/>
              <a:ext cx="1701800" cy="1344474"/>
            </a:xfrm>
            <a:prstGeom prst="parallelogram">
              <a:avLst>
                <a:gd name="adj" fmla="val 48077"/>
              </a:avLst>
            </a:pr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EFFFF"/>
                </a:solidFill>
                <a:effectLst/>
                <a:uLnTx/>
                <a:uFillTx/>
                <a:latin typeface="+mn-lt"/>
                <a:ea typeface="+mn-ea"/>
                <a:cs typeface="+mn-cs"/>
              </a:endParaRPr>
            </a:p>
          </p:txBody>
        </p:sp>
        <p:sp>
          <p:nvSpPr>
            <p:cNvPr id="43" name="MH_Other_8"/>
            <p:cNvSpPr/>
            <p:nvPr>
              <p:custDataLst>
                <p:tags r:id="rId9"/>
              </p:custDataLst>
            </p:nvPr>
          </p:nvSpPr>
          <p:spPr>
            <a:xfrm flipV="1">
              <a:off x="8223251" y="3494226"/>
              <a:ext cx="1701800" cy="1344474"/>
            </a:xfrm>
            <a:prstGeom prst="parallelogram">
              <a:avLst>
                <a:gd name="adj" fmla="val 48077"/>
              </a:avLst>
            </a:prstGeom>
            <a:solidFill>
              <a:srgbClr val="FB3B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EFFFF"/>
                </a:solidFill>
                <a:effectLst/>
                <a:uLnTx/>
                <a:uFillTx/>
                <a:latin typeface="+mn-lt"/>
                <a:ea typeface="+mn-ea"/>
                <a:cs typeface="+mn-cs"/>
              </a:endParaRPr>
            </a:p>
          </p:txBody>
        </p:sp>
        <p:sp>
          <p:nvSpPr>
            <p:cNvPr id="44" name="MH_SubTitle_1"/>
            <p:cNvSpPr txBox="1">
              <a:spLocks noChangeArrowheads="1"/>
            </p:cNvSpPr>
            <p:nvPr>
              <p:custDataLst>
                <p:tags r:id="rId10"/>
              </p:custDataLst>
            </p:nvPr>
          </p:nvSpPr>
          <p:spPr bwMode="auto">
            <a:xfrm>
              <a:off x="2857501" y="2400300"/>
              <a:ext cx="1370012" cy="99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a:t>
              </a:r>
              <a:endParaRPr kumimoji="0" lang="zh-CN"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5" name="MH_SubTitle_2"/>
            <p:cNvSpPr txBox="1">
              <a:spLocks noChangeArrowheads="1"/>
            </p:cNvSpPr>
            <p:nvPr>
              <p:custDataLst>
                <p:tags r:id="rId11"/>
              </p:custDataLst>
            </p:nvPr>
          </p:nvSpPr>
          <p:spPr bwMode="auto">
            <a:xfrm>
              <a:off x="4540251" y="2400300"/>
              <a:ext cx="1370012" cy="99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a:t>
              </a:r>
              <a:endParaRPr kumimoji="0" lang="zh-CN"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6" name="MH_SubTitle_3"/>
            <p:cNvSpPr txBox="1">
              <a:spLocks noChangeArrowheads="1"/>
            </p:cNvSpPr>
            <p:nvPr>
              <p:custDataLst>
                <p:tags r:id="rId12"/>
              </p:custDataLst>
            </p:nvPr>
          </p:nvSpPr>
          <p:spPr bwMode="auto">
            <a:xfrm>
              <a:off x="6224588" y="2400300"/>
              <a:ext cx="1370013" cy="99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a:t>
              </a:r>
              <a:endParaRPr kumimoji="0" lang="zh-CN"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7" name="MH_SubTitle_4"/>
            <p:cNvSpPr txBox="1">
              <a:spLocks noChangeArrowheads="1"/>
            </p:cNvSpPr>
            <p:nvPr>
              <p:custDataLst>
                <p:tags r:id="rId13"/>
              </p:custDataLst>
            </p:nvPr>
          </p:nvSpPr>
          <p:spPr bwMode="auto">
            <a:xfrm>
              <a:off x="7907338" y="2400300"/>
              <a:ext cx="1370013" cy="99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bg1"/>
                  </a:solidFill>
                  <a:effectLst/>
                  <a:uLnTx/>
                  <a:uFillTx/>
                  <a:latin typeface="+mn-lt"/>
                  <a:ea typeface="+mn-ea"/>
                  <a:cs typeface="+mn-cs"/>
                </a:rPr>
                <a:t>LOREM</a:t>
              </a:r>
              <a:endParaRPr kumimoji="0" lang="zh-CN" altLang="en-US" sz="1800" b="0" i="0" u="none" strike="noStrike" kern="1200" cap="none" spc="0" normalizeH="0" baseline="0" noProof="0" dirty="0" smtClean="0">
                <a:ln>
                  <a:noFill/>
                </a:ln>
                <a:solidFill>
                  <a:schemeClr val="bg1"/>
                </a:solidFill>
                <a:effectLst/>
                <a:uLnTx/>
                <a:uFillTx/>
                <a:latin typeface="+mn-lt"/>
                <a:ea typeface="+mn-ea"/>
                <a:cs typeface="+mn-c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17" name="组合 16"/>
          <p:cNvGrpSpPr/>
          <p:nvPr/>
        </p:nvGrpSpPr>
        <p:grpSpPr>
          <a:xfrm>
            <a:off x="0" y="2332039"/>
            <a:ext cx="12192000" cy="2967037"/>
            <a:chOff x="0" y="2332039"/>
            <a:chExt cx="12192000" cy="2967037"/>
          </a:xfrm>
          <a:solidFill>
            <a:schemeClr val="bg1"/>
          </a:solidFill>
        </p:grpSpPr>
        <p:sp>
          <p:nvSpPr>
            <p:cNvPr id="18" name="MH_Other_1"/>
            <p:cNvSpPr/>
            <p:nvPr/>
          </p:nvSpPr>
          <p:spPr>
            <a:xfrm>
              <a:off x="0" y="2336800"/>
              <a:ext cx="12192000" cy="2960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sp>
          <p:nvSpPr>
            <p:cNvPr id="20" name="MH_Other_2"/>
            <p:cNvSpPr/>
            <p:nvPr/>
          </p:nvSpPr>
          <p:spPr>
            <a:xfrm>
              <a:off x="1568451" y="2336801"/>
              <a:ext cx="651933" cy="779463"/>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mn-lt"/>
                  <a:ea typeface="+mn-ea"/>
                  <a:cs typeface="+mn-cs"/>
                </a:rPr>
                <a:t>1</a:t>
              </a:r>
              <a:endParaRPr kumimoji="0" lang="zh-CN" altLang="en-US" sz="4400" b="0" i="0" u="none" strike="noStrike" kern="1200" cap="none" spc="0" normalizeH="0" baseline="0" noProof="0" dirty="0">
                <a:ln>
                  <a:noFill/>
                </a:ln>
                <a:solidFill>
                  <a:srgbClr val="FFFFFF"/>
                </a:solidFill>
                <a:effectLst/>
                <a:uLnTx/>
                <a:uFillTx/>
                <a:latin typeface="+mn-lt"/>
                <a:ea typeface="+mn-ea"/>
                <a:cs typeface="+mn-cs"/>
              </a:endParaRPr>
            </a:p>
          </p:txBody>
        </p:sp>
        <p:sp>
          <p:nvSpPr>
            <p:cNvPr id="21" name="MH_Text_1"/>
            <p:cNvSpPr/>
            <p:nvPr/>
          </p:nvSpPr>
          <p:spPr>
            <a:xfrm>
              <a:off x="738717" y="3787775"/>
              <a:ext cx="2311400" cy="15049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rPr>
                <a:t>LOREM IPSUM DOLOR </a:t>
              </a:r>
              <a:r>
                <a:rPr kumimoji="0" lang="en-US" altLang="zh-CN" sz="1400" b="0" i="0" u="none" strike="noStrike" kern="0" cap="none" spc="0" normalizeH="0" baseline="0" noProof="0" dirty="0" smtClean="0">
                  <a:ln>
                    <a:noFill/>
                  </a:ln>
                  <a:solidFill>
                    <a:schemeClr val="bg1">
                      <a:lumMod val="75000"/>
                    </a:schemeClr>
                  </a:solidFill>
                  <a:effectLst/>
                  <a:uLnTx/>
                  <a:uFillTx/>
                  <a:latin typeface="+mn-lt"/>
                  <a:ea typeface="+mn-ea"/>
                  <a:cs typeface="+mn-cs"/>
                </a:rPr>
                <a:t>SIT</a:t>
              </a:r>
              <a:endParaRPr kumimoji="0" lang="en-US" altLang="zh-CN" sz="1400" b="0" i="0" u="none" strike="noStrike" kern="1200" cap="none" spc="0" normalizeH="0" baseline="0" noProof="0" dirty="0" smtClean="0">
                <a:ln>
                  <a:noFill/>
                </a:ln>
                <a:solidFill>
                  <a:schemeClr val="bg1">
                    <a:lumMod val="75000"/>
                  </a:schemeClr>
                </a:solidFill>
                <a:effectLst/>
                <a:uLnTx/>
                <a:uFillTx/>
                <a:latin typeface="+mn-lt"/>
                <a:ea typeface="+mn-ea"/>
                <a:cs typeface="+mn-cs"/>
              </a:endParaRPr>
            </a:p>
          </p:txBody>
        </p:sp>
        <p:sp>
          <p:nvSpPr>
            <p:cNvPr id="22" name="MH_Other_3"/>
            <p:cNvSpPr/>
            <p:nvPr/>
          </p:nvSpPr>
          <p:spPr>
            <a:xfrm>
              <a:off x="3767667" y="2336801"/>
              <a:ext cx="651933" cy="779463"/>
            </a:xfrm>
            <a:prstGeom prst="rect">
              <a:avLst/>
            </a:prstGeom>
            <a:solidFill>
              <a:srgbClr val="FE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mn-lt"/>
                  <a:ea typeface="+mn-ea"/>
                  <a:cs typeface="+mn-cs"/>
                </a:rPr>
                <a:t>2</a:t>
              </a:r>
              <a:endParaRPr kumimoji="0" lang="zh-CN" altLang="en-US" sz="4400" b="0" i="0" u="none" strike="noStrike" kern="1200" cap="none" spc="0" normalizeH="0" baseline="0" noProof="0" dirty="0">
                <a:ln>
                  <a:noFill/>
                </a:ln>
                <a:solidFill>
                  <a:srgbClr val="FFFFFF"/>
                </a:solidFill>
                <a:effectLst/>
                <a:uLnTx/>
                <a:uFillTx/>
                <a:latin typeface="+mn-lt"/>
                <a:ea typeface="+mn-ea"/>
                <a:cs typeface="+mn-cs"/>
              </a:endParaRPr>
            </a:p>
          </p:txBody>
        </p:sp>
        <p:sp>
          <p:nvSpPr>
            <p:cNvPr id="23" name="MH_Text_2"/>
            <p:cNvSpPr/>
            <p:nvPr/>
          </p:nvSpPr>
          <p:spPr>
            <a:xfrm>
              <a:off x="2935818" y="3773489"/>
              <a:ext cx="2313516" cy="15255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rPr>
                <a:t>LOREM IPSUM DOLOR SIT</a:t>
              </a:r>
              <a:endPar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endParaRPr>
            </a:p>
          </p:txBody>
        </p:sp>
        <p:sp>
          <p:nvSpPr>
            <p:cNvPr id="24" name="MH_Other_4"/>
            <p:cNvSpPr/>
            <p:nvPr/>
          </p:nvSpPr>
          <p:spPr>
            <a:xfrm>
              <a:off x="5966884" y="2336801"/>
              <a:ext cx="651933" cy="779463"/>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mn-lt"/>
                  <a:ea typeface="+mn-ea"/>
                  <a:cs typeface="+mn-cs"/>
                </a:rPr>
                <a:t>3</a:t>
              </a:r>
              <a:endParaRPr kumimoji="0" lang="zh-CN" altLang="en-US" sz="4400" b="0" i="0" u="none" strike="noStrike" kern="1200" cap="none" spc="0" normalizeH="0" baseline="0" noProof="0" dirty="0">
                <a:ln>
                  <a:noFill/>
                </a:ln>
                <a:solidFill>
                  <a:srgbClr val="FFFFFF"/>
                </a:solidFill>
                <a:effectLst/>
                <a:uLnTx/>
                <a:uFillTx/>
                <a:latin typeface="+mn-lt"/>
                <a:ea typeface="+mn-ea"/>
                <a:cs typeface="+mn-cs"/>
              </a:endParaRPr>
            </a:p>
          </p:txBody>
        </p:sp>
        <p:sp>
          <p:nvSpPr>
            <p:cNvPr id="25" name="MH_Text_3"/>
            <p:cNvSpPr/>
            <p:nvPr/>
          </p:nvSpPr>
          <p:spPr>
            <a:xfrm>
              <a:off x="5137151" y="3773489"/>
              <a:ext cx="2313516" cy="15255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rPr>
                <a:t>LOREM IPSUM DOLOR SIT</a:t>
              </a:r>
              <a:endPar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endParaRPr>
            </a:p>
          </p:txBody>
        </p:sp>
        <p:sp>
          <p:nvSpPr>
            <p:cNvPr id="26" name="MH_Other_5"/>
            <p:cNvSpPr/>
            <p:nvPr/>
          </p:nvSpPr>
          <p:spPr>
            <a:xfrm>
              <a:off x="8166100" y="2336801"/>
              <a:ext cx="651933" cy="779463"/>
            </a:xfrm>
            <a:prstGeom prst="rect">
              <a:avLst/>
            </a:prstGeom>
            <a:solidFill>
              <a:srgbClr val="FE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mn-lt"/>
                  <a:ea typeface="+mn-ea"/>
                  <a:cs typeface="+mn-cs"/>
                </a:rPr>
                <a:t>4</a:t>
              </a:r>
              <a:endParaRPr kumimoji="0" lang="zh-CN" altLang="en-US" sz="4400" b="0" i="0" u="none" strike="noStrike" kern="1200" cap="none" spc="0" normalizeH="0" baseline="0" noProof="0" dirty="0">
                <a:ln>
                  <a:noFill/>
                </a:ln>
                <a:solidFill>
                  <a:srgbClr val="FFFFFF"/>
                </a:solidFill>
                <a:effectLst/>
                <a:uLnTx/>
                <a:uFillTx/>
                <a:latin typeface="+mn-lt"/>
                <a:ea typeface="+mn-ea"/>
                <a:cs typeface="+mn-cs"/>
              </a:endParaRPr>
            </a:p>
          </p:txBody>
        </p:sp>
        <p:sp>
          <p:nvSpPr>
            <p:cNvPr id="27" name="MH_Text_4"/>
            <p:cNvSpPr/>
            <p:nvPr/>
          </p:nvSpPr>
          <p:spPr>
            <a:xfrm>
              <a:off x="7336367" y="3773489"/>
              <a:ext cx="2313517" cy="15255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rPr>
                <a:t>LOREM IPSUM DOLOR SIT</a:t>
              </a:r>
              <a:endPar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endParaRPr>
            </a:p>
          </p:txBody>
        </p:sp>
        <p:sp>
          <p:nvSpPr>
            <p:cNvPr id="28" name="MH_Other_6"/>
            <p:cNvSpPr/>
            <p:nvPr/>
          </p:nvSpPr>
          <p:spPr>
            <a:xfrm>
              <a:off x="10365318" y="2332039"/>
              <a:ext cx="651933" cy="777875"/>
            </a:xfrm>
            <a:prstGeom prst="rect">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mn-lt"/>
                  <a:ea typeface="+mn-ea"/>
                  <a:cs typeface="+mn-cs"/>
                </a:rPr>
                <a:t>5</a:t>
              </a:r>
              <a:endParaRPr kumimoji="0" lang="zh-CN" altLang="en-US" sz="4400" b="0" i="0" u="none" strike="noStrike" kern="1200" cap="none" spc="0" normalizeH="0" baseline="0" noProof="0" dirty="0">
                <a:ln>
                  <a:noFill/>
                </a:ln>
                <a:solidFill>
                  <a:srgbClr val="FFFFFF"/>
                </a:solidFill>
                <a:effectLst/>
                <a:uLnTx/>
                <a:uFillTx/>
                <a:latin typeface="+mn-lt"/>
                <a:ea typeface="+mn-ea"/>
                <a:cs typeface="+mn-cs"/>
              </a:endParaRPr>
            </a:p>
          </p:txBody>
        </p:sp>
        <p:sp>
          <p:nvSpPr>
            <p:cNvPr id="29" name="MH_Text_5"/>
            <p:cNvSpPr/>
            <p:nvPr/>
          </p:nvSpPr>
          <p:spPr>
            <a:xfrm>
              <a:off x="9535585" y="3768725"/>
              <a:ext cx="2313516" cy="152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ts val="23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rPr>
                <a:t>LOREM IPSUM DOLOR SIT</a:t>
              </a:r>
              <a:endParaRPr kumimoji="0" lang="en-US" altLang="zh-CN" sz="1400" b="0" i="0" u="none" strike="noStrike" kern="0" cap="none" spc="0" normalizeH="0" baseline="0" noProof="0" dirty="0">
                <a:ln>
                  <a:noFill/>
                </a:ln>
                <a:solidFill>
                  <a:schemeClr val="bg1">
                    <a:lumMod val="75000"/>
                  </a:schemeClr>
                </a:solidFill>
                <a:effectLst/>
                <a:uLnTx/>
                <a:uFillTx/>
                <a:latin typeface="+mn-lt"/>
                <a:ea typeface="+mn-ea"/>
                <a:cs typeface="+mn-cs"/>
              </a:endParaRPr>
            </a:p>
          </p:txBody>
        </p:sp>
        <p:sp>
          <p:nvSpPr>
            <p:cNvPr id="30" name="MH_SubTitle_1"/>
            <p:cNvSpPr/>
            <p:nvPr/>
          </p:nvSpPr>
          <p:spPr>
            <a:xfrm>
              <a:off x="853017" y="3144838"/>
              <a:ext cx="2082800" cy="6715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smtClean="0">
                  <a:ln>
                    <a:noFill/>
                  </a:ln>
                  <a:solidFill>
                    <a:srgbClr val="FFE1E5"/>
                  </a:solidFill>
                  <a:effectLst/>
                  <a:uLnTx/>
                  <a:uFillTx/>
                  <a:latin typeface="+mn-lt"/>
                  <a:ea typeface="+mn-ea"/>
                  <a:cs typeface="+mn-cs"/>
                </a:rPr>
                <a:t>LOREM</a:t>
              </a:r>
              <a:endParaRPr kumimoji="0" lang="en-US" altLang="zh-CN" sz="2000" b="1" i="0" u="none" strike="noStrike" kern="1200" cap="none" spc="0" normalizeH="0" baseline="0" noProof="0" dirty="0" smtClean="0">
                <a:ln>
                  <a:noFill/>
                </a:ln>
                <a:solidFill>
                  <a:srgbClr val="FFE1E5"/>
                </a:solidFill>
                <a:effectLst/>
                <a:uLnTx/>
                <a:uFillTx/>
                <a:latin typeface="+mn-lt"/>
                <a:ea typeface="+mn-ea"/>
                <a:cs typeface="+mn-cs"/>
              </a:endParaRPr>
            </a:p>
          </p:txBody>
        </p:sp>
        <p:sp>
          <p:nvSpPr>
            <p:cNvPr id="34" name="MH_SubTitle_2"/>
            <p:cNvSpPr/>
            <p:nvPr/>
          </p:nvSpPr>
          <p:spPr>
            <a:xfrm>
              <a:off x="3050118" y="3130550"/>
              <a:ext cx="2084916" cy="673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smtClean="0">
                  <a:ln>
                    <a:noFill/>
                  </a:ln>
                  <a:solidFill>
                    <a:srgbClr val="FEC2C9"/>
                  </a:solidFill>
                  <a:effectLst/>
                  <a:uLnTx/>
                  <a:uFillTx/>
                  <a:latin typeface="+mn-lt"/>
                  <a:ea typeface="+mn-ea"/>
                  <a:cs typeface="+mn-cs"/>
                </a:rPr>
                <a:t>LOREM</a:t>
              </a:r>
              <a:endParaRPr kumimoji="0" lang="en-US" altLang="zh-CN" sz="2000" b="1" i="0" u="none" strike="noStrike" kern="1200" cap="none" spc="0" normalizeH="0" baseline="0" noProof="0" dirty="0" smtClean="0">
                <a:ln>
                  <a:noFill/>
                </a:ln>
                <a:solidFill>
                  <a:srgbClr val="FEC2C9"/>
                </a:solidFill>
                <a:effectLst/>
                <a:uLnTx/>
                <a:uFillTx/>
                <a:latin typeface="+mn-lt"/>
                <a:ea typeface="+mn-ea"/>
                <a:cs typeface="+mn-cs"/>
              </a:endParaRPr>
            </a:p>
          </p:txBody>
        </p:sp>
        <p:sp>
          <p:nvSpPr>
            <p:cNvPr id="36" name="MH_SubTitle_3"/>
            <p:cNvSpPr/>
            <p:nvPr/>
          </p:nvSpPr>
          <p:spPr>
            <a:xfrm>
              <a:off x="5251451" y="3130550"/>
              <a:ext cx="2084916" cy="673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smtClean="0">
                  <a:ln>
                    <a:noFill/>
                  </a:ln>
                  <a:solidFill>
                    <a:srgbClr val="FFE1E5"/>
                  </a:solidFill>
                  <a:effectLst/>
                  <a:uLnTx/>
                  <a:uFillTx/>
                  <a:latin typeface="+mn-lt"/>
                  <a:ea typeface="+mn-ea"/>
                  <a:cs typeface="+mn-cs"/>
                </a:rPr>
                <a:t>LOREM</a:t>
              </a:r>
              <a:endParaRPr kumimoji="0" lang="en-US" altLang="zh-CN" sz="2000" b="1" i="0" u="none" strike="noStrike" kern="1200" cap="none" spc="0" normalizeH="0" baseline="0" noProof="0" dirty="0" smtClean="0">
                <a:ln>
                  <a:noFill/>
                </a:ln>
                <a:solidFill>
                  <a:srgbClr val="FFE1E5"/>
                </a:solidFill>
                <a:effectLst/>
                <a:uLnTx/>
                <a:uFillTx/>
                <a:latin typeface="+mn-lt"/>
                <a:ea typeface="+mn-ea"/>
                <a:cs typeface="+mn-cs"/>
              </a:endParaRPr>
            </a:p>
          </p:txBody>
        </p:sp>
        <p:sp>
          <p:nvSpPr>
            <p:cNvPr id="37" name="MH_SubTitle_4"/>
            <p:cNvSpPr/>
            <p:nvPr/>
          </p:nvSpPr>
          <p:spPr>
            <a:xfrm>
              <a:off x="7450667" y="3130550"/>
              <a:ext cx="2084917" cy="673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smtClean="0">
                  <a:ln>
                    <a:noFill/>
                  </a:ln>
                  <a:solidFill>
                    <a:srgbClr val="FEC2C9"/>
                  </a:solidFill>
                  <a:effectLst/>
                  <a:uLnTx/>
                  <a:uFillTx/>
                  <a:latin typeface="+mn-lt"/>
                  <a:ea typeface="+mn-ea"/>
                  <a:cs typeface="+mn-cs"/>
                </a:rPr>
                <a:t>LOREM</a:t>
              </a:r>
              <a:endParaRPr kumimoji="0" lang="en-US" altLang="zh-CN" sz="2000" b="1" i="0" u="none" strike="noStrike" kern="1200" cap="none" spc="0" normalizeH="0" baseline="0" noProof="0" dirty="0" smtClean="0">
                <a:ln>
                  <a:noFill/>
                </a:ln>
                <a:solidFill>
                  <a:srgbClr val="FEC2C9"/>
                </a:solidFill>
                <a:effectLst/>
                <a:uLnTx/>
                <a:uFillTx/>
                <a:latin typeface="+mn-lt"/>
                <a:ea typeface="+mn-ea"/>
                <a:cs typeface="+mn-cs"/>
              </a:endParaRPr>
            </a:p>
          </p:txBody>
        </p:sp>
        <p:sp>
          <p:nvSpPr>
            <p:cNvPr id="39" name="MH_SubTitle_5"/>
            <p:cNvSpPr/>
            <p:nvPr/>
          </p:nvSpPr>
          <p:spPr>
            <a:xfrm>
              <a:off x="9649885" y="3125788"/>
              <a:ext cx="2084916" cy="673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smtClean="0">
                  <a:ln>
                    <a:noFill/>
                  </a:ln>
                  <a:solidFill>
                    <a:srgbClr val="FFE1E5"/>
                  </a:solidFill>
                  <a:effectLst/>
                  <a:uLnTx/>
                  <a:uFillTx/>
                  <a:latin typeface="+mn-lt"/>
                  <a:ea typeface="+mn-ea"/>
                  <a:cs typeface="+mn-cs"/>
                </a:rPr>
                <a:t>LOREM</a:t>
              </a:r>
              <a:endParaRPr kumimoji="0" lang="en-US" altLang="zh-CN" sz="2000" b="1" i="0" u="none" strike="noStrike" kern="1200" cap="none" spc="0" normalizeH="0" baseline="0" noProof="0" dirty="0" smtClean="0">
                <a:ln>
                  <a:noFill/>
                </a:ln>
                <a:solidFill>
                  <a:srgbClr val="FFE1E5"/>
                </a:solidFill>
                <a:effectLst/>
                <a:uLnTx/>
                <a:uFillTx/>
                <a:latin typeface="+mn-lt"/>
                <a:ea typeface="+mn-ea"/>
                <a:cs typeface="+mn-cs"/>
              </a:endParaRPr>
            </a:p>
          </p:txBody>
        </p:sp>
      </p:grpSp>
      <p:sp>
        <p:nvSpPr>
          <p:cNvPr id="49" name="KSO_Shape"/>
          <p:cNvSpPr/>
          <p:nvPr/>
        </p:nvSpPr>
        <p:spPr bwMode="auto">
          <a:xfrm>
            <a:off x="1568450" y="4322763"/>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FE1E5"/>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50" name="KSO_Shape"/>
          <p:cNvSpPr/>
          <p:nvPr/>
        </p:nvSpPr>
        <p:spPr bwMode="auto">
          <a:xfrm>
            <a:off x="5907088" y="4322763"/>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FE1E5"/>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51" name="KSO_Shape"/>
          <p:cNvSpPr/>
          <p:nvPr/>
        </p:nvSpPr>
        <p:spPr bwMode="auto">
          <a:xfrm>
            <a:off x="3767138" y="4322763"/>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EC2C9"/>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69" name="KSO_Shape"/>
          <p:cNvSpPr/>
          <p:nvPr/>
        </p:nvSpPr>
        <p:spPr bwMode="auto">
          <a:xfrm>
            <a:off x="8207375" y="4322763"/>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EC2C9"/>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70" name="KSO_Shape"/>
          <p:cNvSpPr/>
          <p:nvPr/>
        </p:nvSpPr>
        <p:spPr bwMode="auto">
          <a:xfrm>
            <a:off x="10336213" y="4322763"/>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FE1E5"/>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6"/>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8" name="TextBox 7"/>
          <p:cNvSpPr txBox="1"/>
          <p:nvPr/>
        </p:nvSpPr>
        <p:spPr>
          <a:xfrm>
            <a:off x="3846513" y="1998663"/>
            <a:ext cx="4795838" cy="769938"/>
          </a:xfrm>
          <a:prstGeom prst="rect">
            <a:avLst/>
          </a:prstGeom>
          <a:noFill/>
        </p:spPr>
        <p:txBody>
          <a:bodyPr>
            <a:spAutoFit/>
          </a:bodyPr>
          <a:lstStyle/>
          <a:p>
            <a:pPr marR="0" defTabSz="914400">
              <a:buClrTx/>
              <a:buSzTx/>
              <a:buFontTx/>
              <a:buNone/>
              <a:defRPr/>
            </a:pPr>
            <a:r>
              <a:rPr kumimoji="0" lang="en-US" altLang="zh-CN" sz="4400" kern="1200" cap="none" spc="0" normalizeH="0" baseline="0" noProof="0" dirty="0">
                <a:solidFill>
                  <a:schemeClr val="accent2">
                    <a:lumMod val="75000"/>
                  </a:schemeClr>
                </a:solidFill>
                <a:latin typeface="Brush Script Std" pitchFamily="66" charset="0"/>
                <a:ea typeface="Senty Pea 新蒂绿豆体" pitchFamily="66" charset="-122"/>
                <a:cs typeface="+mn-cs"/>
              </a:rPr>
              <a:t>Thank you so much</a:t>
            </a:r>
            <a:endParaRPr kumimoji="0" lang="zh-CN" altLang="en-US" sz="4400" kern="1200" cap="none" spc="0" normalizeH="0" baseline="0" noProof="0" dirty="0">
              <a:solidFill>
                <a:schemeClr val="accent2">
                  <a:lumMod val="75000"/>
                </a:schemeClr>
              </a:solidFill>
              <a:latin typeface="Brush Script Std" pitchFamily="66" charset="0"/>
              <a:ea typeface="Senty Pea 新蒂绿豆体" pitchFamily="66" charset="-122"/>
              <a:cs typeface="+mn-cs"/>
            </a:endParaRPr>
          </a:p>
        </p:txBody>
      </p:sp>
      <p:cxnSp>
        <p:nvCxnSpPr>
          <p:cNvPr id="10" name="直接连接符 9"/>
          <p:cNvCxnSpPr/>
          <p:nvPr/>
        </p:nvCxnSpPr>
        <p:spPr>
          <a:xfrm>
            <a:off x="3944938" y="2913063"/>
            <a:ext cx="4135438"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pic>
        <p:nvPicPr>
          <p:cNvPr id="19461" name="图片 11"/>
          <p:cNvPicPr>
            <a:picLocks noChangeAspect="1"/>
          </p:cNvPicPr>
          <p:nvPr/>
        </p:nvPicPr>
        <p:blipFill>
          <a:blip r:embed="rId2"/>
          <a:stretch>
            <a:fillRect/>
          </a:stretch>
        </p:blipFill>
        <p:spPr>
          <a:xfrm>
            <a:off x="3008313" y="2900363"/>
            <a:ext cx="6175375" cy="1677987"/>
          </a:xfrm>
          <a:prstGeom prst="rect">
            <a:avLst/>
          </a:prstGeom>
          <a:noFill/>
          <a:ln w="9525">
            <a:noFill/>
          </a:ln>
        </p:spPr>
      </p:pic>
      <p:sp>
        <p:nvSpPr>
          <p:cNvPr id="16" name="KSO_Shape"/>
          <p:cNvSpPr/>
          <p:nvPr/>
        </p:nvSpPr>
        <p:spPr bwMode="auto">
          <a:xfrm>
            <a:off x="5475288" y="2757488"/>
            <a:ext cx="1074738" cy="5048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19463" name="矩形 12"/>
          <p:cNvSpPr/>
          <p:nvPr/>
        </p:nvSpPr>
        <p:spPr>
          <a:xfrm>
            <a:off x="3857625" y="4454525"/>
            <a:ext cx="4454525" cy="461963"/>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None/>
            </a:pPr>
            <a:r>
              <a:rPr lang="en-US" altLang="zh-CN" sz="1200" dirty="0">
                <a:solidFill>
                  <a:schemeClr val="tx1"/>
                </a:solidFill>
                <a:ea typeface="宋体" panose="02010600030101010101" pitchFamily="2" charset="-122"/>
              </a:rPr>
              <a:t>We will be together forever. I will always love you. Thank you for loving me.I will repay you well.</a:t>
            </a:r>
            <a:endParaRPr lang="zh-CN" altLang="en-US" sz="1200" dirty="0">
              <a:solidFill>
                <a:schemeClr val="tx1"/>
              </a:solidFill>
              <a:ea typeface="宋体" panose="02010600030101010101" pitchFamily="2" charset="-122"/>
            </a:endParaRPr>
          </a:p>
        </p:txBody>
      </p:sp>
      <p:pic>
        <p:nvPicPr>
          <p:cNvPr id="19464" name="图片 14"/>
          <p:cNvPicPr>
            <a:picLocks noChangeAspect="1"/>
          </p:cNvPicPr>
          <p:nvPr/>
        </p:nvPicPr>
        <p:blipFill>
          <a:blip r:embed="rId3"/>
          <a:stretch>
            <a:fillRect/>
          </a:stretch>
        </p:blipFill>
        <p:spPr>
          <a:xfrm>
            <a:off x="5791200" y="4921250"/>
            <a:ext cx="300038" cy="273050"/>
          </a:xfrm>
          <a:prstGeom prst="rect">
            <a:avLst/>
          </a:prstGeom>
          <a:noFill/>
          <a:ln w="9525">
            <a:noFill/>
          </a:ln>
        </p:spPr>
      </p:pic>
      <p:cxnSp>
        <p:nvCxnSpPr>
          <p:cNvPr id="20" name="直接连接符 19"/>
          <p:cNvCxnSpPr/>
          <p:nvPr/>
        </p:nvCxnSpPr>
        <p:spPr>
          <a:xfrm>
            <a:off x="6245225" y="5068888"/>
            <a:ext cx="1325563"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319588" y="5068888"/>
            <a:ext cx="1325563" cy="0"/>
          </a:xfrm>
          <a:prstGeom prst="line">
            <a:avLst/>
          </a:prstGeom>
          <a:ln>
            <a:solidFill>
              <a:srgbClr val="FB3B5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665"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pitchFamily="34" charset="-122"/>
                <a:ea typeface="微软雅黑" panose="020B0503020204020204" pitchFamily="34" charset="-122"/>
              </a:rPr>
              <a:t> </a:t>
            </a:r>
            <a:endParaRPr lang="en-US" altLang="zh-CN" sz="12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3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6147" name="图片 2"/>
          <p:cNvPicPr>
            <a:picLocks noChangeAspect="1"/>
          </p:cNvPicPr>
          <p:nvPr/>
        </p:nvPicPr>
        <p:blipFill>
          <a:blip r:embed="rId2"/>
          <a:stretch>
            <a:fillRect/>
          </a:stretch>
        </p:blipFill>
        <p:spPr>
          <a:xfrm>
            <a:off x="3013075" y="382588"/>
            <a:ext cx="6165850" cy="5741987"/>
          </a:xfrm>
          <a:prstGeom prst="rect">
            <a:avLst/>
          </a:prstGeom>
          <a:noFill/>
          <a:ln w="9525">
            <a:noFill/>
          </a:ln>
        </p:spPr>
      </p:pic>
      <p:sp>
        <p:nvSpPr>
          <p:cNvPr id="14" name="矩形 13"/>
          <p:cNvSpPr/>
          <p:nvPr/>
        </p:nvSpPr>
        <p:spPr>
          <a:xfrm>
            <a:off x="4067175" y="6219825"/>
            <a:ext cx="4454525" cy="431800"/>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We will be together forever. I will always love you. Thank you for loving me.I will repay you well.</a:t>
            </a:r>
            <a:endParaRPr kumimoji="0" lang="zh-CN" altLang="en-US"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17" name="TextBox 16"/>
          <p:cNvSpPr txBox="1"/>
          <p:nvPr/>
        </p:nvSpPr>
        <p:spPr>
          <a:xfrm>
            <a:off x="5149850" y="1897063"/>
            <a:ext cx="3141663" cy="1322388"/>
          </a:xfrm>
          <a:prstGeom prst="rect">
            <a:avLst/>
          </a:prstGeom>
          <a:noFill/>
        </p:spPr>
        <p:txBody>
          <a:bodyPr>
            <a:spAutoFit/>
          </a:bodyPr>
          <a:lstStyle/>
          <a:p>
            <a:pPr marR="0" defTabSz="914400">
              <a:buClrTx/>
              <a:buSzTx/>
              <a:buFontTx/>
              <a:buNone/>
              <a:defRPr/>
            </a:pPr>
            <a:r>
              <a:rPr kumimoji="0" lang="en-US" altLang="zh-CN" sz="8000" kern="1200" cap="none" spc="0" normalizeH="0" baseline="0" noProof="0" dirty="0">
                <a:solidFill>
                  <a:schemeClr val="accent3">
                    <a:lumMod val="75000"/>
                  </a:schemeClr>
                </a:solidFill>
                <a:latin typeface="Brush Script Std" pitchFamily="66" charset="0"/>
                <a:ea typeface="Senty Pea 新蒂绿豆体" pitchFamily="66" charset="-122"/>
                <a:cs typeface="+mn-cs"/>
              </a:rPr>
              <a:t>No.01</a:t>
            </a:r>
            <a:endParaRPr kumimoji="0" lang="zh-CN" altLang="en-US" sz="80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5" name="TextBox 24"/>
          <p:cNvSpPr txBox="1"/>
          <p:nvPr/>
        </p:nvSpPr>
        <p:spPr>
          <a:xfrm>
            <a:off x="4378325" y="2771775"/>
            <a:ext cx="2649538" cy="646113"/>
          </a:xfrm>
          <a:prstGeom prst="rect">
            <a:avLst/>
          </a:prstGeom>
          <a:noFill/>
        </p:spPr>
        <p:txBody>
          <a:bodyPr>
            <a:spAutoFit/>
          </a:bodyPr>
          <a:lstStyle/>
          <a:p>
            <a:pPr marR="0" defTabSz="914400">
              <a:buClrTx/>
              <a:buSzTx/>
              <a:buFontTx/>
              <a:buNone/>
              <a:defRPr/>
            </a:pPr>
            <a:r>
              <a:rPr kumimoji="0" lang="en-US" altLang="zh-CN" sz="3600" kern="1200" cap="none" spc="0" normalizeH="0" baseline="0" noProof="0" dirty="0">
                <a:solidFill>
                  <a:schemeClr val="accent3">
                    <a:lumMod val="75000"/>
                  </a:schemeClr>
                </a:solidFill>
                <a:latin typeface="Brush Script Std" pitchFamily="66" charset="0"/>
                <a:ea typeface="Senty Pea 新蒂绿豆体" pitchFamily="66" charset="-122"/>
                <a:cs typeface="+mn-cs"/>
              </a:rPr>
              <a:t>Our meeting</a:t>
            </a:r>
            <a:endParaRPr kumimoji="0" lang="zh-CN" altLang="en-US" sz="36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6" name="KSO_Shape"/>
          <p:cNvSpPr/>
          <p:nvPr/>
        </p:nvSpPr>
        <p:spPr bwMode="auto">
          <a:xfrm>
            <a:off x="5097463" y="2819400"/>
            <a:ext cx="219075" cy="21272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pic>
        <p:nvPicPr>
          <p:cNvPr id="6152" name="图片 26"/>
          <p:cNvPicPr>
            <a:picLocks noChangeAspect="1"/>
          </p:cNvPicPr>
          <p:nvPr/>
        </p:nvPicPr>
        <p:blipFill>
          <a:blip r:embed="rId3"/>
          <a:stretch>
            <a:fillRect/>
          </a:stretch>
        </p:blipFill>
        <p:spPr>
          <a:xfrm>
            <a:off x="5627688" y="3319463"/>
            <a:ext cx="298450" cy="273050"/>
          </a:xfrm>
          <a:prstGeom prst="rect">
            <a:avLst/>
          </a:prstGeom>
          <a:noFill/>
          <a:ln w="9525">
            <a:noFill/>
          </a:ln>
        </p:spPr>
      </p:pic>
      <p:cxnSp>
        <p:nvCxnSpPr>
          <p:cNvPr id="28" name="直接连接符 27"/>
          <p:cNvCxnSpPr/>
          <p:nvPr/>
        </p:nvCxnSpPr>
        <p:spPr>
          <a:xfrm>
            <a:off x="5992813" y="3467100"/>
            <a:ext cx="603250"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11738" y="3467100"/>
            <a:ext cx="538163"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7171" name="组合 20"/>
          <p:cNvGrpSpPr/>
          <p:nvPr/>
        </p:nvGrpSpPr>
        <p:grpSpPr>
          <a:xfrm>
            <a:off x="2333625" y="992188"/>
            <a:ext cx="7524750" cy="5514975"/>
            <a:chOff x="1636184" y="693243"/>
            <a:chExt cx="9146116" cy="5079602"/>
          </a:xfrm>
        </p:grpSpPr>
        <p:sp>
          <p:nvSpPr>
            <p:cNvPr id="22" name="MH_Picture_1"/>
            <p:cNvSpPr/>
            <p:nvPr>
              <p:custDataLst>
                <p:tags r:id="rId2"/>
              </p:custDataLst>
            </p:nvPr>
          </p:nvSpPr>
          <p:spPr>
            <a:xfrm>
              <a:off x="2506416" y="1743086"/>
              <a:ext cx="2253726" cy="1691738"/>
            </a:xfrm>
            <a:prstGeom prst="ellipse">
              <a:avLst/>
            </a:prstGeom>
            <a:blipFill dpi="0" rotWithShape="1">
              <a:blip r:embed="rId3"/>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sp>
          <p:nvSpPr>
            <p:cNvPr id="24" name="MH_Picture_2"/>
            <p:cNvSpPr/>
            <p:nvPr>
              <p:custDataLst>
                <p:tags r:id="rId4"/>
              </p:custDataLst>
            </p:nvPr>
          </p:nvSpPr>
          <p:spPr>
            <a:xfrm>
              <a:off x="7683426" y="1743086"/>
              <a:ext cx="2253726" cy="169173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cxnSp>
          <p:nvCxnSpPr>
            <p:cNvPr id="25" name="MH_Other_1"/>
            <p:cNvCxnSpPr/>
            <p:nvPr>
              <p:custDataLst>
                <p:tags r:id="rId6"/>
              </p:custDataLst>
            </p:nvPr>
          </p:nvCxnSpPr>
          <p:spPr>
            <a:xfrm>
              <a:off x="6222750" y="1794262"/>
              <a:ext cx="0" cy="3178772"/>
            </a:xfrm>
            <a:prstGeom prst="line">
              <a:avLst/>
            </a:prstGeom>
            <a:ln>
              <a:solidFill>
                <a:srgbClr val="FFE1E5"/>
              </a:solidFill>
              <a:prstDash val="sysDash"/>
            </a:ln>
          </p:spPr>
          <p:style>
            <a:lnRef idx="1">
              <a:schemeClr val="accent1"/>
            </a:lnRef>
            <a:fillRef idx="0">
              <a:schemeClr val="accent1"/>
            </a:fillRef>
            <a:effectRef idx="0">
              <a:schemeClr val="accent1"/>
            </a:effectRef>
            <a:fontRef idx="minor">
              <a:schemeClr val="tx1"/>
            </a:fontRef>
          </p:style>
        </p:cxnSp>
        <p:sp>
          <p:nvSpPr>
            <p:cNvPr id="26" name="MH_PageTitle"/>
            <p:cNvSpPr txBox="1">
              <a:spLocks noChangeArrowheads="1"/>
            </p:cNvSpPr>
            <p:nvPr>
              <p:custDataLst>
                <p:tags r:id="rId7"/>
              </p:custDataLst>
            </p:nvPr>
          </p:nvSpPr>
          <p:spPr bwMode="auto">
            <a:xfrm>
              <a:off x="1780902" y="693243"/>
              <a:ext cx="8630923" cy="66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da-DK" altLang="zh-CN" sz="4000" b="1" i="0" u="none" strike="noStrike" kern="1200" cap="none" spc="0" normalizeH="0" baseline="0" noProof="0" dirty="0" smtClean="0">
                  <a:ln>
                    <a:noFill/>
                  </a:ln>
                  <a:solidFill>
                    <a:schemeClr val="bg1"/>
                  </a:solidFill>
                  <a:effectLst/>
                  <a:uLnTx/>
                  <a:uFillTx/>
                  <a:latin typeface="+mj-lt"/>
                  <a:ea typeface="+mj-ea"/>
                  <a:cs typeface="+mn-cs"/>
                </a:rPr>
                <a:t>LOREM IPSUM DOLOR</a:t>
              </a:r>
              <a:endParaRPr kumimoji="0" lang="zh-CN" altLang="en-US" sz="4000" b="1" i="0" u="none" strike="noStrike" kern="1200" cap="none" spc="0" normalizeH="0" baseline="0" noProof="0" dirty="0" smtClean="0">
                <a:ln>
                  <a:noFill/>
                </a:ln>
                <a:solidFill>
                  <a:schemeClr val="bg1"/>
                </a:solidFill>
                <a:effectLst/>
                <a:uLnTx/>
                <a:uFillTx/>
                <a:latin typeface="+mj-lt"/>
                <a:ea typeface="+mj-ea"/>
                <a:cs typeface="+mn-cs"/>
              </a:endParaRPr>
            </a:p>
          </p:txBody>
        </p:sp>
        <p:sp>
          <p:nvSpPr>
            <p:cNvPr id="27" name="MH_SubTitle_1"/>
            <p:cNvSpPr/>
            <p:nvPr>
              <p:custDataLst>
                <p:tags r:id="rId8"/>
              </p:custDataLst>
            </p:nvPr>
          </p:nvSpPr>
          <p:spPr>
            <a:xfrm>
              <a:off x="2599035" y="3560571"/>
              <a:ext cx="2002884" cy="318755"/>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8" name="MH_Text_1"/>
            <p:cNvSpPr txBox="1">
              <a:spLocks noChangeArrowheads="1"/>
            </p:cNvSpPr>
            <p:nvPr>
              <p:custDataLst>
                <p:tags r:id="rId9"/>
              </p:custDataLst>
            </p:nvPr>
          </p:nvSpPr>
          <p:spPr bwMode="auto">
            <a:xfrm>
              <a:off x="1636184" y="4222938"/>
              <a:ext cx="3969106" cy="154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lt"/>
                  <a:ea typeface="+mn-ea"/>
                  <a:cs typeface="+mn-cs"/>
                </a:rPr>
                <a:t>LOREM IPSUM DOLOR SIT  CONSECTETUR ADIPISICING ELIT SED DO EIUSMOD TE</a:t>
              </a:r>
              <a:endParaRPr kumimoji="0" lang="zh-CN" altLang="en-US" sz="1400" b="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9" name="MH_SubTitle_2"/>
            <p:cNvSpPr/>
            <p:nvPr>
              <p:custDataLst>
                <p:tags r:id="rId10"/>
              </p:custDataLst>
            </p:nvPr>
          </p:nvSpPr>
          <p:spPr>
            <a:xfrm>
              <a:off x="7774116" y="3560571"/>
              <a:ext cx="2004813" cy="318755"/>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30" name="MH_Text_2"/>
            <p:cNvSpPr txBox="1">
              <a:spLocks noChangeArrowheads="1"/>
            </p:cNvSpPr>
            <p:nvPr>
              <p:custDataLst>
                <p:tags r:id="rId11"/>
              </p:custDataLst>
            </p:nvPr>
          </p:nvSpPr>
          <p:spPr bwMode="auto">
            <a:xfrm>
              <a:off x="6813195" y="4222938"/>
              <a:ext cx="3969105" cy="154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lt"/>
                  <a:ea typeface="+mn-ea"/>
                  <a:cs typeface="+mn-cs"/>
                </a:rPr>
                <a:t>LOREM IPSUM DOLOR SIT  CONSECTETUR ADIPISICING ELIT SED DO EIUSMOD TE</a:t>
              </a:r>
              <a:endParaRPr kumimoji="0" lang="zh-CN" altLang="en-US" sz="1400" b="0" i="0" u="none" strike="noStrike" kern="1200" cap="none" spc="0" normalizeH="0" baseline="0" noProof="0" dirty="0" smtClean="0">
                <a:ln>
                  <a:noFill/>
                </a:ln>
                <a:solidFill>
                  <a:schemeClr val="bg1"/>
                </a:solidFill>
                <a:effectLst/>
                <a:uLnTx/>
                <a:uFillTx/>
                <a:latin typeface="+mn-lt"/>
                <a:ea typeface="+mn-ea"/>
                <a:cs typeface="+mn-c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18"/>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 name="MH_Picture_2"/>
          <p:cNvSpPr/>
          <p:nvPr>
            <p:custDataLst>
              <p:tags r:id="rId2"/>
            </p:custDataLst>
          </p:nvPr>
        </p:nvSpPr>
        <p:spPr>
          <a:xfrm>
            <a:off x="8372475" y="1331913"/>
            <a:ext cx="1168400" cy="11557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cxnSp>
        <p:nvCxnSpPr>
          <p:cNvPr id="15" name="MH_Other_1"/>
          <p:cNvCxnSpPr/>
          <p:nvPr>
            <p:custDataLst>
              <p:tags r:id="rId4"/>
            </p:custDataLst>
          </p:nvPr>
        </p:nvCxnSpPr>
        <p:spPr>
          <a:xfrm>
            <a:off x="6107113" y="2187575"/>
            <a:ext cx="0" cy="3451225"/>
          </a:xfrm>
          <a:prstGeom prst="line">
            <a:avLst/>
          </a:prstGeom>
          <a:ln>
            <a:solidFill>
              <a:srgbClr val="FFE1E5"/>
            </a:solidFill>
            <a:prstDash val="sysDash"/>
          </a:ln>
        </p:spPr>
        <p:style>
          <a:lnRef idx="1">
            <a:schemeClr val="accent1"/>
          </a:lnRef>
          <a:fillRef idx="0">
            <a:schemeClr val="accent1"/>
          </a:fillRef>
          <a:effectRef idx="0">
            <a:schemeClr val="accent1"/>
          </a:effectRef>
          <a:fontRef idx="minor">
            <a:schemeClr val="tx1"/>
          </a:fontRef>
        </p:style>
      </p:cxnSp>
      <p:sp>
        <p:nvSpPr>
          <p:cNvPr id="13" name="MH_Picture_1"/>
          <p:cNvSpPr/>
          <p:nvPr>
            <p:custDataLst>
              <p:tags r:id="rId5"/>
            </p:custDataLst>
          </p:nvPr>
        </p:nvSpPr>
        <p:spPr>
          <a:xfrm>
            <a:off x="2540000" y="1331913"/>
            <a:ext cx="1169988" cy="1155700"/>
          </a:xfrm>
          <a:prstGeom prst="ellipse">
            <a:avLst/>
          </a:prstGeom>
          <a:blipFill dpi="0" rotWithShape="1">
            <a:blip r:embed="rId6"/>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sp>
        <p:nvSpPr>
          <p:cNvPr id="17" name="MH_SubTitle_1"/>
          <p:cNvSpPr/>
          <p:nvPr>
            <p:custDataLst>
              <p:tags r:id="rId7"/>
            </p:custDataLst>
          </p:nvPr>
        </p:nvSpPr>
        <p:spPr>
          <a:xfrm>
            <a:off x="3125788" y="2209800"/>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sp>
        <p:nvSpPr>
          <p:cNvPr id="31" name="MH_SubTitle_1"/>
          <p:cNvSpPr/>
          <p:nvPr>
            <p:custDataLst>
              <p:tags r:id="rId8"/>
            </p:custDataLst>
          </p:nvPr>
        </p:nvSpPr>
        <p:spPr>
          <a:xfrm>
            <a:off x="8969375" y="2209800"/>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sp>
        <p:nvSpPr>
          <p:cNvPr id="32" name="MH_Text_1"/>
          <p:cNvSpPr/>
          <p:nvPr>
            <p:custDataLst>
              <p:tags r:id="rId9"/>
            </p:custDataLst>
          </p:nvPr>
        </p:nvSpPr>
        <p:spPr>
          <a:xfrm>
            <a:off x="922338" y="2587625"/>
            <a:ext cx="4797425" cy="2651125"/>
          </a:xfrm>
          <a:prstGeom prst="rect">
            <a:avLst/>
          </a:prstGeom>
        </p:spPr>
        <p:txBody>
          <a:bodyPr lIns="0" tIns="0" rIns="0" bIns="0">
            <a:normAutofit/>
          </a:bodyPr>
          <a:lstStyle/>
          <a:p>
            <a:pPr marL="0" marR="0" lvl="0" indent="0" algn="ctr" defTabSz="914400" rtl="0" eaLnBrk="1" fontAlgn="base" latinLnBrk="0" hangingPunct="1">
              <a:lnSpc>
                <a:spcPct val="150000"/>
              </a:lnSpc>
              <a:spcBef>
                <a:spcPts val="600"/>
              </a:spcBef>
              <a:spcAft>
                <a:spcPts val="600"/>
              </a:spcAft>
              <a:buClrTx/>
              <a:buSzTx/>
              <a:buFontTx/>
              <a:buNone/>
              <a:defRPr/>
            </a:pPr>
            <a:r>
              <a:rPr kumimoji="0" lang="en-US" altLang="zh-CN" sz="1400" b="0" i="0" u="none" strike="noStrike" kern="10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cs typeface="+mn-cs"/>
              </a:rPr>
              <a:t>Lorem ipsum doleor ameeeet consectetur adipisicing elitsedd ododo eiusmod tempor incididunt ut labore et dolore magna aliqreua Urwrt enimimimimim adminim veniamquis nostrud exercitation ullamco laboris nisi ut aliquip ex ea commodo consequat Duis aute irure dolor in reprehenderit ipsum doleor ameeeet consectetur .</a:t>
            </a:r>
            <a:endParaRPr kumimoji="0" lang="zh-CN" altLang="en-US" sz="1400" b="0" i="0" u="none" strike="noStrike" kern="10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33" name="MH_Text_1"/>
          <p:cNvSpPr/>
          <p:nvPr>
            <p:custDataLst>
              <p:tags r:id="rId10"/>
            </p:custDataLst>
          </p:nvPr>
        </p:nvSpPr>
        <p:spPr>
          <a:xfrm>
            <a:off x="6557963" y="2587625"/>
            <a:ext cx="4797425" cy="2651125"/>
          </a:xfrm>
          <a:prstGeom prst="rect">
            <a:avLst/>
          </a:prstGeom>
        </p:spPr>
        <p:txBody>
          <a:bodyPr lIns="0" tIns="0" rIns="0" bIns="0">
            <a:normAutofit/>
          </a:bodyPr>
          <a:lstStyle/>
          <a:p>
            <a:pPr marL="0" marR="0" lvl="0" indent="0" algn="ctr" defTabSz="914400" rtl="0" eaLnBrk="1" fontAlgn="base" latinLnBrk="0" hangingPunct="1">
              <a:lnSpc>
                <a:spcPct val="150000"/>
              </a:lnSpc>
              <a:spcBef>
                <a:spcPts val="600"/>
              </a:spcBef>
              <a:spcAft>
                <a:spcPts val="600"/>
              </a:spcAft>
              <a:buClrTx/>
              <a:buSzTx/>
              <a:buFontTx/>
              <a:buNone/>
              <a:defRPr/>
            </a:pPr>
            <a:r>
              <a:rPr kumimoji="0" lang="en-US" altLang="zh-CN" sz="1400" b="0" i="0" u="none" strike="noStrike" kern="10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cs typeface="+mn-cs"/>
              </a:rPr>
              <a:t>Lorem ipsum doleor ameeeet consectetur adipisicing elitsedd ododo eiusmod tempor incididunt ut labore et dolore magna aliqreua Urwrt enimimimimim adminim veniamquis nostrud exercitation ullamco laboris nisi ut aliquip ex ea commodo consequat Duis aute irure dolor in reprehenderit ipsum doleor ameeeet consectetur .</a:t>
            </a:r>
            <a:endParaRPr kumimoji="0" lang="zh-CN" altLang="en-US" sz="1400" b="0" i="0" u="none" strike="noStrike" kern="100" cap="none" spc="0" normalizeH="0" baseline="0" noProof="0" dirty="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35" name="KSO_Shape"/>
          <p:cNvSpPr/>
          <p:nvPr/>
        </p:nvSpPr>
        <p:spPr bwMode="auto">
          <a:xfrm>
            <a:off x="2965450" y="4619625"/>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FE1E5"/>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
        <p:nvSpPr>
          <p:cNvPr id="38" name="KSO_Shape"/>
          <p:cNvSpPr/>
          <p:nvPr/>
        </p:nvSpPr>
        <p:spPr bwMode="auto">
          <a:xfrm>
            <a:off x="8601075" y="4619625"/>
            <a:ext cx="711200" cy="415925"/>
          </a:xfrm>
          <a:custGeom>
            <a:avLst/>
            <a:gdLst>
              <a:gd name="T0" fmla="*/ 1256562 w 1655763"/>
              <a:gd name="T1" fmla="*/ 503112 h 779463"/>
              <a:gd name="T2" fmla="*/ 1450624 w 1655763"/>
              <a:gd name="T3" fmla="*/ 535755 h 779463"/>
              <a:gd name="T4" fmla="*/ 1590953 w 1655763"/>
              <a:gd name="T5" fmla="*/ 545156 h 779463"/>
              <a:gd name="T6" fmla="*/ 1696592 w 1655763"/>
              <a:gd name="T7" fmla="*/ 540194 h 779463"/>
              <a:gd name="T8" fmla="*/ 1792059 w 1655763"/>
              <a:gd name="T9" fmla="*/ 520348 h 779463"/>
              <a:gd name="T10" fmla="*/ 1870569 w 1655763"/>
              <a:gd name="T11" fmla="*/ 481698 h 779463"/>
              <a:gd name="T12" fmla="*/ 1828836 w 1655763"/>
              <a:gd name="T13" fmla="*/ 893522 h 779463"/>
              <a:gd name="T14" fmla="*/ 1674161 w 1655763"/>
              <a:gd name="T15" fmla="*/ 873676 h 779463"/>
              <a:gd name="T16" fmla="*/ 1563044 w 1655763"/>
              <a:gd name="T17" fmla="*/ 845733 h 779463"/>
              <a:gd name="T18" fmla="*/ 1447494 w 1655763"/>
              <a:gd name="T19" fmla="*/ 801600 h 779463"/>
              <a:gd name="T20" fmla="*/ 1334813 w 1655763"/>
              <a:gd name="T21" fmla="*/ 736836 h 779463"/>
              <a:gd name="T22" fmla="*/ 1233608 w 1655763"/>
              <a:gd name="T23" fmla="*/ 647786 h 779463"/>
              <a:gd name="T24" fmla="*/ 1184049 w 1655763"/>
              <a:gd name="T25" fmla="*/ 584067 h 779463"/>
              <a:gd name="T26" fmla="*/ 1147011 w 1655763"/>
              <a:gd name="T27" fmla="*/ 520869 h 779463"/>
              <a:gd name="T28" fmla="*/ 777546 w 1655763"/>
              <a:gd name="T29" fmla="*/ 480654 h 779463"/>
              <a:gd name="T30" fmla="*/ 744102 w 1655763"/>
              <a:gd name="T31" fmla="*/ 548812 h 779463"/>
              <a:gd name="T32" fmla="*/ 704651 w 1655763"/>
              <a:gd name="T33" fmla="*/ 609137 h 779463"/>
              <a:gd name="T34" fmla="*/ 630972 w 1655763"/>
              <a:gd name="T35" fmla="*/ 689047 h 779463"/>
              <a:gd name="T36" fmla="*/ 523589 w 1655763"/>
              <a:gd name="T37" fmla="*/ 767390 h 779463"/>
              <a:gd name="T38" fmla="*/ 408629 w 1655763"/>
              <a:gd name="T39" fmla="*/ 822753 h 779463"/>
              <a:gd name="T40" fmla="*/ 293670 w 1655763"/>
              <a:gd name="T41" fmla="*/ 859573 h 779463"/>
              <a:gd name="T42" fmla="*/ 173485 w 1655763"/>
              <a:gd name="T43" fmla="*/ 883599 h 779463"/>
              <a:gd name="T44" fmla="*/ 26388 w 1655763"/>
              <a:gd name="T45" fmla="*/ 895350 h 779463"/>
              <a:gd name="T46" fmla="*/ 65579 w 1655763"/>
              <a:gd name="T47" fmla="*/ 500762 h 779463"/>
              <a:gd name="T48" fmla="*/ 152583 w 1655763"/>
              <a:gd name="T49" fmla="*/ 530793 h 779463"/>
              <a:gd name="T50" fmla="*/ 253433 w 1655763"/>
              <a:gd name="T51" fmla="*/ 544111 h 779463"/>
              <a:gd name="T52" fmla="*/ 361861 w 1655763"/>
              <a:gd name="T53" fmla="*/ 543851 h 779463"/>
              <a:gd name="T54" fmla="*/ 544229 w 1655763"/>
              <a:gd name="T55" fmla="*/ 523221 h 779463"/>
              <a:gd name="T56" fmla="*/ 730256 w 1655763"/>
              <a:gd name="T57" fmla="*/ 484309 h 779463"/>
              <a:gd name="T58" fmla="*/ 1009861 w 1655763"/>
              <a:gd name="T59" fmla="*/ 81278 h 779463"/>
              <a:gd name="T60" fmla="*/ 1030672 w 1655763"/>
              <a:gd name="T61" fmla="*/ 93802 h 779463"/>
              <a:gd name="T62" fmla="*/ 1039256 w 1655763"/>
              <a:gd name="T63" fmla="*/ 117282 h 779463"/>
              <a:gd name="T64" fmla="*/ 1032753 w 1655763"/>
              <a:gd name="T65" fmla="*/ 408706 h 779463"/>
              <a:gd name="T66" fmla="*/ 1013503 w 1655763"/>
              <a:gd name="T67" fmla="*/ 423055 h 779463"/>
              <a:gd name="T68" fmla="*/ 893062 w 1655763"/>
              <a:gd name="T69" fmla="*/ 423055 h 779463"/>
              <a:gd name="T70" fmla="*/ 873811 w 1655763"/>
              <a:gd name="T71" fmla="*/ 408706 h 779463"/>
              <a:gd name="T72" fmla="*/ 867569 w 1655763"/>
              <a:gd name="T73" fmla="*/ 117282 h 779463"/>
              <a:gd name="T74" fmla="*/ 875893 w 1655763"/>
              <a:gd name="T75" fmla="*/ 93802 h 779463"/>
              <a:gd name="T76" fmla="*/ 896703 w 1655763"/>
              <a:gd name="T77" fmla="*/ 81278 h 779463"/>
              <a:gd name="T78" fmla="*/ 1642981 w 1655763"/>
              <a:gd name="T79" fmla="*/ 3129 h 779463"/>
              <a:gd name="T80" fmla="*/ 1661026 w 1655763"/>
              <a:gd name="T81" fmla="*/ 19297 h 779463"/>
              <a:gd name="T82" fmla="*/ 1665209 w 1655763"/>
              <a:gd name="T83" fmla="*/ 471999 h 779463"/>
              <a:gd name="T84" fmla="*/ 1654749 w 1655763"/>
              <a:gd name="T85" fmla="*/ 494164 h 779463"/>
              <a:gd name="T86" fmla="*/ 1632521 w 1655763"/>
              <a:gd name="T87" fmla="*/ 504855 h 779463"/>
              <a:gd name="T88" fmla="*/ 1109488 w 1655763"/>
              <a:gd name="T89" fmla="*/ 422973 h 779463"/>
              <a:gd name="T90" fmla="*/ 1093273 w 1655763"/>
              <a:gd name="T91" fmla="*/ 404979 h 779463"/>
              <a:gd name="T92" fmla="*/ 1091182 w 1655763"/>
              <a:gd name="T93" fmla="*/ 106916 h 779463"/>
              <a:gd name="T94" fmla="*/ 1103473 w 1655763"/>
              <a:gd name="T95" fmla="*/ 86055 h 779463"/>
              <a:gd name="T96" fmla="*/ 1127270 w 1655763"/>
              <a:gd name="T97" fmla="*/ 77710 h 779463"/>
              <a:gd name="T98" fmla="*/ 793928 w 1655763"/>
              <a:gd name="T99" fmla="*/ 80839 h 779463"/>
              <a:gd name="T100" fmla="*/ 811981 w 1655763"/>
              <a:gd name="T101" fmla="*/ 97007 h 779463"/>
              <a:gd name="T102" fmla="*/ 816429 w 1655763"/>
              <a:gd name="T103" fmla="*/ 394548 h 779463"/>
              <a:gd name="T104" fmla="*/ 805701 w 1655763"/>
              <a:gd name="T105" fmla="*/ 416714 h 779463"/>
              <a:gd name="T106" fmla="*/ 783463 w 1655763"/>
              <a:gd name="T107" fmla="*/ 427406 h 779463"/>
              <a:gd name="T108" fmla="*/ 260192 w 1655763"/>
              <a:gd name="T109" fmla="*/ 500683 h 779463"/>
              <a:gd name="T110" fmla="*/ 243970 w 1655763"/>
              <a:gd name="T111" fmla="*/ 482689 h 779463"/>
              <a:gd name="T112" fmla="*/ 241878 w 1655763"/>
              <a:gd name="T113" fmla="*/ 29467 h 779463"/>
              <a:gd name="T114" fmla="*/ 254174 w 1655763"/>
              <a:gd name="T115" fmla="*/ 8606 h 779463"/>
              <a:gd name="T116" fmla="*/ 277983 w 1655763"/>
              <a:gd name="T117" fmla="*/ 0 h 7794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55763" h="779463">
                <a:moveTo>
                  <a:pt x="977900" y="409575"/>
                </a:moveTo>
                <a:lnTo>
                  <a:pt x="983114" y="411167"/>
                </a:lnTo>
                <a:lnTo>
                  <a:pt x="998304" y="415259"/>
                </a:lnTo>
                <a:lnTo>
                  <a:pt x="1022335" y="421624"/>
                </a:lnTo>
                <a:lnTo>
                  <a:pt x="1053848" y="429354"/>
                </a:lnTo>
                <a:lnTo>
                  <a:pt x="1072211" y="433674"/>
                </a:lnTo>
                <a:lnTo>
                  <a:pt x="1092162" y="437993"/>
                </a:lnTo>
                <a:lnTo>
                  <a:pt x="1113019" y="442313"/>
                </a:lnTo>
                <a:lnTo>
                  <a:pt x="1135690" y="447087"/>
                </a:lnTo>
                <a:lnTo>
                  <a:pt x="1159041" y="451406"/>
                </a:lnTo>
                <a:lnTo>
                  <a:pt x="1183526" y="455499"/>
                </a:lnTo>
                <a:lnTo>
                  <a:pt x="1208691" y="459591"/>
                </a:lnTo>
                <a:lnTo>
                  <a:pt x="1234536" y="463228"/>
                </a:lnTo>
                <a:lnTo>
                  <a:pt x="1260834" y="466411"/>
                </a:lnTo>
                <a:lnTo>
                  <a:pt x="1287813" y="469366"/>
                </a:lnTo>
                <a:lnTo>
                  <a:pt x="1315018" y="471640"/>
                </a:lnTo>
                <a:lnTo>
                  <a:pt x="1328394" y="472549"/>
                </a:lnTo>
                <a:lnTo>
                  <a:pt x="1341996" y="473459"/>
                </a:lnTo>
                <a:lnTo>
                  <a:pt x="1355599" y="473913"/>
                </a:lnTo>
                <a:lnTo>
                  <a:pt x="1369202" y="474368"/>
                </a:lnTo>
                <a:lnTo>
                  <a:pt x="1382804" y="474595"/>
                </a:lnTo>
                <a:lnTo>
                  <a:pt x="1396180" y="474595"/>
                </a:lnTo>
                <a:lnTo>
                  <a:pt x="1409556" y="474368"/>
                </a:lnTo>
                <a:lnTo>
                  <a:pt x="1422932" y="474141"/>
                </a:lnTo>
                <a:lnTo>
                  <a:pt x="1435854" y="473686"/>
                </a:lnTo>
                <a:lnTo>
                  <a:pt x="1449003" y="472549"/>
                </a:lnTo>
                <a:lnTo>
                  <a:pt x="1461926" y="471640"/>
                </a:lnTo>
                <a:lnTo>
                  <a:pt x="1474622" y="470276"/>
                </a:lnTo>
                <a:lnTo>
                  <a:pt x="1487091" y="468457"/>
                </a:lnTo>
                <a:lnTo>
                  <a:pt x="1499560" y="466638"/>
                </a:lnTo>
                <a:lnTo>
                  <a:pt x="1511575" y="464592"/>
                </a:lnTo>
                <a:lnTo>
                  <a:pt x="1523591" y="462091"/>
                </a:lnTo>
                <a:lnTo>
                  <a:pt x="1535153" y="459363"/>
                </a:lnTo>
                <a:lnTo>
                  <a:pt x="1546716" y="456181"/>
                </a:lnTo>
                <a:lnTo>
                  <a:pt x="1557598" y="452998"/>
                </a:lnTo>
                <a:lnTo>
                  <a:pt x="1568480" y="449360"/>
                </a:lnTo>
                <a:lnTo>
                  <a:pt x="1578908" y="445268"/>
                </a:lnTo>
                <a:lnTo>
                  <a:pt x="1589110" y="440721"/>
                </a:lnTo>
                <a:lnTo>
                  <a:pt x="1598859" y="435947"/>
                </a:lnTo>
                <a:lnTo>
                  <a:pt x="1608381" y="430718"/>
                </a:lnTo>
                <a:lnTo>
                  <a:pt x="1617222" y="425262"/>
                </a:lnTo>
                <a:lnTo>
                  <a:pt x="1625837" y="419351"/>
                </a:lnTo>
                <a:lnTo>
                  <a:pt x="1516110" y="589631"/>
                </a:lnTo>
                <a:lnTo>
                  <a:pt x="1655763" y="779463"/>
                </a:lnTo>
                <a:lnTo>
                  <a:pt x="1649869" y="779463"/>
                </a:lnTo>
                <a:lnTo>
                  <a:pt x="1632865" y="779463"/>
                </a:lnTo>
                <a:lnTo>
                  <a:pt x="1620623" y="779236"/>
                </a:lnTo>
                <a:lnTo>
                  <a:pt x="1606340" y="778781"/>
                </a:lnTo>
                <a:lnTo>
                  <a:pt x="1589564" y="777872"/>
                </a:lnTo>
                <a:lnTo>
                  <a:pt x="1570973" y="776280"/>
                </a:lnTo>
                <a:lnTo>
                  <a:pt x="1550796" y="774689"/>
                </a:lnTo>
                <a:lnTo>
                  <a:pt x="1528805" y="772188"/>
                </a:lnTo>
                <a:lnTo>
                  <a:pt x="1505454" y="769233"/>
                </a:lnTo>
                <a:lnTo>
                  <a:pt x="1480743" y="765368"/>
                </a:lnTo>
                <a:lnTo>
                  <a:pt x="1468047" y="763094"/>
                </a:lnTo>
                <a:lnTo>
                  <a:pt x="1455125" y="760594"/>
                </a:lnTo>
                <a:lnTo>
                  <a:pt x="1441749" y="757866"/>
                </a:lnTo>
                <a:lnTo>
                  <a:pt x="1428373" y="754910"/>
                </a:lnTo>
                <a:lnTo>
                  <a:pt x="1414770" y="751727"/>
                </a:lnTo>
                <a:lnTo>
                  <a:pt x="1400941" y="748317"/>
                </a:lnTo>
                <a:lnTo>
                  <a:pt x="1387112" y="744680"/>
                </a:lnTo>
                <a:lnTo>
                  <a:pt x="1373056" y="740815"/>
                </a:lnTo>
                <a:lnTo>
                  <a:pt x="1358546" y="736268"/>
                </a:lnTo>
                <a:lnTo>
                  <a:pt x="1344263" y="731948"/>
                </a:lnTo>
                <a:lnTo>
                  <a:pt x="1329981" y="727174"/>
                </a:lnTo>
                <a:lnTo>
                  <a:pt x="1315698" y="721945"/>
                </a:lnTo>
                <a:lnTo>
                  <a:pt x="1301415" y="716262"/>
                </a:lnTo>
                <a:lnTo>
                  <a:pt x="1286679" y="710805"/>
                </a:lnTo>
                <a:lnTo>
                  <a:pt x="1272396" y="704667"/>
                </a:lnTo>
                <a:lnTo>
                  <a:pt x="1258114" y="697847"/>
                </a:lnTo>
                <a:lnTo>
                  <a:pt x="1243831" y="691027"/>
                </a:lnTo>
                <a:lnTo>
                  <a:pt x="1229548" y="683752"/>
                </a:lnTo>
                <a:lnTo>
                  <a:pt x="1215492" y="676022"/>
                </a:lnTo>
                <a:lnTo>
                  <a:pt x="1201436" y="668065"/>
                </a:lnTo>
                <a:lnTo>
                  <a:pt x="1187607" y="659653"/>
                </a:lnTo>
                <a:lnTo>
                  <a:pt x="1173777" y="651014"/>
                </a:lnTo>
                <a:lnTo>
                  <a:pt x="1160175" y="641466"/>
                </a:lnTo>
                <a:lnTo>
                  <a:pt x="1146799" y="631690"/>
                </a:lnTo>
                <a:lnTo>
                  <a:pt x="1133876" y="621687"/>
                </a:lnTo>
                <a:lnTo>
                  <a:pt x="1120727" y="611229"/>
                </a:lnTo>
                <a:lnTo>
                  <a:pt x="1108258" y="599862"/>
                </a:lnTo>
                <a:lnTo>
                  <a:pt x="1096016" y="588267"/>
                </a:lnTo>
                <a:lnTo>
                  <a:pt x="1084000" y="576218"/>
                </a:lnTo>
                <a:lnTo>
                  <a:pt x="1072211" y="563942"/>
                </a:lnTo>
                <a:lnTo>
                  <a:pt x="1060876" y="550983"/>
                </a:lnTo>
                <a:lnTo>
                  <a:pt x="1055208" y="544163"/>
                </a:lnTo>
                <a:lnTo>
                  <a:pt x="1049994" y="537342"/>
                </a:lnTo>
                <a:lnTo>
                  <a:pt x="1044553" y="530295"/>
                </a:lnTo>
                <a:lnTo>
                  <a:pt x="1039112" y="523247"/>
                </a:lnTo>
                <a:lnTo>
                  <a:pt x="1034124" y="515972"/>
                </a:lnTo>
                <a:lnTo>
                  <a:pt x="1029136" y="508470"/>
                </a:lnTo>
                <a:lnTo>
                  <a:pt x="1024149" y="501195"/>
                </a:lnTo>
                <a:lnTo>
                  <a:pt x="1019388" y="493465"/>
                </a:lnTo>
                <a:lnTo>
                  <a:pt x="1014627" y="485735"/>
                </a:lnTo>
                <a:lnTo>
                  <a:pt x="1010093" y="477778"/>
                </a:lnTo>
                <a:lnTo>
                  <a:pt x="1005785" y="469821"/>
                </a:lnTo>
                <a:lnTo>
                  <a:pt x="1001251" y="461637"/>
                </a:lnTo>
                <a:lnTo>
                  <a:pt x="996944" y="453452"/>
                </a:lnTo>
                <a:lnTo>
                  <a:pt x="992863" y="444586"/>
                </a:lnTo>
                <a:lnTo>
                  <a:pt x="989009" y="436174"/>
                </a:lnTo>
                <a:lnTo>
                  <a:pt x="985155" y="427535"/>
                </a:lnTo>
                <a:lnTo>
                  <a:pt x="981301" y="418442"/>
                </a:lnTo>
                <a:lnTo>
                  <a:pt x="977900" y="409575"/>
                </a:lnTo>
                <a:close/>
                <a:moveTo>
                  <a:pt x="679450" y="409575"/>
                </a:moveTo>
                <a:lnTo>
                  <a:pt x="675817" y="418442"/>
                </a:lnTo>
                <a:lnTo>
                  <a:pt x="671956" y="427535"/>
                </a:lnTo>
                <a:lnTo>
                  <a:pt x="668096" y="436174"/>
                </a:lnTo>
                <a:lnTo>
                  <a:pt x="664008" y="444586"/>
                </a:lnTo>
                <a:lnTo>
                  <a:pt x="659920" y="453452"/>
                </a:lnTo>
                <a:lnTo>
                  <a:pt x="655833" y="461637"/>
                </a:lnTo>
                <a:lnTo>
                  <a:pt x="651518" y="469821"/>
                </a:lnTo>
                <a:lnTo>
                  <a:pt x="646749" y="477778"/>
                </a:lnTo>
                <a:lnTo>
                  <a:pt x="642207" y="485735"/>
                </a:lnTo>
                <a:lnTo>
                  <a:pt x="637666" y="493465"/>
                </a:lnTo>
                <a:lnTo>
                  <a:pt x="632670" y="501195"/>
                </a:lnTo>
                <a:lnTo>
                  <a:pt x="627901" y="508470"/>
                </a:lnTo>
                <a:lnTo>
                  <a:pt x="622678" y="515972"/>
                </a:lnTo>
                <a:lnTo>
                  <a:pt x="617682" y="523247"/>
                </a:lnTo>
                <a:lnTo>
                  <a:pt x="612459" y="530295"/>
                </a:lnTo>
                <a:lnTo>
                  <a:pt x="607236" y="537342"/>
                </a:lnTo>
                <a:lnTo>
                  <a:pt x="601558" y="544163"/>
                </a:lnTo>
                <a:lnTo>
                  <a:pt x="596108" y="550983"/>
                </a:lnTo>
                <a:lnTo>
                  <a:pt x="584527" y="563942"/>
                </a:lnTo>
                <a:lnTo>
                  <a:pt x="572945" y="576218"/>
                </a:lnTo>
                <a:lnTo>
                  <a:pt x="560910" y="588267"/>
                </a:lnTo>
                <a:lnTo>
                  <a:pt x="548420" y="599862"/>
                </a:lnTo>
                <a:lnTo>
                  <a:pt x="535930" y="611229"/>
                </a:lnTo>
                <a:lnTo>
                  <a:pt x="522986" y="621687"/>
                </a:lnTo>
                <a:lnTo>
                  <a:pt x="510042" y="631690"/>
                </a:lnTo>
                <a:lnTo>
                  <a:pt x="496416" y="641466"/>
                </a:lnTo>
                <a:lnTo>
                  <a:pt x="482791" y="651014"/>
                </a:lnTo>
                <a:lnTo>
                  <a:pt x="469393" y="659653"/>
                </a:lnTo>
                <a:lnTo>
                  <a:pt x="455086" y="668065"/>
                </a:lnTo>
                <a:lnTo>
                  <a:pt x="441461" y="676022"/>
                </a:lnTo>
                <a:lnTo>
                  <a:pt x="426927" y="683752"/>
                </a:lnTo>
                <a:lnTo>
                  <a:pt x="412848" y="691027"/>
                </a:lnTo>
                <a:lnTo>
                  <a:pt x="398541" y="697847"/>
                </a:lnTo>
                <a:lnTo>
                  <a:pt x="384007" y="704667"/>
                </a:lnTo>
                <a:lnTo>
                  <a:pt x="369701" y="710805"/>
                </a:lnTo>
                <a:lnTo>
                  <a:pt x="355167" y="716262"/>
                </a:lnTo>
                <a:lnTo>
                  <a:pt x="340633" y="721945"/>
                </a:lnTo>
                <a:lnTo>
                  <a:pt x="326327" y="727174"/>
                </a:lnTo>
                <a:lnTo>
                  <a:pt x="312020" y="731948"/>
                </a:lnTo>
                <a:lnTo>
                  <a:pt x="297714" y="736268"/>
                </a:lnTo>
                <a:lnTo>
                  <a:pt x="283634" y="740815"/>
                </a:lnTo>
                <a:lnTo>
                  <a:pt x="269555" y="744680"/>
                </a:lnTo>
                <a:lnTo>
                  <a:pt x="255248" y="748317"/>
                </a:lnTo>
                <a:lnTo>
                  <a:pt x="241622" y="751727"/>
                </a:lnTo>
                <a:lnTo>
                  <a:pt x="227997" y="754910"/>
                </a:lnTo>
                <a:lnTo>
                  <a:pt x="214372" y="757866"/>
                </a:lnTo>
                <a:lnTo>
                  <a:pt x="201201" y="760594"/>
                </a:lnTo>
                <a:lnTo>
                  <a:pt x="188256" y="763094"/>
                </a:lnTo>
                <a:lnTo>
                  <a:pt x="175312" y="765368"/>
                </a:lnTo>
                <a:lnTo>
                  <a:pt x="150787" y="769233"/>
                </a:lnTo>
                <a:lnTo>
                  <a:pt x="127397" y="772188"/>
                </a:lnTo>
                <a:lnTo>
                  <a:pt x="105369" y="774689"/>
                </a:lnTo>
                <a:lnTo>
                  <a:pt x="84931" y="776280"/>
                </a:lnTo>
                <a:lnTo>
                  <a:pt x="66537" y="777872"/>
                </a:lnTo>
                <a:lnTo>
                  <a:pt x="49959" y="778781"/>
                </a:lnTo>
                <a:lnTo>
                  <a:pt x="35199" y="779236"/>
                </a:lnTo>
                <a:lnTo>
                  <a:pt x="22936" y="779463"/>
                </a:lnTo>
                <a:lnTo>
                  <a:pt x="6131" y="779463"/>
                </a:lnTo>
                <a:lnTo>
                  <a:pt x="0" y="779463"/>
                </a:lnTo>
                <a:lnTo>
                  <a:pt x="139887" y="589631"/>
                </a:lnTo>
                <a:lnTo>
                  <a:pt x="30203" y="419351"/>
                </a:lnTo>
                <a:lnTo>
                  <a:pt x="38605" y="425262"/>
                </a:lnTo>
                <a:lnTo>
                  <a:pt x="47916" y="430718"/>
                </a:lnTo>
                <a:lnTo>
                  <a:pt x="56999" y="435947"/>
                </a:lnTo>
                <a:lnTo>
                  <a:pt x="66991" y="440721"/>
                </a:lnTo>
                <a:lnTo>
                  <a:pt x="76983" y="445268"/>
                </a:lnTo>
                <a:lnTo>
                  <a:pt x="87429" y="449360"/>
                </a:lnTo>
                <a:lnTo>
                  <a:pt x="98329" y="452998"/>
                </a:lnTo>
                <a:lnTo>
                  <a:pt x="109684" y="456181"/>
                </a:lnTo>
                <a:lnTo>
                  <a:pt x="120811" y="459363"/>
                </a:lnTo>
                <a:lnTo>
                  <a:pt x="132620" y="462091"/>
                </a:lnTo>
                <a:lnTo>
                  <a:pt x="144428" y="464592"/>
                </a:lnTo>
                <a:lnTo>
                  <a:pt x="156691" y="466638"/>
                </a:lnTo>
                <a:lnTo>
                  <a:pt x="168954" y="468457"/>
                </a:lnTo>
                <a:lnTo>
                  <a:pt x="181671" y="470276"/>
                </a:lnTo>
                <a:lnTo>
                  <a:pt x="194388" y="471640"/>
                </a:lnTo>
                <a:lnTo>
                  <a:pt x="207105" y="472549"/>
                </a:lnTo>
                <a:lnTo>
                  <a:pt x="220276" y="473686"/>
                </a:lnTo>
                <a:lnTo>
                  <a:pt x="233674" y="474141"/>
                </a:lnTo>
                <a:lnTo>
                  <a:pt x="246845" y="474368"/>
                </a:lnTo>
                <a:lnTo>
                  <a:pt x="260244" y="474595"/>
                </a:lnTo>
                <a:lnTo>
                  <a:pt x="273869" y="474595"/>
                </a:lnTo>
                <a:lnTo>
                  <a:pt x="287267" y="474368"/>
                </a:lnTo>
                <a:lnTo>
                  <a:pt x="300893" y="473913"/>
                </a:lnTo>
                <a:lnTo>
                  <a:pt x="314518" y="473459"/>
                </a:lnTo>
                <a:lnTo>
                  <a:pt x="328143" y="472549"/>
                </a:lnTo>
                <a:lnTo>
                  <a:pt x="341769" y="471640"/>
                </a:lnTo>
                <a:lnTo>
                  <a:pt x="368792" y="469366"/>
                </a:lnTo>
                <a:lnTo>
                  <a:pt x="395589" y="466411"/>
                </a:lnTo>
                <a:lnTo>
                  <a:pt x="422158" y="463228"/>
                </a:lnTo>
                <a:lnTo>
                  <a:pt x="448046" y="459591"/>
                </a:lnTo>
                <a:lnTo>
                  <a:pt x="473026" y="455499"/>
                </a:lnTo>
                <a:lnTo>
                  <a:pt x="497779" y="451406"/>
                </a:lnTo>
                <a:lnTo>
                  <a:pt x="521396" y="447087"/>
                </a:lnTo>
                <a:lnTo>
                  <a:pt x="543651" y="442313"/>
                </a:lnTo>
                <a:lnTo>
                  <a:pt x="564770" y="437993"/>
                </a:lnTo>
                <a:lnTo>
                  <a:pt x="584754" y="433674"/>
                </a:lnTo>
                <a:lnTo>
                  <a:pt x="602921" y="429354"/>
                </a:lnTo>
                <a:lnTo>
                  <a:pt x="634714" y="421624"/>
                </a:lnTo>
                <a:lnTo>
                  <a:pt x="658558" y="415259"/>
                </a:lnTo>
                <a:lnTo>
                  <a:pt x="674000" y="411167"/>
                </a:lnTo>
                <a:lnTo>
                  <a:pt x="679450" y="409575"/>
                </a:lnTo>
                <a:close/>
                <a:moveTo>
                  <a:pt x="785716" y="69850"/>
                </a:moveTo>
                <a:lnTo>
                  <a:pt x="871407" y="69850"/>
                </a:lnTo>
                <a:lnTo>
                  <a:pt x="874799" y="70304"/>
                </a:lnTo>
                <a:lnTo>
                  <a:pt x="877738" y="70758"/>
                </a:lnTo>
                <a:lnTo>
                  <a:pt x="880903" y="71440"/>
                </a:lnTo>
                <a:lnTo>
                  <a:pt x="883843" y="72575"/>
                </a:lnTo>
                <a:lnTo>
                  <a:pt x="886782" y="73711"/>
                </a:lnTo>
                <a:lnTo>
                  <a:pt x="889269" y="75528"/>
                </a:lnTo>
                <a:lnTo>
                  <a:pt x="891530" y="77345"/>
                </a:lnTo>
                <a:lnTo>
                  <a:pt x="893791" y="79389"/>
                </a:lnTo>
                <a:lnTo>
                  <a:pt x="895826" y="81661"/>
                </a:lnTo>
                <a:lnTo>
                  <a:pt x="897635" y="84159"/>
                </a:lnTo>
                <a:lnTo>
                  <a:pt x="899443" y="86657"/>
                </a:lnTo>
                <a:lnTo>
                  <a:pt x="900800" y="89383"/>
                </a:lnTo>
                <a:lnTo>
                  <a:pt x="901704" y="92563"/>
                </a:lnTo>
                <a:lnTo>
                  <a:pt x="902609" y="95516"/>
                </a:lnTo>
                <a:lnTo>
                  <a:pt x="903061" y="98695"/>
                </a:lnTo>
                <a:lnTo>
                  <a:pt x="903287" y="102102"/>
                </a:lnTo>
                <a:lnTo>
                  <a:pt x="903287" y="337863"/>
                </a:lnTo>
                <a:lnTo>
                  <a:pt x="903061" y="341042"/>
                </a:lnTo>
                <a:lnTo>
                  <a:pt x="902609" y="344222"/>
                </a:lnTo>
                <a:lnTo>
                  <a:pt x="901704" y="347175"/>
                </a:lnTo>
                <a:lnTo>
                  <a:pt x="900800" y="350355"/>
                </a:lnTo>
                <a:lnTo>
                  <a:pt x="899443" y="353080"/>
                </a:lnTo>
                <a:lnTo>
                  <a:pt x="897635" y="355806"/>
                </a:lnTo>
                <a:lnTo>
                  <a:pt x="895826" y="358077"/>
                </a:lnTo>
                <a:lnTo>
                  <a:pt x="893791" y="360348"/>
                </a:lnTo>
                <a:lnTo>
                  <a:pt x="891530" y="362393"/>
                </a:lnTo>
                <a:lnTo>
                  <a:pt x="889269" y="364437"/>
                </a:lnTo>
                <a:lnTo>
                  <a:pt x="886782" y="366027"/>
                </a:lnTo>
                <a:lnTo>
                  <a:pt x="883843" y="367162"/>
                </a:lnTo>
                <a:lnTo>
                  <a:pt x="880903" y="368298"/>
                </a:lnTo>
                <a:lnTo>
                  <a:pt x="877738" y="368979"/>
                </a:lnTo>
                <a:lnTo>
                  <a:pt x="874799" y="369661"/>
                </a:lnTo>
                <a:lnTo>
                  <a:pt x="871407" y="369888"/>
                </a:lnTo>
                <a:lnTo>
                  <a:pt x="785716" y="369888"/>
                </a:lnTo>
                <a:lnTo>
                  <a:pt x="782550" y="369661"/>
                </a:lnTo>
                <a:lnTo>
                  <a:pt x="779385" y="368979"/>
                </a:lnTo>
                <a:lnTo>
                  <a:pt x="776220" y="368298"/>
                </a:lnTo>
                <a:lnTo>
                  <a:pt x="773506" y="367162"/>
                </a:lnTo>
                <a:lnTo>
                  <a:pt x="770567" y="366027"/>
                </a:lnTo>
                <a:lnTo>
                  <a:pt x="768080" y="364437"/>
                </a:lnTo>
                <a:lnTo>
                  <a:pt x="765593" y="362393"/>
                </a:lnTo>
                <a:lnTo>
                  <a:pt x="763332" y="360348"/>
                </a:lnTo>
                <a:lnTo>
                  <a:pt x="761297" y="358077"/>
                </a:lnTo>
                <a:lnTo>
                  <a:pt x="759488" y="355806"/>
                </a:lnTo>
                <a:lnTo>
                  <a:pt x="757906" y="353080"/>
                </a:lnTo>
                <a:lnTo>
                  <a:pt x="756549" y="350355"/>
                </a:lnTo>
                <a:lnTo>
                  <a:pt x="755419" y="347175"/>
                </a:lnTo>
                <a:lnTo>
                  <a:pt x="754514" y="344222"/>
                </a:lnTo>
                <a:lnTo>
                  <a:pt x="754288" y="341042"/>
                </a:lnTo>
                <a:lnTo>
                  <a:pt x="754062" y="337863"/>
                </a:lnTo>
                <a:lnTo>
                  <a:pt x="754062" y="102102"/>
                </a:lnTo>
                <a:lnTo>
                  <a:pt x="754288" y="98695"/>
                </a:lnTo>
                <a:lnTo>
                  <a:pt x="754514" y="95516"/>
                </a:lnTo>
                <a:lnTo>
                  <a:pt x="755419" y="92563"/>
                </a:lnTo>
                <a:lnTo>
                  <a:pt x="756549" y="89383"/>
                </a:lnTo>
                <a:lnTo>
                  <a:pt x="757906" y="86657"/>
                </a:lnTo>
                <a:lnTo>
                  <a:pt x="759488" y="84159"/>
                </a:lnTo>
                <a:lnTo>
                  <a:pt x="761297" y="81661"/>
                </a:lnTo>
                <a:lnTo>
                  <a:pt x="763332" y="79389"/>
                </a:lnTo>
                <a:lnTo>
                  <a:pt x="765593" y="77345"/>
                </a:lnTo>
                <a:lnTo>
                  <a:pt x="768080" y="75528"/>
                </a:lnTo>
                <a:lnTo>
                  <a:pt x="770567" y="73711"/>
                </a:lnTo>
                <a:lnTo>
                  <a:pt x="773506" y="72575"/>
                </a:lnTo>
                <a:lnTo>
                  <a:pt x="776220" y="71440"/>
                </a:lnTo>
                <a:lnTo>
                  <a:pt x="779385" y="70758"/>
                </a:lnTo>
                <a:lnTo>
                  <a:pt x="782550" y="70304"/>
                </a:lnTo>
                <a:lnTo>
                  <a:pt x="785716" y="69850"/>
                </a:lnTo>
                <a:close/>
                <a:moveTo>
                  <a:pt x="1415750" y="0"/>
                </a:moveTo>
                <a:lnTo>
                  <a:pt x="1418933" y="454"/>
                </a:lnTo>
                <a:lnTo>
                  <a:pt x="1422115" y="908"/>
                </a:lnTo>
                <a:lnTo>
                  <a:pt x="1425070" y="1589"/>
                </a:lnTo>
                <a:lnTo>
                  <a:pt x="1428025" y="2724"/>
                </a:lnTo>
                <a:lnTo>
                  <a:pt x="1430752" y="3859"/>
                </a:lnTo>
                <a:lnTo>
                  <a:pt x="1433707" y="5675"/>
                </a:lnTo>
                <a:lnTo>
                  <a:pt x="1435980" y="7492"/>
                </a:lnTo>
                <a:lnTo>
                  <a:pt x="1438253" y="9535"/>
                </a:lnTo>
                <a:lnTo>
                  <a:pt x="1440299" y="11805"/>
                </a:lnTo>
                <a:lnTo>
                  <a:pt x="1442117" y="14075"/>
                </a:lnTo>
                <a:lnTo>
                  <a:pt x="1443709" y="16799"/>
                </a:lnTo>
                <a:lnTo>
                  <a:pt x="1445072" y="19524"/>
                </a:lnTo>
                <a:lnTo>
                  <a:pt x="1446209" y="22702"/>
                </a:lnTo>
                <a:lnTo>
                  <a:pt x="1446891" y="25653"/>
                </a:lnTo>
                <a:lnTo>
                  <a:pt x="1447345" y="28831"/>
                </a:lnTo>
                <a:lnTo>
                  <a:pt x="1447800" y="32010"/>
                </a:lnTo>
                <a:lnTo>
                  <a:pt x="1447800" y="407728"/>
                </a:lnTo>
                <a:lnTo>
                  <a:pt x="1447345" y="410907"/>
                </a:lnTo>
                <a:lnTo>
                  <a:pt x="1446891" y="414085"/>
                </a:lnTo>
                <a:lnTo>
                  <a:pt x="1446209" y="417263"/>
                </a:lnTo>
                <a:lnTo>
                  <a:pt x="1445072" y="420214"/>
                </a:lnTo>
                <a:lnTo>
                  <a:pt x="1443709" y="422939"/>
                </a:lnTo>
                <a:lnTo>
                  <a:pt x="1442117" y="425663"/>
                </a:lnTo>
                <a:lnTo>
                  <a:pt x="1440299" y="427933"/>
                </a:lnTo>
                <a:lnTo>
                  <a:pt x="1438253" y="430203"/>
                </a:lnTo>
                <a:lnTo>
                  <a:pt x="1435980" y="432246"/>
                </a:lnTo>
                <a:lnTo>
                  <a:pt x="1433707" y="434063"/>
                </a:lnTo>
                <a:lnTo>
                  <a:pt x="1430752" y="435879"/>
                </a:lnTo>
                <a:lnTo>
                  <a:pt x="1428025" y="437241"/>
                </a:lnTo>
                <a:lnTo>
                  <a:pt x="1425070" y="438149"/>
                </a:lnTo>
                <a:lnTo>
                  <a:pt x="1422115" y="438830"/>
                </a:lnTo>
                <a:lnTo>
                  <a:pt x="1418933" y="439511"/>
                </a:lnTo>
                <a:lnTo>
                  <a:pt x="1415750" y="439738"/>
                </a:lnTo>
                <a:lnTo>
                  <a:pt x="979786" y="372086"/>
                </a:lnTo>
                <a:lnTo>
                  <a:pt x="976377" y="372086"/>
                </a:lnTo>
                <a:lnTo>
                  <a:pt x="973195" y="371632"/>
                </a:lnTo>
                <a:lnTo>
                  <a:pt x="970240" y="370724"/>
                </a:lnTo>
                <a:lnTo>
                  <a:pt x="967058" y="369589"/>
                </a:lnTo>
                <a:lnTo>
                  <a:pt x="964330" y="368227"/>
                </a:lnTo>
                <a:lnTo>
                  <a:pt x="961830" y="366637"/>
                </a:lnTo>
                <a:lnTo>
                  <a:pt x="959102" y="364821"/>
                </a:lnTo>
                <a:lnTo>
                  <a:pt x="957056" y="362778"/>
                </a:lnTo>
                <a:lnTo>
                  <a:pt x="955011" y="360508"/>
                </a:lnTo>
                <a:lnTo>
                  <a:pt x="952965" y="358011"/>
                </a:lnTo>
                <a:lnTo>
                  <a:pt x="951374" y="355513"/>
                </a:lnTo>
                <a:lnTo>
                  <a:pt x="950237" y="352562"/>
                </a:lnTo>
                <a:lnTo>
                  <a:pt x="949101" y="349838"/>
                </a:lnTo>
                <a:lnTo>
                  <a:pt x="948419" y="346660"/>
                </a:lnTo>
                <a:lnTo>
                  <a:pt x="947964" y="343481"/>
                </a:lnTo>
                <a:lnTo>
                  <a:pt x="947737" y="340076"/>
                </a:lnTo>
                <a:lnTo>
                  <a:pt x="947737" y="99435"/>
                </a:lnTo>
                <a:lnTo>
                  <a:pt x="947964" y="96483"/>
                </a:lnTo>
                <a:lnTo>
                  <a:pt x="948419" y="93078"/>
                </a:lnTo>
                <a:lnTo>
                  <a:pt x="949101" y="89900"/>
                </a:lnTo>
                <a:lnTo>
                  <a:pt x="950237" y="87176"/>
                </a:lnTo>
                <a:lnTo>
                  <a:pt x="951374" y="84451"/>
                </a:lnTo>
                <a:lnTo>
                  <a:pt x="952965" y="81727"/>
                </a:lnTo>
                <a:lnTo>
                  <a:pt x="955011" y="79230"/>
                </a:lnTo>
                <a:lnTo>
                  <a:pt x="957056" y="76960"/>
                </a:lnTo>
                <a:lnTo>
                  <a:pt x="959102" y="74917"/>
                </a:lnTo>
                <a:lnTo>
                  <a:pt x="961830" y="73100"/>
                </a:lnTo>
                <a:lnTo>
                  <a:pt x="964330" y="71511"/>
                </a:lnTo>
                <a:lnTo>
                  <a:pt x="967058" y="70376"/>
                </a:lnTo>
                <a:lnTo>
                  <a:pt x="970240" y="69014"/>
                </a:lnTo>
                <a:lnTo>
                  <a:pt x="973195" y="68333"/>
                </a:lnTo>
                <a:lnTo>
                  <a:pt x="976377" y="67652"/>
                </a:lnTo>
                <a:lnTo>
                  <a:pt x="979786" y="67652"/>
                </a:lnTo>
                <a:lnTo>
                  <a:pt x="1415750" y="0"/>
                </a:lnTo>
                <a:close/>
                <a:moveTo>
                  <a:pt x="241614" y="0"/>
                </a:moveTo>
                <a:lnTo>
                  <a:pt x="677776" y="67652"/>
                </a:lnTo>
                <a:lnTo>
                  <a:pt x="680960" y="67652"/>
                </a:lnTo>
                <a:lnTo>
                  <a:pt x="684144" y="68333"/>
                </a:lnTo>
                <a:lnTo>
                  <a:pt x="687100" y="69014"/>
                </a:lnTo>
                <a:lnTo>
                  <a:pt x="690056" y="70376"/>
                </a:lnTo>
                <a:lnTo>
                  <a:pt x="692785" y="71511"/>
                </a:lnTo>
                <a:lnTo>
                  <a:pt x="695286" y="73100"/>
                </a:lnTo>
                <a:lnTo>
                  <a:pt x="698015" y="74917"/>
                </a:lnTo>
                <a:lnTo>
                  <a:pt x="700289" y="76960"/>
                </a:lnTo>
                <a:lnTo>
                  <a:pt x="702336" y="79230"/>
                </a:lnTo>
                <a:lnTo>
                  <a:pt x="704155" y="81727"/>
                </a:lnTo>
                <a:lnTo>
                  <a:pt x="705747" y="84451"/>
                </a:lnTo>
                <a:lnTo>
                  <a:pt x="706884" y="87176"/>
                </a:lnTo>
                <a:lnTo>
                  <a:pt x="708249" y="89900"/>
                </a:lnTo>
                <a:lnTo>
                  <a:pt x="708931" y="93078"/>
                </a:lnTo>
                <a:lnTo>
                  <a:pt x="709613" y="96483"/>
                </a:lnTo>
                <a:lnTo>
                  <a:pt x="709613" y="99435"/>
                </a:lnTo>
                <a:lnTo>
                  <a:pt x="709613" y="340076"/>
                </a:lnTo>
                <a:lnTo>
                  <a:pt x="709613" y="343481"/>
                </a:lnTo>
                <a:lnTo>
                  <a:pt x="708931" y="346660"/>
                </a:lnTo>
                <a:lnTo>
                  <a:pt x="708249" y="349838"/>
                </a:lnTo>
                <a:lnTo>
                  <a:pt x="706884" y="352562"/>
                </a:lnTo>
                <a:lnTo>
                  <a:pt x="705747" y="355513"/>
                </a:lnTo>
                <a:lnTo>
                  <a:pt x="704155" y="358011"/>
                </a:lnTo>
                <a:lnTo>
                  <a:pt x="702336" y="360508"/>
                </a:lnTo>
                <a:lnTo>
                  <a:pt x="700289" y="362778"/>
                </a:lnTo>
                <a:lnTo>
                  <a:pt x="698015" y="364821"/>
                </a:lnTo>
                <a:lnTo>
                  <a:pt x="695286" y="366637"/>
                </a:lnTo>
                <a:lnTo>
                  <a:pt x="692785" y="368227"/>
                </a:lnTo>
                <a:lnTo>
                  <a:pt x="690056" y="369589"/>
                </a:lnTo>
                <a:lnTo>
                  <a:pt x="687100" y="370724"/>
                </a:lnTo>
                <a:lnTo>
                  <a:pt x="684144" y="371632"/>
                </a:lnTo>
                <a:lnTo>
                  <a:pt x="680960" y="372086"/>
                </a:lnTo>
                <a:lnTo>
                  <a:pt x="677776" y="372086"/>
                </a:lnTo>
                <a:lnTo>
                  <a:pt x="241614" y="439738"/>
                </a:lnTo>
                <a:lnTo>
                  <a:pt x="238203" y="439511"/>
                </a:lnTo>
                <a:lnTo>
                  <a:pt x="234792" y="438830"/>
                </a:lnTo>
                <a:lnTo>
                  <a:pt x="231835" y="438149"/>
                </a:lnTo>
                <a:lnTo>
                  <a:pt x="228879" y="437241"/>
                </a:lnTo>
                <a:lnTo>
                  <a:pt x="226150" y="435879"/>
                </a:lnTo>
                <a:lnTo>
                  <a:pt x="223649" y="434063"/>
                </a:lnTo>
                <a:lnTo>
                  <a:pt x="220920" y="432246"/>
                </a:lnTo>
                <a:lnTo>
                  <a:pt x="218646" y="430203"/>
                </a:lnTo>
                <a:lnTo>
                  <a:pt x="216599" y="427933"/>
                </a:lnTo>
                <a:lnTo>
                  <a:pt x="214780" y="425663"/>
                </a:lnTo>
                <a:lnTo>
                  <a:pt x="213416" y="422939"/>
                </a:lnTo>
                <a:lnTo>
                  <a:pt x="212051" y="420214"/>
                </a:lnTo>
                <a:lnTo>
                  <a:pt x="210914" y="417263"/>
                </a:lnTo>
                <a:lnTo>
                  <a:pt x="210232" y="414085"/>
                </a:lnTo>
                <a:lnTo>
                  <a:pt x="209777" y="410907"/>
                </a:lnTo>
                <a:lnTo>
                  <a:pt x="209550" y="407728"/>
                </a:lnTo>
                <a:lnTo>
                  <a:pt x="209550" y="32010"/>
                </a:lnTo>
                <a:lnTo>
                  <a:pt x="209777" y="28831"/>
                </a:lnTo>
                <a:lnTo>
                  <a:pt x="210232" y="25653"/>
                </a:lnTo>
                <a:lnTo>
                  <a:pt x="210914" y="22702"/>
                </a:lnTo>
                <a:lnTo>
                  <a:pt x="212051" y="19524"/>
                </a:lnTo>
                <a:lnTo>
                  <a:pt x="213416" y="16799"/>
                </a:lnTo>
                <a:lnTo>
                  <a:pt x="214780" y="14075"/>
                </a:lnTo>
                <a:lnTo>
                  <a:pt x="216599" y="11805"/>
                </a:lnTo>
                <a:lnTo>
                  <a:pt x="218646" y="9535"/>
                </a:lnTo>
                <a:lnTo>
                  <a:pt x="220920" y="7492"/>
                </a:lnTo>
                <a:lnTo>
                  <a:pt x="223649" y="5675"/>
                </a:lnTo>
                <a:lnTo>
                  <a:pt x="226150" y="3859"/>
                </a:lnTo>
                <a:lnTo>
                  <a:pt x="228879" y="2724"/>
                </a:lnTo>
                <a:lnTo>
                  <a:pt x="231835" y="1589"/>
                </a:lnTo>
                <a:lnTo>
                  <a:pt x="234792" y="908"/>
                </a:lnTo>
                <a:lnTo>
                  <a:pt x="238203" y="454"/>
                </a:lnTo>
                <a:lnTo>
                  <a:pt x="241614" y="0"/>
                </a:lnTo>
                <a:close/>
              </a:path>
            </a:pathLst>
          </a:custGeom>
          <a:solidFill>
            <a:srgbClr val="FFE1E5"/>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B3B5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3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9219" name="图片 2"/>
          <p:cNvPicPr>
            <a:picLocks noChangeAspect="1"/>
          </p:cNvPicPr>
          <p:nvPr/>
        </p:nvPicPr>
        <p:blipFill>
          <a:blip r:embed="rId2"/>
          <a:stretch>
            <a:fillRect/>
          </a:stretch>
        </p:blipFill>
        <p:spPr>
          <a:xfrm>
            <a:off x="3013075" y="382588"/>
            <a:ext cx="6165850" cy="5741987"/>
          </a:xfrm>
          <a:prstGeom prst="rect">
            <a:avLst/>
          </a:prstGeom>
          <a:noFill/>
          <a:ln w="9525">
            <a:noFill/>
          </a:ln>
        </p:spPr>
      </p:pic>
      <p:sp>
        <p:nvSpPr>
          <p:cNvPr id="14" name="矩形 13"/>
          <p:cNvSpPr/>
          <p:nvPr/>
        </p:nvSpPr>
        <p:spPr>
          <a:xfrm>
            <a:off x="4067175" y="6219825"/>
            <a:ext cx="4454525" cy="431800"/>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We will be together forever. I will always love you. Thank you for loving me.I will repay you well.</a:t>
            </a:r>
            <a:endParaRPr kumimoji="0" lang="zh-CN" altLang="en-US"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17" name="TextBox 16"/>
          <p:cNvSpPr txBox="1"/>
          <p:nvPr/>
        </p:nvSpPr>
        <p:spPr>
          <a:xfrm>
            <a:off x="5086350" y="1897063"/>
            <a:ext cx="3141663" cy="1322388"/>
          </a:xfrm>
          <a:prstGeom prst="rect">
            <a:avLst/>
          </a:prstGeom>
          <a:noFill/>
        </p:spPr>
        <p:txBody>
          <a:bodyPr>
            <a:spAutoFit/>
          </a:bodyPr>
          <a:lstStyle/>
          <a:p>
            <a:pPr marR="0" defTabSz="914400">
              <a:buClrTx/>
              <a:buSzTx/>
              <a:buFontTx/>
              <a:buNone/>
              <a:defRPr/>
            </a:pPr>
            <a:r>
              <a:rPr kumimoji="0" lang="en-US" altLang="zh-CN" sz="8000" kern="1200" cap="none" spc="0" normalizeH="0" baseline="0" noProof="0" dirty="0">
                <a:solidFill>
                  <a:schemeClr val="accent3">
                    <a:lumMod val="75000"/>
                  </a:schemeClr>
                </a:solidFill>
                <a:latin typeface="Brush Script Std" pitchFamily="66" charset="0"/>
                <a:ea typeface="Senty Pea 新蒂绿豆体" pitchFamily="66" charset="-122"/>
                <a:cs typeface="+mn-cs"/>
              </a:rPr>
              <a:t>No.02</a:t>
            </a:r>
            <a:endParaRPr kumimoji="0" lang="zh-CN" altLang="en-US" sz="80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5" name="TextBox 24"/>
          <p:cNvSpPr txBox="1"/>
          <p:nvPr/>
        </p:nvSpPr>
        <p:spPr>
          <a:xfrm>
            <a:off x="4378325" y="2771775"/>
            <a:ext cx="2649538" cy="646113"/>
          </a:xfrm>
          <a:prstGeom prst="rect">
            <a:avLst/>
          </a:prstGeom>
          <a:noFill/>
        </p:spPr>
        <p:txBody>
          <a:bodyPr>
            <a:spAutoFit/>
          </a:bodyPr>
          <a:lstStyle/>
          <a:p>
            <a:pPr marR="0" defTabSz="914400">
              <a:buClrTx/>
              <a:buSzTx/>
              <a:buFontTx/>
              <a:buNone/>
              <a:defRPr/>
            </a:pPr>
            <a:r>
              <a:rPr kumimoji="0" lang="en-US" altLang="zh-CN" sz="3600" kern="1200" cap="none" spc="0" normalizeH="0" baseline="0" noProof="0" dirty="0">
                <a:solidFill>
                  <a:schemeClr val="accent3">
                    <a:lumMod val="75000"/>
                  </a:schemeClr>
                </a:solidFill>
                <a:latin typeface="Brush Script Std" pitchFamily="66" charset="0"/>
                <a:ea typeface="Senty Pea 新蒂绿豆体" pitchFamily="66" charset="-122"/>
                <a:cs typeface="+mn-cs"/>
              </a:rPr>
              <a:t>Our meeting</a:t>
            </a:r>
            <a:endParaRPr kumimoji="0" lang="zh-CN" altLang="en-US" sz="36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6" name="KSO_Shape"/>
          <p:cNvSpPr/>
          <p:nvPr/>
        </p:nvSpPr>
        <p:spPr bwMode="auto">
          <a:xfrm>
            <a:off x="5097463" y="2819400"/>
            <a:ext cx="219075" cy="21272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pic>
        <p:nvPicPr>
          <p:cNvPr id="9224" name="图片 26"/>
          <p:cNvPicPr>
            <a:picLocks noChangeAspect="1"/>
          </p:cNvPicPr>
          <p:nvPr/>
        </p:nvPicPr>
        <p:blipFill>
          <a:blip r:embed="rId3"/>
          <a:stretch>
            <a:fillRect/>
          </a:stretch>
        </p:blipFill>
        <p:spPr>
          <a:xfrm>
            <a:off x="5627688" y="3319463"/>
            <a:ext cx="298450" cy="273050"/>
          </a:xfrm>
          <a:prstGeom prst="rect">
            <a:avLst/>
          </a:prstGeom>
          <a:noFill/>
          <a:ln w="9525">
            <a:noFill/>
          </a:ln>
        </p:spPr>
      </p:pic>
      <p:cxnSp>
        <p:nvCxnSpPr>
          <p:cNvPr id="28" name="直接连接符 27"/>
          <p:cNvCxnSpPr/>
          <p:nvPr/>
        </p:nvCxnSpPr>
        <p:spPr>
          <a:xfrm>
            <a:off x="5992813" y="3467100"/>
            <a:ext cx="603250"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11738" y="3467100"/>
            <a:ext cx="538163"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8"/>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2" name="MH_Picture_2"/>
          <p:cNvSpPr/>
          <p:nvPr>
            <p:custDataLst>
              <p:tags r:id="rId2"/>
            </p:custDataLst>
          </p:nvPr>
        </p:nvSpPr>
        <p:spPr>
          <a:xfrm>
            <a:off x="6648450" y="1111250"/>
            <a:ext cx="1169988" cy="1157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cxnSp>
        <p:nvCxnSpPr>
          <p:cNvPr id="13" name="MH_Other_1"/>
          <p:cNvCxnSpPr/>
          <p:nvPr>
            <p:custDataLst>
              <p:tags r:id="rId4"/>
            </p:custDataLst>
          </p:nvPr>
        </p:nvCxnSpPr>
        <p:spPr>
          <a:xfrm>
            <a:off x="6107113" y="2187575"/>
            <a:ext cx="0" cy="3713163"/>
          </a:xfrm>
          <a:prstGeom prst="line">
            <a:avLst/>
          </a:prstGeom>
          <a:ln>
            <a:solidFill>
              <a:srgbClr val="FFE1E5"/>
            </a:solidFill>
            <a:prstDash val="sysDash"/>
          </a:ln>
        </p:spPr>
        <p:style>
          <a:lnRef idx="1">
            <a:schemeClr val="accent1"/>
          </a:lnRef>
          <a:fillRef idx="0">
            <a:schemeClr val="accent1"/>
          </a:fillRef>
          <a:effectRef idx="0">
            <a:schemeClr val="accent1"/>
          </a:effectRef>
          <a:fontRef idx="minor">
            <a:schemeClr val="tx1"/>
          </a:fontRef>
        </p:style>
      </p:cxnSp>
      <p:sp>
        <p:nvSpPr>
          <p:cNvPr id="14" name="MH_Picture_1"/>
          <p:cNvSpPr/>
          <p:nvPr>
            <p:custDataLst>
              <p:tags r:id="rId5"/>
            </p:custDataLst>
          </p:nvPr>
        </p:nvSpPr>
        <p:spPr>
          <a:xfrm>
            <a:off x="965200" y="1211263"/>
            <a:ext cx="1168400" cy="1157288"/>
          </a:xfrm>
          <a:prstGeom prst="ellipse">
            <a:avLst/>
          </a:prstGeom>
          <a:blipFill dpi="0" rotWithShape="1">
            <a:blip r:embed="rId6"/>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sp>
        <p:nvSpPr>
          <p:cNvPr id="15" name="MH_SubTitle_1"/>
          <p:cNvSpPr/>
          <p:nvPr>
            <p:custDataLst>
              <p:tags r:id="rId7"/>
            </p:custDataLst>
          </p:nvPr>
        </p:nvSpPr>
        <p:spPr>
          <a:xfrm>
            <a:off x="1549400" y="2090738"/>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sp>
        <p:nvSpPr>
          <p:cNvPr id="16" name="MH_SubTitle_1"/>
          <p:cNvSpPr/>
          <p:nvPr>
            <p:custDataLst>
              <p:tags r:id="rId8"/>
            </p:custDataLst>
          </p:nvPr>
        </p:nvSpPr>
        <p:spPr>
          <a:xfrm>
            <a:off x="7246938" y="1989138"/>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grpSp>
        <p:nvGrpSpPr>
          <p:cNvPr id="10248" name="组合 16"/>
          <p:cNvGrpSpPr/>
          <p:nvPr/>
        </p:nvGrpSpPr>
        <p:grpSpPr>
          <a:xfrm>
            <a:off x="787400" y="2460625"/>
            <a:ext cx="4891088" cy="3514725"/>
            <a:chOff x="1322918" y="1158875"/>
            <a:chExt cx="9662583" cy="4543425"/>
          </a:xfrm>
        </p:grpSpPr>
        <p:sp>
          <p:nvSpPr>
            <p:cNvPr id="18" name="MH_Text_1"/>
            <p:cNvSpPr txBox="1">
              <a:spLocks noChangeArrowheads="1"/>
            </p:cNvSpPr>
            <p:nvPr>
              <p:custDataLst>
                <p:tags r:id="rId9"/>
              </p:custDataLst>
            </p:nvPr>
          </p:nvSpPr>
          <p:spPr bwMode="auto">
            <a:xfrm rot="900000">
              <a:off x="1385642" y="1273795"/>
              <a:ext cx="2885289"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0" name="MH_Text_2"/>
            <p:cNvSpPr txBox="1">
              <a:spLocks noChangeArrowheads="1"/>
            </p:cNvSpPr>
            <p:nvPr>
              <p:custDataLst>
                <p:tags r:id="rId10"/>
              </p:custDataLst>
            </p:nvPr>
          </p:nvSpPr>
          <p:spPr bwMode="auto">
            <a:xfrm rot="900000">
              <a:off x="4672362" y="5049721"/>
              <a:ext cx="2885289"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23" name="MH_Text_3"/>
            <p:cNvSpPr txBox="1">
              <a:spLocks noChangeArrowheads="1"/>
            </p:cNvSpPr>
            <p:nvPr>
              <p:custDataLst>
                <p:tags r:id="rId11"/>
              </p:custDataLst>
            </p:nvPr>
          </p:nvSpPr>
          <p:spPr bwMode="auto">
            <a:xfrm rot="900000">
              <a:off x="8053168" y="1277899"/>
              <a:ext cx="2932333"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1" name="MH_Picture_1"/>
            <p:cNvSpPr/>
            <p:nvPr>
              <p:custDataLst>
                <p:tags r:id="rId12"/>
              </p:custDataLst>
            </p:nvPr>
          </p:nvSpPr>
          <p:spPr bwMode="auto">
            <a:xfrm>
              <a:off x="1322918" y="1536700"/>
              <a:ext cx="2876549" cy="4165600"/>
            </a:xfrm>
            <a:custGeom>
              <a:avLst/>
              <a:gdLst>
                <a:gd name="T0" fmla="*/ 0 w 2897109"/>
                <a:gd name="T1" fmla="*/ 0 h 5595041"/>
                <a:gd name="T2" fmla="*/ 7943 w 2897109"/>
                <a:gd name="T3" fmla="*/ 2033 h 5595041"/>
                <a:gd name="T4" fmla="*/ 7968 w 2897109"/>
                <a:gd name="T5" fmla="*/ 15321 h 5595041"/>
                <a:gd name="T6" fmla="*/ 0 w 2897109"/>
                <a:gd name="T7" fmla="*/ 15297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88055" y="742384"/>
                  </a:lnTo>
                  <a:lnTo>
                    <a:pt x="2897109" y="5595041"/>
                  </a:lnTo>
                  <a:lnTo>
                    <a:pt x="0" y="5585988"/>
                  </a:lnTo>
                  <a:lnTo>
                    <a:pt x="0" y="0"/>
                  </a:lnTo>
                  <a:close/>
                </a:path>
              </a:pathLst>
            </a:custGeom>
            <a:blipFill dpi="0" rotWithShape="1">
              <a:blip r:embed="rId13"/>
              <a:srcRect/>
              <a:stretch>
                <a:fillRect l="-49000" r="-55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2" name="MH_Picture_2"/>
            <p:cNvSpPr/>
            <p:nvPr>
              <p:custDataLst>
                <p:tags r:id="rId14"/>
              </p:custDataLst>
            </p:nvPr>
          </p:nvSpPr>
          <p:spPr bwMode="auto">
            <a:xfrm>
              <a:off x="4679952" y="1158875"/>
              <a:ext cx="2874433" cy="4165600"/>
            </a:xfrm>
            <a:custGeom>
              <a:avLst/>
              <a:gdLst>
                <a:gd name="T0" fmla="*/ 0 w 2897109"/>
                <a:gd name="T1" fmla="*/ 0 h 5595041"/>
                <a:gd name="T2" fmla="*/ 7851 w 2897109"/>
                <a:gd name="T3" fmla="*/ 25 h 5595041"/>
                <a:gd name="T4" fmla="*/ 7851 w 2897109"/>
                <a:gd name="T5" fmla="*/ 15321 h 5595041"/>
                <a:gd name="T6" fmla="*/ 25 w 2897109"/>
                <a:gd name="T7" fmla="*/ 13288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97109" y="9053"/>
                  </a:lnTo>
                  <a:lnTo>
                    <a:pt x="2897109" y="5595041"/>
                  </a:lnTo>
                  <a:lnTo>
                    <a:pt x="9054" y="4852657"/>
                  </a:lnTo>
                  <a:lnTo>
                    <a:pt x="0" y="0"/>
                  </a:lnTo>
                  <a:close/>
                </a:path>
              </a:pathLst>
            </a:custGeom>
            <a:blipFill dpi="0" rotWithShape="1">
              <a:blip r:embed="rId15"/>
              <a:srcRect/>
              <a:stretch>
                <a:fillRect l="-39000" r="-38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3" name="MH_Picture_3"/>
            <p:cNvSpPr/>
            <p:nvPr>
              <p:custDataLst>
                <p:tags r:id="rId16"/>
              </p:custDataLst>
            </p:nvPr>
          </p:nvSpPr>
          <p:spPr bwMode="auto">
            <a:xfrm>
              <a:off x="8034867" y="1536700"/>
              <a:ext cx="2876551" cy="4165600"/>
            </a:xfrm>
            <a:custGeom>
              <a:avLst/>
              <a:gdLst>
                <a:gd name="T0" fmla="*/ 0 w 2897109"/>
                <a:gd name="T1" fmla="*/ 0 h 5595041"/>
                <a:gd name="T2" fmla="*/ 7943 w 2897109"/>
                <a:gd name="T3" fmla="*/ 2033 h 5595041"/>
                <a:gd name="T4" fmla="*/ 7968 w 2897109"/>
                <a:gd name="T5" fmla="*/ 15321 h 5595041"/>
                <a:gd name="T6" fmla="*/ 0 w 2897109"/>
                <a:gd name="T7" fmla="*/ 15297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88055" y="742384"/>
                  </a:lnTo>
                  <a:lnTo>
                    <a:pt x="2897109" y="5595041"/>
                  </a:lnTo>
                  <a:lnTo>
                    <a:pt x="0" y="5585988"/>
                  </a:lnTo>
                  <a:lnTo>
                    <a:pt x="0" y="0"/>
                  </a:lnTo>
                  <a:close/>
                </a:path>
              </a:pathLst>
            </a:custGeom>
            <a:blipFill dpi="0" rotWithShape="1">
              <a:blip r:embed="rId17"/>
              <a:srcRect/>
              <a:stretch>
                <a:fillRect l="-3000" t="2000" r="-13000" b="-10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10249" name="组合 33"/>
          <p:cNvGrpSpPr/>
          <p:nvPr/>
        </p:nvGrpSpPr>
        <p:grpSpPr>
          <a:xfrm>
            <a:off x="6786563" y="2460625"/>
            <a:ext cx="4891087" cy="3514725"/>
            <a:chOff x="1322918" y="1158875"/>
            <a:chExt cx="9662583" cy="4543425"/>
          </a:xfrm>
        </p:grpSpPr>
        <p:sp>
          <p:nvSpPr>
            <p:cNvPr id="35" name="MH_Text_1"/>
            <p:cNvSpPr txBox="1">
              <a:spLocks noChangeArrowheads="1"/>
            </p:cNvSpPr>
            <p:nvPr>
              <p:custDataLst>
                <p:tags r:id="rId18"/>
              </p:custDataLst>
            </p:nvPr>
          </p:nvSpPr>
          <p:spPr bwMode="auto">
            <a:xfrm rot="900000">
              <a:off x="1385642" y="1273795"/>
              <a:ext cx="2885290"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6" name="MH_Text_2"/>
            <p:cNvSpPr txBox="1">
              <a:spLocks noChangeArrowheads="1"/>
            </p:cNvSpPr>
            <p:nvPr>
              <p:custDataLst>
                <p:tags r:id="rId19"/>
              </p:custDataLst>
            </p:nvPr>
          </p:nvSpPr>
          <p:spPr bwMode="auto">
            <a:xfrm rot="900000">
              <a:off x="4672363" y="5049721"/>
              <a:ext cx="2885290"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7" name="MH_Text_3"/>
            <p:cNvSpPr txBox="1">
              <a:spLocks noChangeArrowheads="1"/>
            </p:cNvSpPr>
            <p:nvPr>
              <p:custDataLst>
                <p:tags r:id="rId20"/>
              </p:custDataLst>
            </p:nvPr>
          </p:nvSpPr>
          <p:spPr bwMode="auto">
            <a:xfrm rot="900000">
              <a:off x="8053170" y="1277899"/>
              <a:ext cx="2932331" cy="54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bg1"/>
                  </a:solidFill>
                  <a:effectLst/>
                  <a:uLnTx/>
                  <a:uFillTx/>
                  <a:latin typeface="+mn-lt"/>
                  <a:ea typeface="+mn-ea"/>
                  <a:cs typeface="+mn-cs"/>
                </a:rPr>
                <a:t>LOREM IPSUM</a:t>
              </a:r>
              <a:endParaRPr kumimoji="0" lang="zh-CN" altLang="zh-CN" sz="1800" b="1"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38" name="MH_Picture_1"/>
            <p:cNvSpPr/>
            <p:nvPr>
              <p:custDataLst>
                <p:tags r:id="rId21"/>
              </p:custDataLst>
            </p:nvPr>
          </p:nvSpPr>
          <p:spPr bwMode="auto">
            <a:xfrm>
              <a:off x="1322918" y="1536700"/>
              <a:ext cx="2876549" cy="4165600"/>
            </a:xfrm>
            <a:custGeom>
              <a:avLst/>
              <a:gdLst>
                <a:gd name="T0" fmla="*/ 0 w 2897109"/>
                <a:gd name="T1" fmla="*/ 0 h 5595041"/>
                <a:gd name="T2" fmla="*/ 7943 w 2897109"/>
                <a:gd name="T3" fmla="*/ 2033 h 5595041"/>
                <a:gd name="T4" fmla="*/ 7968 w 2897109"/>
                <a:gd name="T5" fmla="*/ 15321 h 5595041"/>
                <a:gd name="T6" fmla="*/ 0 w 2897109"/>
                <a:gd name="T7" fmla="*/ 15297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88055" y="742384"/>
                  </a:lnTo>
                  <a:lnTo>
                    <a:pt x="2897109" y="5595041"/>
                  </a:lnTo>
                  <a:lnTo>
                    <a:pt x="0" y="5585988"/>
                  </a:lnTo>
                  <a:lnTo>
                    <a:pt x="0" y="0"/>
                  </a:lnTo>
                  <a:close/>
                </a:path>
              </a:pathLst>
            </a:custGeom>
            <a:blipFill dpi="0" rotWithShape="1">
              <a:blip r:embed="rId22"/>
              <a:srcRect/>
              <a:stretch>
                <a:fillRect l="-63000" r="-24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9" name="MH_Picture_2"/>
            <p:cNvSpPr/>
            <p:nvPr>
              <p:custDataLst>
                <p:tags r:id="rId23"/>
              </p:custDataLst>
            </p:nvPr>
          </p:nvSpPr>
          <p:spPr bwMode="auto">
            <a:xfrm>
              <a:off x="4679952" y="1158875"/>
              <a:ext cx="2874433" cy="4165600"/>
            </a:xfrm>
            <a:custGeom>
              <a:avLst/>
              <a:gdLst>
                <a:gd name="T0" fmla="*/ 0 w 2897109"/>
                <a:gd name="T1" fmla="*/ 0 h 5595041"/>
                <a:gd name="T2" fmla="*/ 7851 w 2897109"/>
                <a:gd name="T3" fmla="*/ 25 h 5595041"/>
                <a:gd name="T4" fmla="*/ 7851 w 2897109"/>
                <a:gd name="T5" fmla="*/ 15321 h 5595041"/>
                <a:gd name="T6" fmla="*/ 25 w 2897109"/>
                <a:gd name="T7" fmla="*/ 13288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97109" y="9053"/>
                  </a:lnTo>
                  <a:lnTo>
                    <a:pt x="2897109" y="5595041"/>
                  </a:lnTo>
                  <a:lnTo>
                    <a:pt x="9054" y="4852657"/>
                  </a:lnTo>
                  <a:lnTo>
                    <a:pt x="0" y="0"/>
                  </a:lnTo>
                  <a:close/>
                </a:path>
              </a:pathLst>
            </a:custGeom>
            <a:blipFill dpi="0" rotWithShape="1">
              <a:blip r:embed="rId24"/>
              <a:srcRect/>
              <a:stretch>
                <a:fillRect l="-6000" r="-8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0" name="MH_Picture_3"/>
            <p:cNvSpPr/>
            <p:nvPr>
              <p:custDataLst>
                <p:tags r:id="rId25"/>
              </p:custDataLst>
            </p:nvPr>
          </p:nvSpPr>
          <p:spPr bwMode="auto">
            <a:xfrm>
              <a:off x="8034867" y="1536700"/>
              <a:ext cx="2876551" cy="4165600"/>
            </a:xfrm>
            <a:custGeom>
              <a:avLst/>
              <a:gdLst>
                <a:gd name="T0" fmla="*/ 0 w 2897109"/>
                <a:gd name="T1" fmla="*/ 0 h 5595041"/>
                <a:gd name="T2" fmla="*/ 7943 w 2897109"/>
                <a:gd name="T3" fmla="*/ 2033 h 5595041"/>
                <a:gd name="T4" fmla="*/ 7968 w 2897109"/>
                <a:gd name="T5" fmla="*/ 15321 h 5595041"/>
                <a:gd name="T6" fmla="*/ 0 w 2897109"/>
                <a:gd name="T7" fmla="*/ 15297 h 5595041"/>
                <a:gd name="T8" fmla="*/ 0 w 2897109"/>
                <a:gd name="T9" fmla="*/ 0 h 55950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97109" h="5595041">
                  <a:moveTo>
                    <a:pt x="0" y="0"/>
                  </a:moveTo>
                  <a:lnTo>
                    <a:pt x="2888055" y="742384"/>
                  </a:lnTo>
                  <a:lnTo>
                    <a:pt x="2897109" y="5595041"/>
                  </a:lnTo>
                  <a:lnTo>
                    <a:pt x="0" y="5585988"/>
                  </a:lnTo>
                  <a:lnTo>
                    <a:pt x="0" y="0"/>
                  </a:lnTo>
                  <a:close/>
                </a:path>
              </a:pathLst>
            </a:custGeom>
            <a:blipFill dpi="0" rotWithShape="1">
              <a:blip r:embed="rId26"/>
              <a:srcRect/>
              <a:stretch>
                <a:fillRect l="-25000" r="-20000"/>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18"/>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 name="MH_Picture_2"/>
          <p:cNvSpPr/>
          <p:nvPr>
            <p:custDataLst>
              <p:tags r:id="rId2"/>
            </p:custDataLst>
          </p:nvPr>
        </p:nvSpPr>
        <p:spPr>
          <a:xfrm>
            <a:off x="6884988" y="1331913"/>
            <a:ext cx="1168400" cy="11557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cxnSp>
        <p:nvCxnSpPr>
          <p:cNvPr id="15" name="MH_Other_1"/>
          <p:cNvCxnSpPr/>
          <p:nvPr>
            <p:custDataLst>
              <p:tags r:id="rId4"/>
            </p:custDataLst>
          </p:nvPr>
        </p:nvCxnSpPr>
        <p:spPr>
          <a:xfrm>
            <a:off x="6107113" y="2187575"/>
            <a:ext cx="0" cy="3451225"/>
          </a:xfrm>
          <a:prstGeom prst="line">
            <a:avLst/>
          </a:prstGeom>
          <a:ln>
            <a:solidFill>
              <a:srgbClr val="FFE1E5"/>
            </a:solidFill>
            <a:prstDash val="sysDash"/>
          </a:ln>
        </p:spPr>
        <p:style>
          <a:lnRef idx="1">
            <a:schemeClr val="accent1"/>
          </a:lnRef>
          <a:fillRef idx="0">
            <a:schemeClr val="accent1"/>
          </a:fillRef>
          <a:effectRef idx="0">
            <a:schemeClr val="accent1"/>
          </a:effectRef>
          <a:fontRef idx="minor">
            <a:schemeClr val="tx1"/>
          </a:fontRef>
        </p:style>
      </p:cxnSp>
      <p:sp>
        <p:nvSpPr>
          <p:cNvPr id="13" name="MH_Picture_1"/>
          <p:cNvSpPr/>
          <p:nvPr>
            <p:custDataLst>
              <p:tags r:id="rId5"/>
            </p:custDataLst>
          </p:nvPr>
        </p:nvSpPr>
        <p:spPr>
          <a:xfrm>
            <a:off x="1260475" y="1331913"/>
            <a:ext cx="1168400" cy="1155700"/>
          </a:xfrm>
          <a:prstGeom prst="ellipse">
            <a:avLst/>
          </a:prstGeom>
          <a:blipFill dpi="0" rotWithShape="1">
            <a:blip r:embed="rId6"/>
            <a:srcRect/>
            <a:stretch>
              <a:fillRect/>
            </a:stretch>
          </a:blipFill>
          <a:ln w="50800">
            <a:solidFill>
              <a:srgbClr val="FFE1E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cs"/>
            </a:endParaRPr>
          </a:p>
        </p:txBody>
      </p:sp>
      <p:sp>
        <p:nvSpPr>
          <p:cNvPr id="17" name="MH_SubTitle_1"/>
          <p:cNvSpPr/>
          <p:nvPr>
            <p:custDataLst>
              <p:tags r:id="rId7"/>
            </p:custDataLst>
          </p:nvPr>
        </p:nvSpPr>
        <p:spPr>
          <a:xfrm>
            <a:off x="1844675" y="2209800"/>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sp>
        <p:nvSpPr>
          <p:cNvPr id="31" name="MH_SubTitle_1"/>
          <p:cNvSpPr/>
          <p:nvPr>
            <p:custDataLst>
              <p:tags r:id="rId8"/>
            </p:custDataLst>
          </p:nvPr>
        </p:nvSpPr>
        <p:spPr>
          <a:xfrm>
            <a:off x="7481888" y="2209800"/>
            <a:ext cx="865188" cy="211138"/>
          </a:xfrm>
          <a:prstGeom prst="roundRect">
            <a:avLst>
              <a:gd name="adj" fmla="val 50000"/>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cs"/>
              </a:rPr>
              <a:t>LOREM</a:t>
            </a:r>
            <a:endParaRPr kumimoji="0" lang="zh-CN" altLang="en-US" sz="1800" b="0" i="0" u="none" strike="noStrike" kern="1200" cap="none" spc="0" normalizeH="0" baseline="0" noProof="0" dirty="0">
              <a:ln>
                <a:noFill/>
              </a:ln>
              <a:solidFill>
                <a:srgbClr val="FFFFFF"/>
              </a:solidFill>
              <a:effectLst/>
              <a:uLnTx/>
              <a:uFillTx/>
              <a:latin typeface="+mn-lt"/>
              <a:ea typeface="+mn-ea"/>
              <a:cs typeface="+mn-cs"/>
            </a:endParaRPr>
          </a:p>
        </p:txBody>
      </p:sp>
      <p:grpSp>
        <p:nvGrpSpPr>
          <p:cNvPr id="11272" name="组合 11"/>
          <p:cNvGrpSpPr/>
          <p:nvPr/>
        </p:nvGrpSpPr>
        <p:grpSpPr>
          <a:xfrm>
            <a:off x="1260475" y="2619375"/>
            <a:ext cx="4352925" cy="3382963"/>
            <a:chOff x="1452034" y="1233488"/>
            <a:chExt cx="9628717" cy="4035425"/>
          </a:xfrm>
        </p:grpSpPr>
        <p:sp>
          <p:nvSpPr>
            <p:cNvPr id="11285" name="MH_Picture_1"/>
            <p:cNvSpPr/>
            <p:nvPr>
              <p:custDataLst>
                <p:tags r:id="rId9"/>
              </p:custDataLst>
            </p:nvPr>
          </p:nvSpPr>
          <p:spPr>
            <a:xfrm>
              <a:off x="1452034" y="1233488"/>
              <a:ext cx="3115733" cy="1509712"/>
            </a:xfrm>
            <a:prstGeom prst="rect">
              <a:avLst/>
            </a:prstGeom>
            <a:blipFill rotWithShape="1">
              <a:blip r:embed="rId10"/>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ea typeface="宋体" panose="02010600030101010101" pitchFamily="2" charset="-122"/>
              </a:endParaRPr>
            </a:p>
          </p:txBody>
        </p:sp>
        <p:sp>
          <p:nvSpPr>
            <p:cNvPr id="11286" name="MH_Picture_2"/>
            <p:cNvSpPr/>
            <p:nvPr>
              <p:custDataLst>
                <p:tags r:id="rId11"/>
              </p:custDataLst>
            </p:nvPr>
          </p:nvSpPr>
          <p:spPr>
            <a:xfrm>
              <a:off x="4707467" y="1233488"/>
              <a:ext cx="3115733" cy="1509712"/>
            </a:xfrm>
            <a:prstGeom prst="rect">
              <a:avLst/>
            </a:prstGeom>
            <a:blipFill rotWithShape="1">
              <a:blip r:embed="rId12"/>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latin typeface="Arial" panose="020B0604020202020204" pitchFamily="34" charset="0"/>
                <a:ea typeface="宋体" panose="02010600030101010101" pitchFamily="2" charset="-122"/>
              </a:endParaRPr>
            </a:p>
          </p:txBody>
        </p:sp>
        <p:sp>
          <p:nvSpPr>
            <p:cNvPr id="11287" name="MH_Picture_3"/>
            <p:cNvSpPr/>
            <p:nvPr>
              <p:custDataLst>
                <p:tags r:id="rId13"/>
              </p:custDataLst>
            </p:nvPr>
          </p:nvSpPr>
          <p:spPr>
            <a:xfrm>
              <a:off x="7965018" y="1233488"/>
              <a:ext cx="3115732" cy="1509713"/>
            </a:xfrm>
            <a:prstGeom prst="rect">
              <a:avLst/>
            </a:prstGeom>
            <a:blipFill rotWithShape="1">
              <a:blip r:embed="rId14"/>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ea typeface="宋体" panose="02010600030101010101" pitchFamily="2" charset="-122"/>
              </a:endParaRPr>
            </a:p>
          </p:txBody>
        </p:sp>
        <p:sp>
          <p:nvSpPr>
            <p:cNvPr id="21" name="MH_SubTitle_1"/>
            <p:cNvSpPr>
              <a:spLocks noChangeArrowheads="1"/>
            </p:cNvSpPr>
            <p:nvPr>
              <p:custDataLst>
                <p:tags r:id="rId15"/>
              </p:custDataLst>
            </p:nvPr>
          </p:nvSpPr>
          <p:spPr bwMode="auto">
            <a:xfrm>
              <a:off x="1452034" y="3358193"/>
              <a:ext cx="3114761"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sp>
          <p:nvSpPr>
            <p:cNvPr id="22" name="MH_SubTitle_2"/>
            <p:cNvSpPr>
              <a:spLocks noChangeArrowheads="1"/>
            </p:cNvSpPr>
            <p:nvPr>
              <p:custDataLst>
                <p:tags r:id="rId16"/>
              </p:custDataLst>
            </p:nvPr>
          </p:nvSpPr>
          <p:spPr bwMode="auto">
            <a:xfrm>
              <a:off x="4707258" y="3358193"/>
              <a:ext cx="3114759"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sp>
          <p:nvSpPr>
            <p:cNvPr id="23" name="MH_SubTitle_3"/>
            <p:cNvSpPr>
              <a:spLocks noChangeArrowheads="1"/>
            </p:cNvSpPr>
            <p:nvPr>
              <p:custDataLst>
                <p:tags r:id="rId17"/>
              </p:custDataLst>
            </p:nvPr>
          </p:nvSpPr>
          <p:spPr bwMode="auto">
            <a:xfrm>
              <a:off x="7965992" y="3358193"/>
              <a:ext cx="3114759"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cxnSp>
          <p:nvCxnSpPr>
            <p:cNvPr id="11291" name="MH_Other_1"/>
            <p:cNvCxnSpPr/>
            <p:nvPr>
              <p:custDataLst>
                <p:tags r:id="rId18"/>
              </p:custDataLst>
            </p:nvPr>
          </p:nvCxnSpPr>
          <p:spPr>
            <a:xfrm>
              <a:off x="1452034" y="3051175"/>
              <a:ext cx="9628717" cy="0"/>
            </a:xfrm>
            <a:prstGeom prst="line">
              <a:avLst/>
            </a:prstGeom>
            <a:ln w="6350" cap="flat" cmpd="sng">
              <a:solidFill>
                <a:srgbClr val="FFE1E5"/>
              </a:solidFill>
              <a:prstDash val="solid"/>
              <a:headEnd type="none" w="med" len="med"/>
              <a:tailEnd type="none" w="med" len="med"/>
            </a:ln>
          </p:spPr>
        </p:cxnSp>
        <p:sp>
          <p:nvSpPr>
            <p:cNvPr id="25" name="MH_Text_1"/>
            <p:cNvSpPr>
              <a:spLocks noChangeArrowheads="1"/>
            </p:cNvSpPr>
            <p:nvPr>
              <p:custDataLst>
                <p:tags r:id="rId19"/>
              </p:custDataLst>
            </p:nvPr>
          </p:nvSpPr>
          <p:spPr bwMode="auto">
            <a:xfrm>
              <a:off x="1452034" y="3990681"/>
              <a:ext cx="3114761" cy="127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a:t>
              </a:r>
              <a:endParaRPr kumimoji="0" lang="zh-CN" altLang="zh-CN"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6" name="MH_Text_2"/>
            <p:cNvSpPr>
              <a:spLocks noChangeArrowheads="1"/>
            </p:cNvSpPr>
            <p:nvPr>
              <p:custDataLst>
                <p:tags r:id="rId20"/>
              </p:custDataLst>
            </p:nvPr>
          </p:nvSpPr>
          <p:spPr bwMode="auto">
            <a:xfrm>
              <a:off x="4707258" y="3990681"/>
              <a:ext cx="3114759" cy="127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a:t>
              </a:r>
              <a:endParaRPr kumimoji="0" lang="zh-CN" altLang="en-US"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7" name="MH_Text_3"/>
            <p:cNvSpPr>
              <a:spLocks noChangeArrowheads="1"/>
            </p:cNvSpPr>
            <p:nvPr>
              <p:custDataLst>
                <p:tags r:id="rId21"/>
              </p:custDataLst>
            </p:nvPr>
          </p:nvSpPr>
          <p:spPr bwMode="auto">
            <a:xfrm>
              <a:off x="7965992" y="3990681"/>
              <a:ext cx="3114759" cy="124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mn-lt"/>
                  <a:ea typeface="+mn-ea"/>
                  <a:cs typeface="+mn-cs"/>
                </a:rPr>
                <a:t>Lorem ipsum dolor sit amet consectetur adipisicing elit sed do eiusmod tempor</a:t>
              </a:r>
              <a:endParaRPr kumimoji="0" lang="zh-CN" altLang="zh-CN" sz="1400" b="0" i="0" u="none" strike="noStrike" kern="1200" cap="none" spc="0" normalizeH="0" baseline="0" noProof="0" smtClean="0">
                <a:ln>
                  <a:noFill/>
                </a:ln>
                <a:solidFill>
                  <a:schemeClr val="tx1"/>
                </a:solidFill>
                <a:effectLst/>
                <a:uLnTx/>
                <a:uFillTx/>
                <a:latin typeface="+mn-lt"/>
                <a:ea typeface="+mn-ea"/>
                <a:cs typeface="+mn-cs"/>
              </a:endParaRPr>
            </a:p>
          </p:txBody>
        </p:sp>
        <p:cxnSp>
          <p:nvCxnSpPr>
            <p:cNvPr id="11295" name="MH_Other_2"/>
            <p:cNvCxnSpPr/>
            <p:nvPr>
              <p:custDataLst>
                <p:tags r:id="rId22"/>
              </p:custDataLst>
            </p:nvPr>
          </p:nvCxnSpPr>
          <p:spPr>
            <a:xfrm>
              <a:off x="1452034" y="5232401"/>
              <a:ext cx="9628717" cy="0"/>
            </a:xfrm>
            <a:prstGeom prst="line">
              <a:avLst/>
            </a:prstGeom>
            <a:ln w="6350" cap="flat" cmpd="sng">
              <a:solidFill>
                <a:srgbClr val="FFE1E5"/>
              </a:solidFill>
              <a:prstDash val="solid"/>
              <a:headEnd type="none" w="med" len="med"/>
              <a:tailEnd type="none" w="med" len="med"/>
            </a:ln>
          </p:spPr>
        </p:cxnSp>
      </p:grpSp>
      <p:grpSp>
        <p:nvGrpSpPr>
          <p:cNvPr id="11273" name="组合 28"/>
          <p:cNvGrpSpPr/>
          <p:nvPr/>
        </p:nvGrpSpPr>
        <p:grpSpPr>
          <a:xfrm>
            <a:off x="6884988" y="2619375"/>
            <a:ext cx="4352925" cy="3382963"/>
            <a:chOff x="1452034" y="1233488"/>
            <a:chExt cx="9628717" cy="4035425"/>
          </a:xfrm>
        </p:grpSpPr>
        <p:sp>
          <p:nvSpPr>
            <p:cNvPr id="11274" name="MH_Picture_1"/>
            <p:cNvSpPr/>
            <p:nvPr>
              <p:custDataLst>
                <p:tags r:id="rId23"/>
              </p:custDataLst>
            </p:nvPr>
          </p:nvSpPr>
          <p:spPr>
            <a:xfrm>
              <a:off x="1452034" y="1233488"/>
              <a:ext cx="3115733" cy="1509712"/>
            </a:xfrm>
            <a:prstGeom prst="rect">
              <a:avLst/>
            </a:prstGeom>
            <a:blipFill rotWithShape="1">
              <a:blip r:embed="rId10"/>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ea typeface="宋体" panose="02010600030101010101" pitchFamily="2" charset="-122"/>
              </a:endParaRPr>
            </a:p>
          </p:txBody>
        </p:sp>
        <p:sp>
          <p:nvSpPr>
            <p:cNvPr id="11275" name="MH_Picture_2"/>
            <p:cNvSpPr/>
            <p:nvPr>
              <p:custDataLst>
                <p:tags r:id="rId24"/>
              </p:custDataLst>
            </p:nvPr>
          </p:nvSpPr>
          <p:spPr>
            <a:xfrm>
              <a:off x="4707467" y="1233488"/>
              <a:ext cx="3115733" cy="1509712"/>
            </a:xfrm>
            <a:prstGeom prst="rect">
              <a:avLst/>
            </a:prstGeom>
            <a:blipFill rotWithShape="1">
              <a:blip r:embed="rId12"/>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latin typeface="Arial" panose="020B0604020202020204" pitchFamily="34" charset="0"/>
                <a:ea typeface="宋体" panose="02010600030101010101" pitchFamily="2" charset="-122"/>
              </a:endParaRPr>
            </a:p>
          </p:txBody>
        </p:sp>
        <p:sp>
          <p:nvSpPr>
            <p:cNvPr id="11276" name="MH_Picture_3"/>
            <p:cNvSpPr/>
            <p:nvPr>
              <p:custDataLst>
                <p:tags r:id="rId25"/>
              </p:custDataLst>
            </p:nvPr>
          </p:nvSpPr>
          <p:spPr>
            <a:xfrm>
              <a:off x="7965018" y="1233488"/>
              <a:ext cx="3115732" cy="1509713"/>
            </a:xfrm>
            <a:prstGeom prst="rect">
              <a:avLst/>
            </a:prstGeom>
            <a:blipFill rotWithShape="1">
              <a:blip r:embed="rId14"/>
              <a:stretch>
                <a:fillRect/>
              </a:stretch>
            </a:blip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stStyle>
            <a:p>
              <a:pPr marL="0" lvl="0" indent="0" algn="ctr" defTabSz="914400" eaLnBrk="1" hangingPunct="1">
                <a:lnSpc>
                  <a:spcPct val="100000"/>
                </a:lnSpc>
                <a:spcBef>
                  <a:spcPct val="0"/>
                </a:spcBef>
                <a:buClrTx/>
                <a:buSzPct val="100000"/>
                <a:buFont typeface="Arial" panose="020B0604020202020204" pitchFamily="34" charset="0"/>
                <a:buNone/>
              </a:pPr>
              <a:endParaRPr lang="zh-CN" altLang="zh-CN" sz="1800" dirty="0">
                <a:solidFill>
                  <a:srgbClr val="FFFFFF"/>
                </a:solidFill>
                <a:ea typeface="宋体" panose="02010600030101010101" pitchFamily="2" charset="-122"/>
              </a:endParaRPr>
            </a:p>
          </p:txBody>
        </p:sp>
        <p:sp>
          <p:nvSpPr>
            <p:cNvPr id="37" name="MH_SubTitle_1"/>
            <p:cNvSpPr>
              <a:spLocks noChangeArrowheads="1"/>
            </p:cNvSpPr>
            <p:nvPr>
              <p:custDataLst>
                <p:tags r:id="rId26"/>
              </p:custDataLst>
            </p:nvPr>
          </p:nvSpPr>
          <p:spPr bwMode="auto">
            <a:xfrm>
              <a:off x="1452034" y="3358193"/>
              <a:ext cx="3114759"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sp>
          <p:nvSpPr>
            <p:cNvPr id="39" name="MH_SubTitle_2"/>
            <p:cNvSpPr>
              <a:spLocks noChangeArrowheads="1"/>
            </p:cNvSpPr>
            <p:nvPr>
              <p:custDataLst>
                <p:tags r:id="rId27"/>
              </p:custDataLst>
            </p:nvPr>
          </p:nvSpPr>
          <p:spPr bwMode="auto">
            <a:xfrm>
              <a:off x="4707256" y="3358193"/>
              <a:ext cx="3114761"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sp>
          <p:nvSpPr>
            <p:cNvPr id="40" name="MH_SubTitle_3"/>
            <p:cNvSpPr>
              <a:spLocks noChangeArrowheads="1"/>
            </p:cNvSpPr>
            <p:nvPr>
              <p:custDataLst>
                <p:tags r:id="rId28"/>
              </p:custDataLst>
            </p:nvPr>
          </p:nvSpPr>
          <p:spPr bwMode="auto">
            <a:xfrm>
              <a:off x="7965990" y="3358193"/>
              <a:ext cx="3114761" cy="479101"/>
            </a:xfrm>
            <a:prstGeom prst="rect">
              <a:avLst/>
            </a:prstGeom>
            <a:solidFill>
              <a:srgbClr val="FF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rgbClr val="FFFFFF"/>
                  </a:solidFill>
                  <a:effectLst/>
                  <a:uLnTx/>
                  <a:uFillTx/>
                  <a:latin typeface="+mn-lt"/>
                  <a:ea typeface="+mn-ea"/>
                  <a:cs typeface="+mn-cs"/>
                </a:rPr>
                <a:t>LOREM IPSUM</a:t>
              </a:r>
              <a:endParaRPr kumimoji="0" lang="zh-CN" altLang="zh-CN" sz="1100" b="0" i="0" u="none" strike="noStrike" kern="1200" cap="none" spc="0" normalizeH="0" baseline="0" noProof="0" dirty="0" smtClean="0">
                <a:ln>
                  <a:noFill/>
                </a:ln>
                <a:solidFill>
                  <a:srgbClr val="FFFFFF"/>
                </a:solidFill>
                <a:effectLst/>
                <a:uLnTx/>
                <a:uFillTx/>
                <a:latin typeface="+mn-lt"/>
                <a:ea typeface="+mn-ea"/>
                <a:cs typeface="+mn-cs"/>
              </a:endParaRPr>
            </a:p>
          </p:txBody>
        </p:sp>
        <p:cxnSp>
          <p:nvCxnSpPr>
            <p:cNvPr id="11280" name="MH_Other_1"/>
            <p:cNvCxnSpPr/>
            <p:nvPr>
              <p:custDataLst>
                <p:tags r:id="rId29"/>
              </p:custDataLst>
            </p:nvPr>
          </p:nvCxnSpPr>
          <p:spPr>
            <a:xfrm>
              <a:off x="1452034" y="3051175"/>
              <a:ext cx="9628717" cy="0"/>
            </a:xfrm>
            <a:prstGeom prst="line">
              <a:avLst/>
            </a:prstGeom>
            <a:ln w="6350" cap="flat" cmpd="sng">
              <a:solidFill>
                <a:srgbClr val="FFE1E5"/>
              </a:solidFill>
              <a:prstDash val="solid"/>
              <a:headEnd type="none" w="med" len="med"/>
              <a:tailEnd type="none" w="med" len="med"/>
            </a:ln>
          </p:spPr>
        </p:cxnSp>
        <p:sp>
          <p:nvSpPr>
            <p:cNvPr id="42" name="MH_Text_1"/>
            <p:cNvSpPr>
              <a:spLocks noChangeArrowheads="1"/>
            </p:cNvSpPr>
            <p:nvPr>
              <p:custDataLst>
                <p:tags r:id="rId30"/>
              </p:custDataLst>
            </p:nvPr>
          </p:nvSpPr>
          <p:spPr bwMode="auto">
            <a:xfrm>
              <a:off x="1452034" y="3990681"/>
              <a:ext cx="3114759" cy="127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a:t>
              </a:r>
              <a:endParaRPr kumimoji="0" lang="zh-CN" altLang="zh-CN"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3" name="MH_Text_2"/>
            <p:cNvSpPr>
              <a:spLocks noChangeArrowheads="1"/>
            </p:cNvSpPr>
            <p:nvPr>
              <p:custDataLst>
                <p:tags r:id="rId31"/>
              </p:custDataLst>
            </p:nvPr>
          </p:nvSpPr>
          <p:spPr bwMode="auto">
            <a:xfrm>
              <a:off x="4707256" y="3990681"/>
              <a:ext cx="3114761" cy="127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a:t>
              </a:r>
              <a:endParaRPr kumimoji="0" lang="zh-CN" altLang="en-US"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4" name="MH_Text_3"/>
            <p:cNvSpPr>
              <a:spLocks noChangeArrowheads="1"/>
            </p:cNvSpPr>
            <p:nvPr>
              <p:custDataLst>
                <p:tags r:id="rId32"/>
              </p:custDataLst>
            </p:nvPr>
          </p:nvSpPr>
          <p:spPr bwMode="auto">
            <a:xfrm>
              <a:off x="7965990" y="3990681"/>
              <a:ext cx="3114761" cy="124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mn-lt"/>
                  <a:ea typeface="+mn-ea"/>
                  <a:cs typeface="+mn-cs"/>
                </a:rPr>
                <a:t>Lorem ipsum dolor sit amet consectetur adipisicing elit sed do eiusmod tempor</a:t>
              </a:r>
              <a:endParaRPr kumimoji="0" lang="zh-CN" altLang="zh-CN" sz="1400" b="0" i="0" u="none" strike="noStrike" kern="1200" cap="none" spc="0" normalizeH="0" baseline="0" noProof="0" smtClean="0">
                <a:ln>
                  <a:noFill/>
                </a:ln>
                <a:solidFill>
                  <a:schemeClr val="tx1"/>
                </a:solidFill>
                <a:effectLst/>
                <a:uLnTx/>
                <a:uFillTx/>
                <a:latin typeface="+mn-lt"/>
                <a:ea typeface="+mn-ea"/>
                <a:cs typeface="+mn-cs"/>
              </a:endParaRPr>
            </a:p>
          </p:txBody>
        </p:sp>
        <p:cxnSp>
          <p:nvCxnSpPr>
            <p:cNvPr id="11284" name="MH_Other_2"/>
            <p:cNvCxnSpPr/>
            <p:nvPr>
              <p:custDataLst>
                <p:tags r:id="rId33"/>
              </p:custDataLst>
            </p:nvPr>
          </p:nvCxnSpPr>
          <p:spPr>
            <a:xfrm>
              <a:off x="1452034" y="5232401"/>
              <a:ext cx="9628717" cy="0"/>
            </a:xfrm>
            <a:prstGeom prst="line">
              <a:avLst/>
            </a:prstGeom>
            <a:ln w="6350" cap="flat" cmpd="sng">
              <a:solidFill>
                <a:srgbClr val="FFE1E5"/>
              </a:solidFill>
              <a:prstDash val="solid"/>
              <a:headEnd type="none" w="med" len="med"/>
              <a:tailEnd type="none" w="med" len="me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3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12291" name="图片 2"/>
          <p:cNvPicPr>
            <a:picLocks noChangeAspect="1"/>
          </p:cNvPicPr>
          <p:nvPr/>
        </p:nvPicPr>
        <p:blipFill>
          <a:blip r:embed="rId2"/>
          <a:stretch>
            <a:fillRect/>
          </a:stretch>
        </p:blipFill>
        <p:spPr>
          <a:xfrm>
            <a:off x="3013075" y="382588"/>
            <a:ext cx="6165850" cy="5741987"/>
          </a:xfrm>
          <a:prstGeom prst="rect">
            <a:avLst/>
          </a:prstGeom>
          <a:noFill/>
          <a:ln w="9525">
            <a:noFill/>
          </a:ln>
        </p:spPr>
      </p:pic>
      <p:sp>
        <p:nvSpPr>
          <p:cNvPr id="14" name="矩形 13"/>
          <p:cNvSpPr/>
          <p:nvPr/>
        </p:nvSpPr>
        <p:spPr>
          <a:xfrm>
            <a:off x="4067175" y="6219825"/>
            <a:ext cx="4454525" cy="431800"/>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We will be together forever. I will always love you. Thank you for loving me.I will repay you well.</a:t>
            </a:r>
            <a:endParaRPr kumimoji="0" lang="zh-CN" altLang="en-US" sz="11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17" name="TextBox 16"/>
          <p:cNvSpPr txBox="1"/>
          <p:nvPr/>
        </p:nvSpPr>
        <p:spPr>
          <a:xfrm>
            <a:off x="5086350" y="1897063"/>
            <a:ext cx="3141663" cy="1322388"/>
          </a:xfrm>
          <a:prstGeom prst="rect">
            <a:avLst/>
          </a:prstGeom>
          <a:noFill/>
        </p:spPr>
        <p:txBody>
          <a:bodyPr>
            <a:spAutoFit/>
          </a:bodyPr>
          <a:lstStyle/>
          <a:p>
            <a:pPr marR="0" defTabSz="914400">
              <a:buClrTx/>
              <a:buSzTx/>
              <a:buFontTx/>
              <a:buNone/>
              <a:defRPr/>
            </a:pPr>
            <a:r>
              <a:rPr kumimoji="0" lang="en-US" altLang="zh-CN" sz="8000" kern="1200" cap="none" spc="0" normalizeH="0" baseline="0" noProof="0" dirty="0">
                <a:solidFill>
                  <a:schemeClr val="accent3">
                    <a:lumMod val="75000"/>
                  </a:schemeClr>
                </a:solidFill>
                <a:latin typeface="Brush Script Std" pitchFamily="66" charset="0"/>
                <a:ea typeface="Senty Pea 新蒂绿豆体" pitchFamily="66" charset="-122"/>
                <a:cs typeface="+mn-cs"/>
              </a:rPr>
              <a:t>No.03</a:t>
            </a:r>
            <a:endParaRPr kumimoji="0" lang="zh-CN" altLang="en-US" sz="80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5" name="TextBox 24"/>
          <p:cNvSpPr txBox="1"/>
          <p:nvPr/>
        </p:nvSpPr>
        <p:spPr>
          <a:xfrm>
            <a:off x="4378325" y="2771775"/>
            <a:ext cx="2649538" cy="646113"/>
          </a:xfrm>
          <a:prstGeom prst="rect">
            <a:avLst/>
          </a:prstGeom>
          <a:noFill/>
        </p:spPr>
        <p:txBody>
          <a:bodyPr>
            <a:spAutoFit/>
          </a:bodyPr>
          <a:lstStyle/>
          <a:p>
            <a:pPr marR="0" defTabSz="914400">
              <a:buClrTx/>
              <a:buSzTx/>
              <a:buFontTx/>
              <a:buNone/>
              <a:defRPr/>
            </a:pPr>
            <a:r>
              <a:rPr kumimoji="0" lang="en-US" altLang="zh-CN" sz="3600" kern="1200" cap="none" spc="0" normalizeH="0" baseline="0" noProof="0" dirty="0">
                <a:solidFill>
                  <a:schemeClr val="accent3">
                    <a:lumMod val="75000"/>
                  </a:schemeClr>
                </a:solidFill>
                <a:latin typeface="Brush Script Std" pitchFamily="66" charset="0"/>
                <a:ea typeface="Senty Pea 新蒂绿豆体" pitchFamily="66" charset="-122"/>
                <a:cs typeface="+mn-cs"/>
              </a:rPr>
              <a:t>Our meeting</a:t>
            </a:r>
            <a:endParaRPr kumimoji="0" lang="zh-CN" altLang="en-US" sz="3600" kern="1200" cap="none" spc="0" normalizeH="0" baseline="0" noProof="0" dirty="0">
              <a:solidFill>
                <a:schemeClr val="accent3">
                  <a:lumMod val="75000"/>
                </a:schemeClr>
              </a:solidFill>
              <a:latin typeface="Brush Script Std" pitchFamily="66" charset="0"/>
              <a:ea typeface="Senty Pea 新蒂绿豆体" pitchFamily="66" charset="-122"/>
              <a:cs typeface="+mn-cs"/>
            </a:endParaRPr>
          </a:p>
        </p:txBody>
      </p:sp>
      <p:sp>
        <p:nvSpPr>
          <p:cNvPr id="26" name="KSO_Shape"/>
          <p:cNvSpPr/>
          <p:nvPr/>
        </p:nvSpPr>
        <p:spPr bwMode="auto">
          <a:xfrm>
            <a:off x="5097463" y="2819400"/>
            <a:ext cx="219075" cy="21272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FB3B5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pic>
        <p:nvPicPr>
          <p:cNvPr id="12296" name="图片 26"/>
          <p:cNvPicPr>
            <a:picLocks noChangeAspect="1"/>
          </p:cNvPicPr>
          <p:nvPr/>
        </p:nvPicPr>
        <p:blipFill>
          <a:blip r:embed="rId3"/>
          <a:stretch>
            <a:fillRect/>
          </a:stretch>
        </p:blipFill>
        <p:spPr>
          <a:xfrm>
            <a:off x="5627688" y="3319463"/>
            <a:ext cx="298450" cy="273050"/>
          </a:xfrm>
          <a:prstGeom prst="rect">
            <a:avLst/>
          </a:prstGeom>
          <a:noFill/>
          <a:ln w="9525">
            <a:noFill/>
          </a:ln>
        </p:spPr>
      </p:pic>
      <p:cxnSp>
        <p:nvCxnSpPr>
          <p:cNvPr id="28" name="直接连接符 27"/>
          <p:cNvCxnSpPr/>
          <p:nvPr/>
        </p:nvCxnSpPr>
        <p:spPr>
          <a:xfrm>
            <a:off x="5992813" y="3467100"/>
            <a:ext cx="603250"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11738" y="3467100"/>
            <a:ext cx="538163" cy="0"/>
          </a:xfrm>
          <a:prstGeom prst="line">
            <a:avLst/>
          </a:prstGeom>
          <a:ln>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18"/>
          <p:cNvPicPr>
            <a:picLocks noChangeAspect="1"/>
          </p:cNvPicPr>
          <p:nvPr/>
        </p:nvPicPr>
        <p:blipFill>
          <a:blip r:embed="rId1"/>
          <a:stretch>
            <a:fillRect/>
          </a:stretch>
        </p:blipFill>
        <p:spPr>
          <a:xfrm>
            <a:off x="0" y="0"/>
            <a:ext cx="12192000" cy="6858000"/>
          </a:xfrm>
          <a:prstGeom prst="rect">
            <a:avLst/>
          </a:prstGeom>
          <a:noFill/>
          <a:ln w="9525">
            <a:noFill/>
          </a:ln>
        </p:spPr>
      </p:pic>
      <p:grpSp>
        <p:nvGrpSpPr>
          <p:cNvPr id="13315" name="组合 11"/>
          <p:cNvGrpSpPr/>
          <p:nvPr/>
        </p:nvGrpSpPr>
        <p:grpSpPr>
          <a:xfrm>
            <a:off x="-4762" y="1125538"/>
            <a:ext cx="12285662" cy="4940300"/>
            <a:chOff x="-5440" y="393052"/>
            <a:chExt cx="12286044" cy="4941121"/>
          </a:xfrm>
        </p:grpSpPr>
        <p:sp>
          <p:nvSpPr>
            <p:cNvPr id="13" name="MH_Other_1"/>
            <p:cNvSpPr/>
            <p:nvPr>
              <p:custDataLst>
                <p:tags r:id="rId2"/>
              </p:custDataLst>
            </p:nvPr>
          </p:nvSpPr>
          <p:spPr>
            <a:xfrm rot="16200000">
              <a:off x="3825558" y="-3432500"/>
              <a:ext cx="4540898" cy="12192001"/>
            </a:xfrm>
            <a:prstGeom prst="rect">
              <a:avLst/>
            </a:prstGeom>
            <a:gradFill>
              <a:gsLst>
                <a:gs pos="73000">
                  <a:srgbClr val="FB3B52"/>
                </a:gs>
                <a:gs pos="31000">
                  <a:srgbClr val="FF0000"/>
                </a:gs>
                <a:gs pos="0">
                  <a:schemeClr val="bg1">
                    <a:alpha val="0"/>
                  </a:schemeClr>
                </a:gs>
                <a:gs pos="4000">
                  <a:srgbClr val="FEC2C9"/>
                </a:gs>
                <a:gs pos="97000">
                  <a:srgbClr val="FEC2C9"/>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MH_SubTitle_1"/>
            <p:cNvSpPr txBox="1"/>
            <p:nvPr>
              <p:custDataLst>
                <p:tags r:id="rId3"/>
              </p:custDataLst>
            </p:nvPr>
          </p:nvSpPr>
          <p:spPr>
            <a:xfrm>
              <a:off x="-677" y="4737174"/>
              <a:ext cx="12192378" cy="596999"/>
            </a:xfrm>
            <a:prstGeom prst="rect">
              <a:avLst/>
            </a:prstGeom>
            <a:noFill/>
          </p:spPr>
          <p:txBody>
            <a:bodyPr wrap="none"/>
            <a:lstStyle/>
            <a:p>
              <a:pPr marR="0" algn="ctr" defTabSz="914400">
                <a:buClrTx/>
                <a:buSzTx/>
                <a:buFontTx/>
                <a:buNone/>
                <a:defRPr/>
              </a:pPr>
              <a:r>
                <a:rPr kumimoji="0" lang="en-US" altLang="zh-CN" sz="3200" b="1" kern="1200" cap="none" spc="300" normalizeH="0" baseline="0" noProof="0" dirty="0">
                  <a:solidFill>
                    <a:schemeClr val="bg1"/>
                  </a:solidFill>
                  <a:latin typeface="Calibri" panose="020F0502020204030204" pitchFamily="34" charset="0"/>
                  <a:ea typeface="宋体" panose="02010600030101010101" pitchFamily="2" charset="-122"/>
                  <a:cs typeface="+mn-cs"/>
                </a:rPr>
                <a:t>LOREM IPSUM DOLOR </a:t>
              </a:r>
              <a:endParaRPr kumimoji="0" lang="zh-CN" altLang="en-US" sz="3200" b="1" kern="1200" cap="none" spc="300" normalizeH="0" baseline="0" noProof="0" dirty="0">
                <a:solidFill>
                  <a:schemeClr val="bg1"/>
                </a:solidFill>
                <a:latin typeface="Calibri" panose="020F0502020204030204" pitchFamily="34" charset="0"/>
                <a:ea typeface="宋体" panose="02010600030101010101" pitchFamily="2" charset="-122"/>
                <a:cs typeface="+mn-cs"/>
              </a:endParaRPr>
            </a:p>
          </p:txBody>
        </p:sp>
        <p:sp>
          <p:nvSpPr>
            <p:cNvPr id="15" name="MH_Picture_1"/>
            <p:cNvSpPr/>
            <p:nvPr>
              <p:custDataLst>
                <p:tags r:id="rId4"/>
              </p:custDataLst>
            </p:nvPr>
          </p:nvSpPr>
          <p:spPr>
            <a:xfrm>
              <a:off x="-5440" y="529600"/>
              <a:ext cx="4083178" cy="4091667"/>
            </a:xfrm>
            <a:custGeom>
              <a:avLst/>
              <a:gdLst>
                <a:gd name="connsiteX0" fmla="*/ 12039 w 2299544"/>
                <a:gd name="connsiteY0" fmla="*/ 0 h 4091715"/>
                <a:gd name="connsiteX1" fmla="*/ 2287503 w 2299544"/>
                <a:gd name="connsiteY1" fmla="*/ 506276 h 4091715"/>
                <a:gd name="connsiteX2" fmla="*/ 2299544 w 2299544"/>
                <a:gd name="connsiteY2" fmla="*/ 3626936 h 4091715"/>
                <a:gd name="connsiteX3" fmla="*/ 0 w 2299544"/>
                <a:gd name="connsiteY3" fmla="*/ 4091715 h 4091715"/>
                <a:gd name="connsiteX0-1" fmla="*/ 881 w 2303626"/>
                <a:gd name="connsiteY0-2" fmla="*/ 0 h 4091715"/>
                <a:gd name="connsiteX1-3" fmla="*/ 2291585 w 2303626"/>
                <a:gd name="connsiteY1-4" fmla="*/ 506276 h 4091715"/>
                <a:gd name="connsiteX2-5" fmla="*/ 2303626 w 2303626"/>
                <a:gd name="connsiteY2-6" fmla="*/ 3626936 h 4091715"/>
                <a:gd name="connsiteX3-7" fmla="*/ 4082 w 2303626"/>
                <a:gd name="connsiteY3-8" fmla="*/ 4091715 h 4091715"/>
                <a:gd name="connsiteX4" fmla="*/ 881 w 2303626"/>
                <a:gd name="connsiteY4" fmla="*/ 0 h 4091715"/>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2303626" h="4091715">
                  <a:moveTo>
                    <a:pt x="881" y="0"/>
                  </a:moveTo>
                  <a:lnTo>
                    <a:pt x="2291585" y="506276"/>
                  </a:lnTo>
                  <a:cubicBezTo>
                    <a:pt x="2295599" y="1546496"/>
                    <a:pt x="2299612" y="2586716"/>
                    <a:pt x="2303626" y="3626936"/>
                  </a:cubicBezTo>
                  <a:lnTo>
                    <a:pt x="4082" y="4091715"/>
                  </a:lnTo>
                  <a:cubicBezTo>
                    <a:pt x="8095" y="2727810"/>
                    <a:pt x="-3132" y="1363905"/>
                    <a:pt x="881"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MH_Picture_2"/>
            <p:cNvSpPr/>
            <p:nvPr>
              <p:custDataLst>
                <p:tags r:id="rId6"/>
              </p:custDataLst>
            </p:nvPr>
          </p:nvSpPr>
          <p:spPr>
            <a:xfrm>
              <a:off x="4018998" y="524836"/>
              <a:ext cx="4110165" cy="4096431"/>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MH_Picture_3"/>
            <p:cNvSpPr/>
            <p:nvPr>
              <p:custDataLst>
                <p:tags r:id="rId8"/>
              </p:custDataLst>
            </p:nvPr>
          </p:nvSpPr>
          <p:spPr>
            <a:xfrm>
              <a:off x="8070423" y="524836"/>
              <a:ext cx="4210181" cy="4096431"/>
            </a:xfrm>
            <a:custGeom>
              <a:avLst/>
              <a:gdLst>
                <a:gd name="connsiteX0" fmla="*/ 0 w 2325505"/>
                <a:gd name="connsiteY0" fmla="*/ 0 h 4096081"/>
                <a:gd name="connsiteX1" fmla="*/ 2313465 w 2325505"/>
                <a:gd name="connsiteY1" fmla="*/ 510643 h 4096081"/>
                <a:gd name="connsiteX2" fmla="*/ 2325505 w 2325505"/>
                <a:gd name="connsiteY2" fmla="*/ 3631302 h 4096081"/>
                <a:gd name="connsiteX3" fmla="*/ 25961 w 2325505"/>
                <a:gd name="connsiteY3" fmla="*/ 4096081 h 4096081"/>
              </a:gdLst>
              <a:ahLst/>
              <a:cxnLst>
                <a:cxn ang="0">
                  <a:pos x="connsiteX0" y="connsiteY0"/>
                </a:cxn>
                <a:cxn ang="0">
                  <a:pos x="connsiteX1" y="connsiteY1"/>
                </a:cxn>
                <a:cxn ang="0">
                  <a:pos x="connsiteX2" y="connsiteY2"/>
                </a:cxn>
                <a:cxn ang="0">
                  <a:pos x="connsiteX3" y="connsiteY3"/>
                </a:cxn>
              </a:cxnLst>
              <a:rect l="l" t="t" r="r" b="b"/>
              <a:pathLst>
                <a:path w="2325505" h="4096081">
                  <a:moveTo>
                    <a:pt x="0" y="0"/>
                  </a:moveTo>
                  <a:lnTo>
                    <a:pt x="2313465" y="510643"/>
                  </a:lnTo>
                  <a:lnTo>
                    <a:pt x="2325505" y="3631302"/>
                  </a:lnTo>
                  <a:lnTo>
                    <a:pt x="25961" y="4096081"/>
                  </a:lnTo>
                  <a:close/>
                </a:path>
              </a:pathLst>
            </a:cu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
</file>

<file path=ppt/tags/tag1.xml><?xml version="1.0" encoding="utf-8"?>
<p:tagLst xmlns:p="http://schemas.openxmlformats.org/presentationml/2006/main">
  <p:tag name="MH" val="20151019161322"/>
  <p:tag name="MH_LIBRARY" val="GRAPHIC"/>
  <p:tag name="MH_TYPE" val="Picture"/>
  <p:tag name="MH_ORDER" val="1"/>
</p:tagLst>
</file>

<file path=ppt/tags/tag10.xml><?xml version="1.0" encoding="utf-8"?>
<p:tagLst xmlns:p="http://schemas.openxmlformats.org/presentationml/2006/main">
  <p:tag name="MH" val="20151019161322"/>
  <p:tag name="MH_LIBRARY" val="GRAPHIC"/>
  <p:tag name="MH_TYPE" val="Other"/>
  <p:tag name="MH_ORDER" val="1"/>
</p:tagLst>
</file>

<file path=ppt/tags/tag100.xml><?xml version="1.0" encoding="utf-8"?>
<p:tagLst xmlns:p="http://schemas.openxmlformats.org/presentationml/2006/main">
  <p:tag name="MH" val="20151019171430"/>
  <p:tag name="MH_LIBRARY" val="GRAPHIC"/>
  <p:tag name="MH_TYPE" val="Other"/>
  <p:tag name="MH_ORDER" val="6"/>
</p:tagLst>
</file>

<file path=ppt/tags/tag101.xml><?xml version="1.0" encoding="utf-8"?>
<p:tagLst xmlns:p="http://schemas.openxmlformats.org/presentationml/2006/main">
  <p:tag name="MH" val="20151019171430"/>
  <p:tag name="MH_LIBRARY" val="GRAPHIC"/>
  <p:tag name="MH_TYPE" val="Other"/>
  <p:tag name="MH_ORDER" val="7"/>
</p:tagLst>
</file>

<file path=ppt/tags/tag102.xml><?xml version="1.0" encoding="utf-8"?>
<p:tagLst xmlns:p="http://schemas.openxmlformats.org/presentationml/2006/main">
  <p:tag name="MH" val="20151019171430"/>
  <p:tag name="MH_LIBRARY" val="GRAPHIC"/>
  <p:tag name="MH_TYPE" val="Other"/>
  <p:tag name="MH_ORDER" val="8"/>
</p:tagLst>
</file>

<file path=ppt/tags/tag103.xml><?xml version="1.0" encoding="utf-8"?>
<p:tagLst xmlns:p="http://schemas.openxmlformats.org/presentationml/2006/main">
  <p:tag name="MH" val="20151019171430"/>
  <p:tag name="MH_LIBRARY" val="GRAPHIC"/>
  <p:tag name="MH_TYPE" val="SubTitle"/>
  <p:tag name="MH_ORDER" val="1"/>
</p:tagLst>
</file>

<file path=ppt/tags/tag104.xml><?xml version="1.0" encoding="utf-8"?>
<p:tagLst xmlns:p="http://schemas.openxmlformats.org/presentationml/2006/main">
  <p:tag name="MH" val="20151019171430"/>
  <p:tag name="MH_LIBRARY" val="GRAPHIC"/>
  <p:tag name="MH_TYPE" val="SubTitle"/>
  <p:tag name="MH_ORDER" val="2"/>
</p:tagLst>
</file>

<file path=ppt/tags/tag105.xml><?xml version="1.0" encoding="utf-8"?>
<p:tagLst xmlns:p="http://schemas.openxmlformats.org/presentationml/2006/main">
  <p:tag name="MH" val="20151019171430"/>
  <p:tag name="MH_LIBRARY" val="GRAPHIC"/>
  <p:tag name="MH_TYPE" val="SubTitle"/>
  <p:tag name="MH_ORDER" val="3"/>
</p:tagLst>
</file>

<file path=ppt/tags/tag106.xml><?xml version="1.0" encoding="utf-8"?>
<p:tagLst xmlns:p="http://schemas.openxmlformats.org/presentationml/2006/main">
  <p:tag name="MH" val="20151019171430"/>
  <p:tag name="MH_LIBRARY" val="GRAPHIC"/>
  <p:tag name="MH_TYPE" val="SubTitle"/>
  <p:tag name="MH_ORDER" val="4"/>
</p:tagLst>
</file>

<file path=ppt/tags/tag11.xml><?xml version="1.0" encoding="utf-8"?>
<p:tagLst xmlns:p="http://schemas.openxmlformats.org/presentationml/2006/main">
  <p:tag name="MH" val="20151019161322"/>
  <p:tag name="MH_LIBRARY" val="GRAPHIC"/>
  <p:tag name="MH_TYPE" val="Picture"/>
  <p:tag name="MH_ORDER" val="1"/>
</p:tagLst>
</file>

<file path=ppt/tags/tag12.xml><?xml version="1.0" encoding="utf-8"?>
<p:tagLst xmlns:p="http://schemas.openxmlformats.org/presentationml/2006/main">
  <p:tag name="MH" val="20151019161322"/>
  <p:tag name="MH_LIBRARY" val="GRAPHIC"/>
  <p:tag name="MH_TYPE" val="SubTitle"/>
  <p:tag name="MH_ORDER" val="1"/>
</p:tagLst>
</file>

<file path=ppt/tags/tag13.xml><?xml version="1.0" encoding="utf-8"?>
<p:tagLst xmlns:p="http://schemas.openxmlformats.org/presentationml/2006/main">
  <p:tag name="MH" val="20151019161322"/>
  <p:tag name="MH_LIBRARY" val="GRAPHIC"/>
  <p:tag name="MH_TYPE" val="SubTitle"/>
  <p:tag name="MH_ORDER" val="1"/>
</p:tagLst>
</file>

<file path=ppt/tags/tag14.xml><?xml version="1.0" encoding="utf-8"?>
<p:tagLst xmlns:p="http://schemas.openxmlformats.org/presentationml/2006/main">
  <p:tag name="MH" val="20151019162835"/>
  <p:tag name="MH_LIBRARY" val="GRAPHIC"/>
  <p:tag name="MH_TYPE" val="Text"/>
  <p:tag name="MH_ORDER" val="1"/>
</p:tagLst>
</file>

<file path=ppt/tags/tag15.xml><?xml version="1.0" encoding="utf-8"?>
<p:tagLst xmlns:p="http://schemas.openxmlformats.org/presentationml/2006/main">
  <p:tag name="MH" val="20151019162835"/>
  <p:tag name="MH_LIBRARY" val="GRAPHIC"/>
  <p:tag name="MH_TYPE" val="Text"/>
  <p:tag name="MH_ORDER" val="1"/>
</p:tagLst>
</file>

<file path=ppt/tags/tag16.xml><?xml version="1.0" encoding="utf-8"?>
<p:tagLst xmlns:p="http://schemas.openxmlformats.org/presentationml/2006/main">
  <p:tag name="MH" val="20151019161322"/>
  <p:tag name="MH_LIBRARY" val="GRAPHIC"/>
  <p:tag name="MH_TYPE" val="Picture"/>
  <p:tag name="MH_ORDER" val="2"/>
</p:tagLst>
</file>

<file path=ppt/tags/tag17.xml><?xml version="1.0" encoding="utf-8"?>
<p:tagLst xmlns:p="http://schemas.openxmlformats.org/presentationml/2006/main">
  <p:tag name="MH" val="20151019161322"/>
  <p:tag name="MH_LIBRARY" val="GRAPHIC"/>
  <p:tag name="MH_TYPE" val="Other"/>
  <p:tag name="MH_ORDER" val="1"/>
</p:tagLst>
</file>

<file path=ppt/tags/tag18.xml><?xml version="1.0" encoding="utf-8"?>
<p:tagLst xmlns:p="http://schemas.openxmlformats.org/presentationml/2006/main">
  <p:tag name="MH" val="20151019161322"/>
  <p:tag name="MH_LIBRARY" val="GRAPHIC"/>
  <p:tag name="MH_TYPE" val="Picture"/>
  <p:tag name="MH_ORDER" val="1"/>
</p:tagLst>
</file>

<file path=ppt/tags/tag19.xml><?xml version="1.0" encoding="utf-8"?>
<p:tagLst xmlns:p="http://schemas.openxmlformats.org/presentationml/2006/main">
  <p:tag name="MH" val="20151019161322"/>
  <p:tag name="MH_LIBRARY" val="GRAPHIC"/>
  <p:tag name="MH_TYPE" val="SubTitle"/>
  <p:tag name="MH_ORDER" val="1"/>
</p:tagLst>
</file>

<file path=ppt/tags/tag2.xml><?xml version="1.0" encoding="utf-8"?>
<p:tagLst xmlns:p="http://schemas.openxmlformats.org/presentationml/2006/main">
  <p:tag name="MH" val="20151019161322"/>
  <p:tag name="MH_LIBRARY" val="GRAPHIC"/>
  <p:tag name="MH_TYPE" val="Picture"/>
  <p:tag name="MH_ORDER" val="2"/>
</p:tagLst>
</file>

<file path=ppt/tags/tag20.xml><?xml version="1.0" encoding="utf-8"?>
<p:tagLst xmlns:p="http://schemas.openxmlformats.org/presentationml/2006/main">
  <p:tag name="MH" val="20151019161322"/>
  <p:tag name="MH_LIBRARY" val="GRAPHIC"/>
  <p:tag name="MH_TYPE" val="SubTitle"/>
  <p:tag name="MH_ORDER" val="1"/>
</p:tagLst>
</file>

<file path=ppt/tags/tag21.xml><?xml version="1.0" encoding="utf-8"?>
<p:tagLst xmlns:p="http://schemas.openxmlformats.org/presentationml/2006/main">
  <p:tag name="MH" val="20151019163149"/>
  <p:tag name="MH_LIBRARY" val="GRAPHIC"/>
  <p:tag name="MH_TYPE" val="Text"/>
  <p:tag name="MH_ORDER" val="1"/>
</p:tagLst>
</file>

<file path=ppt/tags/tag22.xml><?xml version="1.0" encoding="utf-8"?>
<p:tagLst xmlns:p="http://schemas.openxmlformats.org/presentationml/2006/main">
  <p:tag name="MH" val="20151019163149"/>
  <p:tag name="MH_LIBRARY" val="GRAPHIC"/>
  <p:tag name="MH_TYPE" val="Text"/>
  <p:tag name="MH_ORDER" val="2"/>
</p:tagLst>
</file>

<file path=ppt/tags/tag23.xml><?xml version="1.0" encoding="utf-8"?>
<p:tagLst xmlns:p="http://schemas.openxmlformats.org/presentationml/2006/main">
  <p:tag name="MH" val="20151019163149"/>
  <p:tag name="MH_LIBRARY" val="GRAPHIC"/>
  <p:tag name="MH_TYPE" val="Text"/>
  <p:tag name="MH_ORDER" val="3"/>
</p:tagLst>
</file>

<file path=ppt/tags/tag24.xml><?xml version="1.0" encoding="utf-8"?>
<p:tagLst xmlns:p="http://schemas.openxmlformats.org/presentationml/2006/main">
  <p:tag name="MH" val="20151019163149"/>
  <p:tag name="MH_LIBRARY" val="GRAPHIC"/>
  <p:tag name="MH_TYPE" val="Picture"/>
  <p:tag name="MH_ORDER" val="1"/>
</p:tagLst>
</file>

<file path=ppt/tags/tag25.xml><?xml version="1.0" encoding="utf-8"?>
<p:tagLst xmlns:p="http://schemas.openxmlformats.org/presentationml/2006/main">
  <p:tag name="MH" val="20151019163149"/>
  <p:tag name="MH_LIBRARY" val="GRAPHIC"/>
  <p:tag name="MH_TYPE" val="Picture"/>
  <p:tag name="MH_ORDER" val="2"/>
</p:tagLst>
</file>

<file path=ppt/tags/tag26.xml><?xml version="1.0" encoding="utf-8"?>
<p:tagLst xmlns:p="http://schemas.openxmlformats.org/presentationml/2006/main">
  <p:tag name="MH" val="20151019163149"/>
  <p:tag name="MH_LIBRARY" val="GRAPHIC"/>
  <p:tag name="MH_TYPE" val="Picture"/>
  <p:tag name="MH_ORDER" val="3"/>
</p:tagLst>
</file>

<file path=ppt/tags/tag27.xml><?xml version="1.0" encoding="utf-8"?>
<p:tagLst xmlns:p="http://schemas.openxmlformats.org/presentationml/2006/main">
  <p:tag name="MH" val="20151019163149"/>
  <p:tag name="MH_LIBRARY" val="GRAPHIC"/>
  <p:tag name="MH_TYPE" val="Text"/>
  <p:tag name="MH_ORDER" val="1"/>
</p:tagLst>
</file>

<file path=ppt/tags/tag28.xml><?xml version="1.0" encoding="utf-8"?>
<p:tagLst xmlns:p="http://schemas.openxmlformats.org/presentationml/2006/main">
  <p:tag name="MH" val="20151019163149"/>
  <p:tag name="MH_LIBRARY" val="GRAPHIC"/>
  <p:tag name="MH_TYPE" val="Text"/>
  <p:tag name="MH_ORDER" val="2"/>
</p:tagLst>
</file>

<file path=ppt/tags/tag29.xml><?xml version="1.0" encoding="utf-8"?>
<p:tagLst xmlns:p="http://schemas.openxmlformats.org/presentationml/2006/main">
  <p:tag name="MH" val="20151019163149"/>
  <p:tag name="MH_LIBRARY" val="GRAPHIC"/>
  <p:tag name="MH_TYPE" val="Text"/>
  <p:tag name="MH_ORDER" val="3"/>
</p:tagLst>
</file>

<file path=ppt/tags/tag3.xml><?xml version="1.0" encoding="utf-8"?>
<p:tagLst xmlns:p="http://schemas.openxmlformats.org/presentationml/2006/main">
  <p:tag name="MH" val="20151019161322"/>
  <p:tag name="MH_LIBRARY" val="GRAPHIC"/>
  <p:tag name="MH_TYPE" val="Other"/>
  <p:tag name="MH_ORDER" val="1"/>
</p:tagLst>
</file>

<file path=ppt/tags/tag30.xml><?xml version="1.0" encoding="utf-8"?>
<p:tagLst xmlns:p="http://schemas.openxmlformats.org/presentationml/2006/main">
  <p:tag name="MH" val="20151019163149"/>
  <p:tag name="MH_LIBRARY" val="GRAPHIC"/>
  <p:tag name="MH_TYPE" val="Picture"/>
  <p:tag name="MH_ORDER" val="1"/>
</p:tagLst>
</file>

<file path=ppt/tags/tag31.xml><?xml version="1.0" encoding="utf-8"?>
<p:tagLst xmlns:p="http://schemas.openxmlformats.org/presentationml/2006/main">
  <p:tag name="MH" val="20151019163149"/>
  <p:tag name="MH_LIBRARY" val="GRAPHIC"/>
  <p:tag name="MH_TYPE" val="Picture"/>
  <p:tag name="MH_ORDER" val="2"/>
</p:tagLst>
</file>

<file path=ppt/tags/tag32.xml><?xml version="1.0" encoding="utf-8"?>
<p:tagLst xmlns:p="http://schemas.openxmlformats.org/presentationml/2006/main">
  <p:tag name="MH" val="20151019163149"/>
  <p:tag name="MH_LIBRARY" val="GRAPHIC"/>
  <p:tag name="MH_TYPE" val="Picture"/>
  <p:tag name="MH_ORDER" val="3"/>
</p:tagLst>
</file>

<file path=ppt/tags/tag33.xml><?xml version="1.0" encoding="utf-8"?>
<p:tagLst xmlns:p="http://schemas.openxmlformats.org/presentationml/2006/main">
  <p:tag name="MH" val="20151019161322"/>
  <p:tag name="MH_LIBRARY" val="GRAPHIC"/>
  <p:tag name="MH_TYPE" val="Picture"/>
  <p:tag name="MH_ORDER" val="2"/>
</p:tagLst>
</file>

<file path=ppt/tags/tag34.xml><?xml version="1.0" encoding="utf-8"?>
<p:tagLst xmlns:p="http://schemas.openxmlformats.org/presentationml/2006/main">
  <p:tag name="MH" val="20151019161322"/>
  <p:tag name="MH_LIBRARY" val="GRAPHIC"/>
  <p:tag name="MH_TYPE" val="Other"/>
  <p:tag name="MH_ORDER" val="1"/>
</p:tagLst>
</file>

<file path=ppt/tags/tag35.xml><?xml version="1.0" encoding="utf-8"?>
<p:tagLst xmlns:p="http://schemas.openxmlformats.org/presentationml/2006/main">
  <p:tag name="MH" val="20151019161322"/>
  <p:tag name="MH_LIBRARY" val="GRAPHIC"/>
  <p:tag name="MH_TYPE" val="Picture"/>
  <p:tag name="MH_ORDER" val="1"/>
</p:tagLst>
</file>

<file path=ppt/tags/tag36.xml><?xml version="1.0" encoding="utf-8"?>
<p:tagLst xmlns:p="http://schemas.openxmlformats.org/presentationml/2006/main">
  <p:tag name="MH" val="20151019161322"/>
  <p:tag name="MH_LIBRARY" val="GRAPHIC"/>
  <p:tag name="MH_TYPE" val="SubTitle"/>
  <p:tag name="MH_ORDER" val="1"/>
</p:tagLst>
</file>

<file path=ppt/tags/tag37.xml><?xml version="1.0" encoding="utf-8"?>
<p:tagLst xmlns:p="http://schemas.openxmlformats.org/presentationml/2006/main">
  <p:tag name="MH" val="20151019161322"/>
  <p:tag name="MH_LIBRARY" val="GRAPHIC"/>
  <p:tag name="MH_TYPE" val="SubTitle"/>
  <p:tag name="MH_ORDER" val="1"/>
</p:tagLst>
</file>

<file path=ppt/tags/tag38.xml><?xml version="1.0" encoding="utf-8"?>
<p:tagLst xmlns:p="http://schemas.openxmlformats.org/presentationml/2006/main">
  <p:tag name="MH" val="20151019164649"/>
  <p:tag name="MH_LIBRARY" val="GRAPHIC"/>
  <p:tag name="MH_TYPE" val="Picture"/>
  <p:tag name="MH_ORDER" val="1"/>
</p:tagLst>
</file>

<file path=ppt/tags/tag39.xml><?xml version="1.0" encoding="utf-8"?>
<p:tagLst xmlns:p="http://schemas.openxmlformats.org/presentationml/2006/main">
  <p:tag name="MH" val="20151019164649"/>
  <p:tag name="MH_LIBRARY" val="GRAPHIC"/>
  <p:tag name="MH_TYPE" val="Picture"/>
  <p:tag name="MH_ORDER" val="2"/>
</p:tagLst>
</file>

<file path=ppt/tags/tag4.xml><?xml version="1.0" encoding="utf-8"?>
<p:tagLst xmlns:p="http://schemas.openxmlformats.org/presentationml/2006/main">
  <p:tag name="MH" val="20151019161322"/>
  <p:tag name="MH_LIBRARY" val="GRAPHIC"/>
  <p:tag name="MH_TYPE" val="PageTitle"/>
  <p:tag name="MH_ORDER" val="PageTitle"/>
</p:tagLst>
</file>

<file path=ppt/tags/tag40.xml><?xml version="1.0" encoding="utf-8"?>
<p:tagLst xmlns:p="http://schemas.openxmlformats.org/presentationml/2006/main">
  <p:tag name="MH" val="20151019164649"/>
  <p:tag name="MH_LIBRARY" val="GRAPHIC"/>
  <p:tag name="MH_TYPE" val="Picture"/>
  <p:tag name="MH_ORDER" val="3"/>
</p:tagLst>
</file>

<file path=ppt/tags/tag41.xml><?xml version="1.0" encoding="utf-8"?>
<p:tagLst xmlns:p="http://schemas.openxmlformats.org/presentationml/2006/main">
  <p:tag name="MH" val="20151019164649"/>
  <p:tag name="MH_LIBRARY" val="GRAPHIC"/>
  <p:tag name="MH_TYPE" val="SubTitle"/>
  <p:tag name="MH_ORDER" val="1"/>
</p:tagLst>
</file>

<file path=ppt/tags/tag42.xml><?xml version="1.0" encoding="utf-8"?>
<p:tagLst xmlns:p="http://schemas.openxmlformats.org/presentationml/2006/main">
  <p:tag name="MH" val="20151019164649"/>
  <p:tag name="MH_LIBRARY" val="GRAPHIC"/>
  <p:tag name="MH_TYPE" val="SubTitle"/>
  <p:tag name="MH_ORDER" val="2"/>
</p:tagLst>
</file>

<file path=ppt/tags/tag43.xml><?xml version="1.0" encoding="utf-8"?>
<p:tagLst xmlns:p="http://schemas.openxmlformats.org/presentationml/2006/main">
  <p:tag name="MH" val="20151019164649"/>
  <p:tag name="MH_LIBRARY" val="GRAPHIC"/>
  <p:tag name="MH_TYPE" val="SubTitle"/>
  <p:tag name="MH_ORDER" val="3"/>
</p:tagLst>
</file>

<file path=ppt/tags/tag44.xml><?xml version="1.0" encoding="utf-8"?>
<p:tagLst xmlns:p="http://schemas.openxmlformats.org/presentationml/2006/main">
  <p:tag name="MH" val="20151019164649"/>
  <p:tag name="MH_LIBRARY" val="GRAPHIC"/>
  <p:tag name="MH_TYPE" val="Other"/>
  <p:tag name="MH_ORDER" val="1"/>
</p:tagLst>
</file>

<file path=ppt/tags/tag45.xml><?xml version="1.0" encoding="utf-8"?>
<p:tagLst xmlns:p="http://schemas.openxmlformats.org/presentationml/2006/main">
  <p:tag name="MH" val="20151019164649"/>
  <p:tag name="MH_LIBRARY" val="GRAPHIC"/>
  <p:tag name="MH_TYPE" val="Text"/>
  <p:tag name="MH_ORDER" val="1"/>
</p:tagLst>
</file>

<file path=ppt/tags/tag46.xml><?xml version="1.0" encoding="utf-8"?>
<p:tagLst xmlns:p="http://schemas.openxmlformats.org/presentationml/2006/main">
  <p:tag name="MH" val="20151019164649"/>
  <p:tag name="MH_LIBRARY" val="GRAPHIC"/>
  <p:tag name="MH_TYPE" val="Text"/>
  <p:tag name="MH_ORDER" val="2"/>
</p:tagLst>
</file>

<file path=ppt/tags/tag47.xml><?xml version="1.0" encoding="utf-8"?>
<p:tagLst xmlns:p="http://schemas.openxmlformats.org/presentationml/2006/main">
  <p:tag name="MH" val="20151019164649"/>
  <p:tag name="MH_LIBRARY" val="GRAPHIC"/>
  <p:tag name="MH_TYPE" val="Text"/>
  <p:tag name="MH_ORDER" val="3"/>
</p:tagLst>
</file>

<file path=ppt/tags/tag48.xml><?xml version="1.0" encoding="utf-8"?>
<p:tagLst xmlns:p="http://schemas.openxmlformats.org/presentationml/2006/main">
  <p:tag name="MH" val="20151019164649"/>
  <p:tag name="MH_LIBRARY" val="GRAPHIC"/>
  <p:tag name="MH_TYPE" val="Other"/>
  <p:tag name="MH_ORDER" val="2"/>
</p:tagLst>
</file>

<file path=ppt/tags/tag49.xml><?xml version="1.0" encoding="utf-8"?>
<p:tagLst xmlns:p="http://schemas.openxmlformats.org/presentationml/2006/main">
  <p:tag name="MH" val="20151019164649"/>
  <p:tag name="MH_LIBRARY" val="GRAPHIC"/>
  <p:tag name="MH_TYPE" val="Picture"/>
  <p:tag name="MH_ORDER" val="1"/>
</p:tagLst>
</file>

<file path=ppt/tags/tag5.xml><?xml version="1.0" encoding="utf-8"?>
<p:tagLst xmlns:p="http://schemas.openxmlformats.org/presentationml/2006/main">
  <p:tag name="MH" val="20151019161322"/>
  <p:tag name="MH_LIBRARY" val="GRAPHIC"/>
  <p:tag name="MH_TYPE" val="SubTitle"/>
  <p:tag name="MH_ORDER" val="1"/>
</p:tagLst>
</file>

<file path=ppt/tags/tag50.xml><?xml version="1.0" encoding="utf-8"?>
<p:tagLst xmlns:p="http://schemas.openxmlformats.org/presentationml/2006/main">
  <p:tag name="MH" val="20151019164649"/>
  <p:tag name="MH_LIBRARY" val="GRAPHIC"/>
  <p:tag name="MH_TYPE" val="Picture"/>
  <p:tag name="MH_ORDER" val="2"/>
</p:tagLst>
</file>

<file path=ppt/tags/tag51.xml><?xml version="1.0" encoding="utf-8"?>
<p:tagLst xmlns:p="http://schemas.openxmlformats.org/presentationml/2006/main">
  <p:tag name="MH" val="20151019164649"/>
  <p:tag name="MH_LIBRARY" val="GRAPHIC"/>
  <p:tag name="MH_TYPE" val="Picture"/>
  <p:tag name="MH_ORDER" val="3"/>
</p:tagLst>
</file>

<file path=ppt/tags/tag52.xml><?xml version="1.0" encoding="utf-8"?>
<p:tagLst xmlns:p="http://schemas.openxmlformats.org/presentationml/2006/main">
  <p:tag name="MH" val="20151019164649"/>
  <p:tag name="MH_LIBRARY" val="GRAPHIC"/>
  <p:tag name="MH_TYPE" val="SubTitle"/>
  <p:tag name="MH_ORDER" val="1"/>
</p:tagLst>
</file>

<file path=ppt/tags/tag53.xml><?xml version="1.0" encoding="utf-8"?>
<p:tagLst xmlns:p="http://schemas.openxmlformats.org/presentationml/2006/main">
  <p:tag name="MH" val="20151019164649"/>
  <p:tag name="MH_LIBRARY" val="GRAPHIC"/>
  <p:tag name="MH_TYPE" val="SubTitle"/>
  <p:tag name="MH_ORDER" val="2"/>
</p:tagLst>
</file>

<file path=ppt/tags/tag54.xml><?xml version="1.0" encoding="utf-8"?>
<p:tagLst xmlns:p="http://schemas.openxmlformats.org/presentationml/2006/main">
  <p:tag name="MH" val="20151019164649"/>
  <p:tag name="MH_LIBRARY" val="GRAPHIC"/>
  <p:tag name="MH_TYPE" val="SubTitle"/>
  <p:tag name="MH_ORDER" val="3"/>
</p:tagLst>
</file>

<file path=ppt/tags/tag55.xml><?xml version="1.0" encoding="utf-8"?>
<p:tagLst xmlns:p="http://schemas.openxmlformats.org/presentationml/2006/main">
  <p:tag name="MH" val="20151019164649"/>
  <p:tag name="MH_LIBRARY" val="GRAPHIC"/>
  <p:tag name="MH_TYPE" val="Other"/>
  <p:tag name="MH_ORDER" val="1"/>
</p:tagLst>
</file>

<file path=ppt/tags/tag56.xml><?xml version="1.0" encoding="utf-8"?>
<p:tagLst xmlns:p="http://schemas.openxmlformats.org/presentationml/2006/main">
  <p:tag name="MH" val="20151019164649"/>
  <p:tag name="MH_LIBRARY" val="GRAPHIC"/>
  <p:tag name="MH_TYPE" val="Text"/>
  <p:tag name="MH_ORDER" val="1"/>
</p:tagLst>
</file>

<file path=ppt/tags/tag57.xml><?xml version="1.0" encoding="utf-8"?>
<p:tagLst xmlns:p="http://schemas.openxmlformats.org/presentationml/2006/main">
  <p:tag name="MH" val="20151019164649"/>
  <p:tag name="MH_LIBRARY" val="GRAPHIC"/>
  <p:tag name="MH_TYPE" val="Text"/>
  <p:tag name="MH_ORDER" val="2"/>
</p:tagLst>
</file>

<file path=ppt/tags/tag58.xml><?xml version="1.0" encoding="utf-8"?>
<p:tagLst xmlns:p="http://schemas.openxmlformats.org/presentationml/2006/main">
  <p:tag name="MH" val="20151019164649"/>
  <p:tag name="MH_LIBRARY" val="GRAPHIC"/>
  <p:tag name="MH_TYPE" val="Text"/>
  <p:tag name="MH_ORDER" val="3"/>
</p:tagLst>
</file>

<file path=ppt/tags/tag59.xml><?xml version="1.0" encoding="utf-8"?>
<p:tagLst xmlns:p="http://schemas.openxmlformats.org/presentationml/2006/main">
  <p:tag name="MH" val="20151019164649"/>
  <p:tag name="MH_LIBRARY" val="GRAPHIC"/>
  <p:tag name="MH_TYPE" val="Other"/>
  <p:tag name="MH_ORDER" val="2"/>
</p:tagLst>
</file>

<file path=ppt/tags/tag6.xml><?xml version="1.0" encoding="utf-8"?>
<p:tagLst xmlns:p="http://schemas.openxmlformats.org/presentationml/2006/main">
  <p:tag name="MH" val="20151019161322"/>
  <p:tag name="MH_LIBRARY" val="GRAPHIC"/>
  <p:tag name="MH_TYPE" val="Text"/>
  <p:tag name="MH_ORDER" val="1"/>
</p:tagLst>
</file>

<file path=ppt/tags/tag60.xml><?xml version="1.0" encoding="utf-8"?>
<p:tagLst xmlns:p="http://schemas.openxmlformats.org/presentationml/2006/main">
  <p:tag name="MH" val="20151019165052"/>
  <p:tag name="MH_LIBRARY" val="GRAPHIC"/>
  <p:tag name="MH_TYPE" val="Other"/>
  <p:tag name="MH_ORDER" val="1"/>
</p:tagLst>
</file>

<file path=ppt/tags/tag61.xml><?xml version="1.0" encoding="utf-8"?>
<p:tagLst xmlns:p="http://schemas.openxmlformats.org/presentationml/2006/main">
  <p:tag name="MH" val="20151019165052"/>
  <p:tag name="MH_LIBRARY" val="GRAPHIC"/>
  <p:tag name="MH_TYPE" val="SubTitle"/>
  <p:tag name="MH_ORDER" val="1"/>
</p:tagLst>
</file>

<file path=ppt/tags/tag62.xml><?xml version="1.0" encoding="utf-8"?>
<p:tagLst xmlns:p="http://schemas.openxmlformats.org/presentationml/2006/main">
  <p:tag name="MH" val="20151019165052"/>
  <p:tag name="MH_LIBRARY" val="GRAPHIC"/>
  <p:tag name="MH_TYPE" val="Picture"/>
  <p:tag name="MH_ORDER" val="1"/>
</p:tagLst>
</file>

<file path=ppt/tags/tag63.xml><?xml version="1.0" encoding="utf-8"?>
<p:tagLst xmlns:p="http://schemas.openxmlformats.org/presentationml/2006/main">
  <p:tag name="MH" val="20151019165052"/>
  <p:tag name="MH_LIBRARY" val="GRAPHIC"/>
  <p:tag name="MH_TYPE" val="Picture"/>
  <p:tag name="MH_ORDER" val="2"/>
</p:tagLst>
</file>

<file path=ppt/tags/tag64.xml><?xml version="1.0" encoding="utf-8"?>
<p:tagLst xmlns:p="http://schemas.openxmlformats.org/presentationml/2006/main">
  <p:tag name="MH" val="20151019165052"/>
  <p:tag name="MH_LIBRARY" val="GRAPHIC"/>
  <p:tag name="MH_TYPE" val="Picture"/>
  <p:tag name="MH_ORDER" val="3"/>
</p:tagLst>
</file>

<file path=ppt/tags/tag65.xml><?xml version="1.0" encoding="utf-8"?>
<p:tagLst xmlns:p="http://schemas.openxmlformats.org/presentationml/2006/main">
  <p:tag name="MH" val="20151019170856"/>
  <p:tag name="MH_LIBRARY" val="GRAPHIC"/>
  <p:tag name="MH_TYPE" val="Other"/>
  <p:tag name="MH_ORDER" val="1"/>
</p:tagLst>
</file>

<file path=ppt/tags/tag66.xml><?xml version="1.0" encoding="utf-8"?>
<p:tagLst xmlns:p="http://schemas.openxmlformats.org/presentationml/2006/main">
  <p:tag name="MH" val="20151019170856"/>
  <p:tag name="MH_LIBRARY" val="GRAPHIC"/>
  <p:tag name="MH_TYPE" val="Other"/>
  <p:tag name="MH_ORDER" val="2"/>
</p:tagLst>
</file>

<file path=ppt/tags/tag67.xml><?xml version="1.0" encoding="utf-8"?>
<p:tagLst xmlns:p="http://schemas.openxmlformats.org/presentationml/2006/main">
  <p:tag name="MH" val="20151019170856"/>
  <p:tag name="MH_LIBRARY" val="GRAPHIC"/>
  <p:tag name="MH_TYPE" val="Other"/>
  <p:tag name="MH_ORDER" val="3"/>
</p:tagLst>
</file>

<file path=ppt/tags/tag68.xml><?xml version="1.0" encoding="utf-8"?>
<p:tagLst xmlns:p="http://schemas.openxmlformats.org/presentationml/2006/main">
  <p:tag name="MH" val="20151019170856"/>
  <p:tag name="MH_LIBRARY" val="GRAPHIC"/>
  <p:tag name="MH_TYPE" val="Other"/>
  <p:tag name="MH_ORDER" val="4"/>
</p:tagLst>
</file>

<file path=ppt/tags/tag69.xml><?xml version="1.0" encoding="utf-8"?>
<p:tagLst xmlns:p="http://schemas.openxmlformats.org/presentationml/2006/main">
  <p:tag name="MH" val="20151019170856"/>
  <p:tag name="MH_LIBRARY" val="GRAPHIC"/>
  <p:tag name="MH_TYPE" val="Title"/>
  <p:tag name="MH_ORDER" val="1"/>
</p:tagLst>
</file>

<file path=ppt/tags/tag7.xml><?xml version="1.0" encoding="utf-8"?>
<p:tagLst xmlns:p="http://schemas.openxmlformats.org/presentationml/2006/main">
  <p:tag name="MH" val="20151019161322"/>
  <p:tag name="MH_LIBRARY" val="GRAPHIC"/>
  <p:tag name="MH_TYPE" val="SubTitle"/>
  <p:tag name="MH_ORDER" val="2"/>
</p:tagLst>
</file>

<file path=ppt/tags/tag70.xml><?xml version="1.0" encoding="utf-8"?>
<p:tagLst xmlns:p="http://schemas.openxmlformats.org/presentationml/2006/main">
  <p:tag name="MH" val="20151019170856"/>
  <p:tag name="MH_LIBRARY" val="GRAPHIC"/>
  <p:tag name="MH_TYPE" val="SubTitle"/>
  <p:tag name="MH_ORDER" val="1"/>
</p:tagLst>
</file>

<file path=ppt/tags/tag71.xml><?xml version="1.0" encoding="utf-8"?>
<p:tagLst xmlns:p="http://schemas.openxmlformats.org/presentationml/2006/main">
  <p:tag name="MH" val="20151019170856"/>
  <p:tag name="MH_LIBRARY" val="GRAPHIC"/>
  <p:tag name="MH_TYPE" val="Other"/>
  <p:tag name="MH_ORDER" val="5"/>
</p:tagLst>
</file>

<file path=ppt/tags/tag72.xml><?xml version="1.0" encoding="utf-8"?>
<p:tagLst xmlns:p="http://schemas.openxmlformats.org/presentationml/2006/main">
  <p:tag name="MH" val="20151019170856"/>
  <p:tag name="MH_LIBRARY" val="GRAPHIC"/>
  <p:tag name="MH_TYPE" val="Text"/>
  <p:tag name="MH_ORDER" val="2"/>
</p:tagLst>
</file>

<file path=ppt/tags/tag73.xml><?xml version="1.0" encoding="utf-8"?>
<p:tagLst xmlns:p="http://schemas.openxmlformats.org/presentationml/2006/main">
  <p:tag name="MH" val="20151019170856"/>
  <p:tag name="MH_LIBRARY" val="GRAPHIC"/>
  <p:tag name="MH_TYPE" val="SubTitle"/>
  <p:tag name="MH_ORDER" val="2"/>
</p:tagLst>
</file>

<file path=ppt/tags/tag74.xml><?xml version="1.0" encoding="utf-8"?>
<p:tagLst xmlns:p="http://schemas.openxmlformats.org/presentationml/2006/main">
  <p:tag name="MH" val="20151019170856"/>
  <p:tag name="MH_LIBRARY" val="GRAPHIC"/>
  <p:tag name="MH_TYPE" val="Other"/>
  <p:tag name="MH_ORDER" val="6"/>
</p:tagLst>
</file>

<file path=ppt/tags/tag75.xml><?xml version="1.0" encoding="utf-8"?>
<p:tagLst xmlns:p="http://schemas.openxmlformats.org/presentationml/2006/main">
  <p:tag name="MH" val="20151019170856"/>
  <p:tag name="MH_LIBRARY" val="GRAPHIC"/>
  <p:tag name="MH_TYPE" val="Text"/>
  <p:tag name="MH_ORDER" val="4"/>
</p:tagLst>
</file>

<file path=ppt/tags/tag76.xml><?xml version="1.0" encoding="utf-8"?>
<p:tagLst xmlns:p="http://schemas.openxmlformats.org/presentationml/2006/main">
  <p:tag name="MH" val="20151019170856"/>
  <p:tag name="MH_LIBRARY" val="GRAPHIC"/>
  <p:tag name="MH_TYPE" val="SubTitle"/>
  <p:tag name="MH_ORDER" val="4"/>
</p:tagLst>
</file>

<file path=ppt/tags/tag77.xml><?xml version="1.0" encoding="utf-8"?>
<p:tagLst xmlns:p="http://schemas.openxmlformats.org/presentationml/2006/main">
  <p:tag name="MH" val="20151019170856"/>
  <p:tag name="MH_LIBRARY" val="GRAPHIC"/>
  <p:tag name="MH_TYPE" val="Other"/>
  <p:tag name="MH_ORDER" val="7"/>
</p:tagLst>
</file>

<file path=ppt/tags/tag78.xml><?xml version="1.0" encoding="utf-8"?>
<p:tagLst xmlns:p="http://schemas.openxmlformats.org/presentationml/2006/main">
  <p:tag name="MH" val="20151019170856"/>
  <p:tag name="MH_LIBRARY" val="GRAPHIC"/>
  <p:tag name="MH_TYPE" val="Text"/>
  <p:tag name="MH_ORDER" val="3"/>
</p:tagLst>
</file>

<file path=ppt/tags/tag79.xml><?xml version="1.0" encoding="utf-8"?>
<p:tagLst xmlns:p="http://schemas.openxmlformats.org/presentationml/2006/main">
  <p:tag name="MH" val="20151019170856"/>
  <p:tag name="MH_LIBRARY" val="GRAPHIC"/>
  <p:tag name="MH_TYPE" val="SubTitle"/>
  <p:tag name="MH_ORDER" val="3"/>
</p:tagLst>
</file>

<file path=ppt/tags/tag8.xml><?xml version="1.0" encoding="utf-8"?>
<p:tagLst xmlns:p="http://schemas.openxmlformats.org/presentationml/2006/main">
  <p:tag name="MH" val="20151019161322"/>
  <p:tag name="MH_LIBRARY" val="GRAPHIC"/>
  <p:tag name="MH_TYPE" val="Text"/>
  <p:tag name="MH_ORDER" val="2"/>
</p:tagLst>
</file>

<file path=ppt/tags/tag80.xml><?xml version="1.0" encoding="utf-8"?>
<p:tagLst xmlns:p="http://schemas.openxmlformats.org/presentationml/2006/main">
  <p:tag name="MH" val="20151019170856"/>
  <p:tag name="MH_LIBRARY" val="GRAPHIC"/>
  <p:tag name="MH_TYPE" val="Other"/>
  <p:tag name="MH_ORDER" val="8"/>
</p:tagLst>
</file>

<file path=ppt/tags/tag81.xml><?xml version="1.0" encoding="utf-8"?>
<p:tagLst xmlns:p="http://schemas.openxmlformats.org/presentationml/2006/main">
  <p:tag name="MH" val="20151019170856"/>
  <p:tag name="MH_LIBRARY" val="GRAPHIC"/>
  <p:tag name="MH_TYPE" val="Text"/>
  <p:tag name="MH_ORDER" val="1"/>
</p:tagLst>
</file>

<file path=ppt/tags/tag82.xml><?xml version="1.0" encoding="utf-8"?>
<p:tagLst xmlns:p="http://schemas.openxmlformats.org/presentationml/2006/main">
  <p:tag name="MH" val="20151019171129"/>
  <p:tag name="MH_LIBRARY" val="GRAPHIC"/>
  <p:tag name="MH_TYPE" val="Other"/>
  <p:tag name="MH_ORDER" val="1"/>
</p:tagLst>
</file>

<file path=ppt/tags/tag83.xml><?xml version="1.0" encoding="utf-8"?>
<p:tagLst xmlns:p="http://schemas.openxmlformats.org/presentationml/2006/main">
  <p:tag name="MH" val="20151019171129"/>
  <p:tag name="MH_LIBRARY" val="GRAPHIC"/>
  <p:tag name="MH_TYPE" val="Other"/>
  <p:tag name="MH_ORDER" val="2"/>
</p:tagLst>
</file>

<file path=ppt/tags/tag84.xml><?xml version="1.0" encoding="utf-8"?>
<p:tagLst xmlns:p="http://schemas.openxmlformats.org/presentationml/2006/main">
  <p:tag name="MH" val="20151019171129"/>
  <p:tag name="MH_LIBRARY" val="GRAPHIC"/>
  <p:tag name="MH_TYPE" val="Other"/>
  <p:tag name="MH_ORDER" val="3"/>
</p:tagLst>
</file>

<file path=ppt/tags/tag85.xml><?xml version="1.0" encoding="utf-8"?>
<p:tagLst xmlns:p="http://schemas.openxmlformats.org/presentationml/2006/main">
  <p:tag name="MH" val="20151019171129"/>
  <p:tag name="MH_LIBRARY" val="GRAPHIC"/>
  <p:tag name="MH_TYPE" val="Other"/>
  <p:tag name="MH_ORDER" val="4"/>
</p:tagLst>
</file>

<file path=ppt/tags/tag86.xml><?xml version="1.0" encoding="utf-8"?>
<p:tagLst xmlns:p="http://schemas.openxmlformats.org/presentationml/2006/main">
  <p:tag name="MH" val="20151019171129"/>
  <p:tag name="MH_LIBRARY" val="GRAPHIC"/>
  <p:tag name="MH_TYPE" val="Other"/>
  <p:tag name="MH_ORDER" val="5"/>
</p:tagLst>
</file>

<file path=ppt/tags/tag87.xml><?xml version="1.0" encoding="utf-8"?>
<p:tagLst xmlns:p="http://schemas.openxmlformats.org/presentationml/2006/main">
  <p:tag name="MH" val="20151019171129"/>
  <p:tag name="MH_LIBRARY" val="GRAPHIC"/>
  <p:tag name="MH_TYPE" val="Other"/>
  <p:tag name="MH_ORDER" val="6"/>
</p:tagLst>
</file>

<file path=ppt/tags/tag88.xml><?xml version="1.0" encoding="utf-8"?>
<p:tagLst xmlns:p="http://schemas.openxmlformats.org/presentationml/2006/main">
  <p:tag name="MH" val="20151019171129"/>
  <p:tag name="MH_LIBRARY" val="GRAPHIC"/>
  <p:tag name="MH_TYPE" val="Other"/>
  <p:tag name="MH_ORDER" val="7"/>
</p:tagLst>
</file>

<file path=ppt/tags/tag89.xml><?xml version="1.0" encoding="utf-8"?>
<p:tagLst xmlns:p="http://schemas.openxmlformats.org/presentationml/2006/main">
  <p:tag name="MH" val="20151019171129"/>
  <p:tag name="MH_LIBRARY" val="GRAPHIC"/>
  <p:tag name="MH_TYPE" val="Other"/>
  <p:tag name="MH_ORDER" val="8"/>
</p:tagLst>
</file>

<file path=ppt/tags/tag9.xml><?xml version="1.0" encoding="utf-8"?>
<p:tagLst xmlns:p="http://schemas.openxmlformats.org/presentationml/2006/main">
  <p:tag name="MH" val="20151019161322"/>
  <p:tag name="MH_LIBRARY" val="GRAPHIC"/>
  <p:tag name="MH_TYPE" val="Picture"/>
  <p:tag name="MH_ORDER" val="2"/>
</p:tagLst>
</file>

<file path=ppt/tags/tag90.xml><?xml version="1.0" encoding="utf-8"?>
<p:tagLst xmlns:p="http://schemas.openxmlformats.org/presentationml/2006/main">
  <p:tag name="MH" val="20151019171129"/>
  <p:tag name="MH_LIBRARY" val="GRAPHIC"/>
  <p:tag name="MH_TYPE" val="Text"/>
  <p:tag name="MH_ORDER" val="1"/>
</p:tagLst>
</file>

<file path=ppt/tags/tag91.xml><?xml version="1.0" encoding="utf-8"?>
<p:tagLst xmlns:p="http://schemas.openxmlformats.org/presentationml/2006/main">
  <p:tag name="MH" val="20151019171129"/>
  <p:tag name="MH_LIBRARY" val="GRAPHIC"/>
  <p:tag name="MH_TYPE" val="Text"/>
  <p:tag name="MH_ORDER" val="2"/>
</p:tagLst>
</file>

<file path=ppt/tags/tag92.xml><?xml version="1.0" encoding="utf-8"?>
<p:tagLst xmlns:p="http://schemas.openxmlformats.org/presentationml/2006/main">
  <p:tag name="MH" val="20151019171129"/>
  <p:tag name="MH_LIBRARY" val="GRAPHIC"/>
  <p:tag name="MH_TYPE" val="Text"/>
  <p:tag name="MH_ORDER" val="3"/>
</p:tagLst>
</file>

<file path=ppt/tags/tag93.xml><?xml version="1.0" encoding="utf-8"?>
<p:tagLst xmlns:p="http://schemas.openxmlformats.org/presentationml/2006/main">
  <p:tag name="MH" val="20151019171129"/>
  <p:tag name="MH_LIBRARY" val="GRAPHIC"/>
  <p:tag name="MH_TYPE" val="Text"/>
  <p:tag name="MH_ORDER" val="4"/>
</p:tagLst>
</file>

<file path=ppt/tags/tag94.xml><?xml version="1.0" encoding="utf-8"?>
<p:tagLst xmlns:p="http://schemas.openxmlformats.org/presentationml/2006/main">
  <p:tag name="MH" val="20151019171129"/>
  <p:tag name="MH_LIBRARY" val="GRAPHIC"/>
  <p:tag name="MH_TYPE" val="Desc"/>
  <p:tag name="MH_ORDER" val="1"/>
</p:tagLst>
</file>

<file path=ppt/tags/tag95.xml><?xml version="1.0" encoding="utf-8"?>
<p:tagLst xmlns:p="http://schemas.openxmlformats.org/presentationml/2006/main">
  <p:tag name="MH" val="20151019171430"/>
  <p:tag name="MH_LIBRARY" val="GRAPHIC"/>
  <p:tag name="MH_TYPE" val="Other"/>
  <p:tag name="MH_ORDER" val="1"/>
</p:tagLst>
</file>

<file path=ppt/tags/tag96.xml><?xml version="1.0" encoding="utf-8"?>
<p:tagLst xmlns:p="http://schemas.openxmlformats.org/presentationml/2006/main">
  <p:tag name="MH" val="20151019171430"/>
  <p:tag name="MH_LIBRARY" val="GRAPHIC"/>
  <p:tag name="MH_TYPE" val="Other"/>
  <p:tag name="MH_ORDER" val="2"/>
</p:tagLst>
</file>

<file path=ppt/tags/tag97.xml><?xml version="1.0" encoding="utf-8"?>
<p:tagLst xmlns:p="http://schemas.openxmlformats.org/presentationml/2006/main">
  <p:tag name="MH" val="20151019171430"/>
  <p:tag name="MH_LIBRARY" val="GRAPHIC"/>
  <p:tag name="MH_TYPE" val="Other"/>
  <p:tag name="MH_ORDER" val="3"/>
</p:tagLst>
</file>

<file path=ppt/tags/tag98.xml><?xml version="1.0" encoding="utf-8"?>
<p:tagLst xmlns:p="http://schemas.openxmlformats.org/presentationml/2006/main">
  <p:tag name="MH" val="20151019171430"/>
  <p:tag name="MH_LIBRARY" val="GRAPHIC"/>
  <p:tag name="MH_TYPE" val="Other"/>
  <p:tag name="MH_ORDER" val="4"/>
</p:tagLst>
</file>

<file path=ppt/tags/tag99.xml><?xml version="1.0" encoding="utf-8"?>
<p:tagLst xmlns:p="http://schemas.openxmlformats.org/presentationml/2006/main">
  <p:tag name="MH" val="20151019171430"/>
  <p:tag name="MH_LIBRARY" val="GRAPHIC"/>
  <p:tag name="MH_TYPE" val="Other"/>
  <p:tag name="MH_ORDER" val="5"/>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ww.freeppt7.com-Best powerpoint templates free download-slideshow">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3166</Words>
  <Application>WPS 演示</Application>
  <PresentationFormat>自定义</PresentationFormat>
  <Paragraphs>203</Paragraphs>
  <Slides>17</Slides>
  <Notes>0</Notes>
  <HiddenSlides>0</HiddenSlides>
  <MMClips>0</MMClips>
  <ScaleCrop>false</ScaleCrop>
  <HeadingPairs>
    <vt:vector size="6" baseType="variant">
      <vt:variant>
        <vt:lpstr>已用的字体</vt:lpstr>
      </vt:variant>
      <vt:variant>
        <vt:i4>24</vt:i4>
      </vt:variant>
      <vt:variant>
        <vt:lpstr>主题</vt:lpstr>
      </vt:variant>
      <vt:variant>
        <vt:i4>3</vt:i4>
      </vt:variant>
      <vt:variant>
        <vt:lpstr>幻灯片标题</vt:lpstr>
      </vt:variant>
      <vt:variant>
        <vt:i4>17</vt:i4>
      </vt:variant>
    </vt:vector>
  </HeadingPairs>
  <TitlesOfParts>
    <vt:vector size="44" baseType="lpstr">
      <vt:lpstr>Arial</vt:lpstr>
      <vt:lpstr>宋体</vt:lpstr>
      <vt:lpstr>Wingdings</vt:lpstr>
      <vt:lpstr>Calibri</vt:lpstr>
      <vt:lpstr>Calibri Light</vt:lpstr>
      <vt:lpstr>MS PMincho</vt:lpstr>
      <vt:lpstr>华文新魏</vt:lpstr>
      <vt:lpstr>幼圆</vt:lpstr>
      <vt:lpstr>Wingdings 2</vt:lpstr>
      <vt:lpstr>Brush Script Std</vt:lpstr>
      <vt:lpstr>Senty Pea 新蒂绿豆体</vt:lpstr>
      <vt:lpstr>微软雅黑</vt:lpstr>
      <vt:lpstr>Adobe Gothic Std B</vt:lpstr>
      <vt:lpstr>PMingLiU</vt:lpstr>
      <vt:lpstr>Verdana</vt:lpstr>
      <vt:lpstr>Calibri Light</vt:lpstr>
      <vt:lpstr>Arial Narrow</vt:lpstr>
      <vt:lpstr>popo</vt:lpstr>
      <vt:lpstr>Arial Unicode MS</vt:lpstr>
      <vt:lpstr>Yu Gothic</vt:lpstr>
      <vt:lpstr>Arial</vt:lpstr>
      <vt:lpstr>Wingdings</vt:lpstr>
      <vt:lpstr>Meiryo</vt:lpstr>
      <vt:lpstr>MingLiU-ExtB</vt:lpstr>
      <vt:lpstr>Office 主题</vt:lpstr>
      <vt:lpstr>1_Office 主题</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kwl6163com</cp:lastModifiedBy>
  <cp:revision>265</cp:revision>
  <dcterms:created xsi:type="dcterms:W3CDTF">2015-06-22T08:35:31Z</dcterms:created>
  <dcterms:modified xsi:type="dcterms:W3CDTF">2018-07-04T11:16:39Z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